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724" r:id="rId2"/>
    <p:sldMasterId id="2147483749" r:id="rId3"/>
  </p:sldMasterIdLst>
  <p:notesMasterIdLst>
    <p:notesMasterId r:id="rId8"/>
  </p:notesMasterIdLst>
  <p:sldIdLst>
    <p:sldId id="505" r:id="rId4"/>
    <p:sldId id="482" r:id="rId5"/>
    <p:sldId id="259" r:id="rId6"/>
    <p:sldId id="53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0562E-C67A-4741-BCC4-CC8664742A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45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u B">
            <a:hlinkClick r:id="" action="ppaction://media"/>
            <a:extLst>
              <a:ext uri="{FF2B5EF4-FFF2-40B4-BE49-F238E27FC236}">
                <a16:creationId xmlns:a16="http://schemas.microsoft.com/office/drawing/2014/main" id="{EFEE6BBA-6423-4F14-9982-8DDEA99F8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7898" y="318976"/>
            <a:ext cx="6792432" cy="642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bùi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28</Words>
  <Application>Microsoft Office PowerPoint</Application>
  <PresentationFormat>Widescreen</PresentationFormat>
  <Paragraphs>9</Paragraphs>
  <Slides>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6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等线</vt:lpstr>
      <vt:lpstr>HP001 4 hang 1 ô ly</vt:lpstr>
      <vt:lpstr>5_Office Theme</vt:lpstr>
      <vt:lpstr>6_Office Theme</vt:lpstr>
      <vt:lpstr>1_Default Design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12</cp:revision>
  <dcterms:created xsi:type="dcterms:W3CDTF">2021-05-22T03:42:17Z</dcterms:created>
  <dcterms:modified xsi:type="dcterms:W3CDTF">2024-10-06T02:09:48Z</dcterms:modified>
</cp:coreProperties>
</file>