
<file path=[Content_Types].xml><?xml version="1.0" encoding="utf-8"?>
<Types xmlns="http://schemas.openxmlformats.org/package/2006/content-types">
  <Default Extension="jfif" ContentType="image/jpeg"/>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tmp" ContentType="image/png"/>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4" r:id="rId2"/>
    <p:sldId id="308" r:id="rId3"/>
    <p:sldId id="267" r:id="rId4"/>
    <p:sldId id="311" r:id="rId5"/>
    <p:sldId id="302" r:id="rId6"/>
    <p:sldId id="273" r:id="rId7"/>
    <p:sldId id="275" r:id="rId8"/>
    <p:sldId id="305" r:id="rId9"/>
    <p:sldId id="309" r:id="rId10"/>
    <p:sldId id="277" r:id="rId11"/>
    <p:sldId id="310" r:id="rId12"/>
    <p:sldId id="298" r:id="rId13"/>
    <p:sldId id="316" r:id="rId14"/>
    <p:sldId id="299" r:id="rId15"/>
    <p:sldId id="300" r:id="rId16"/>
    <p:sldId id="314" r:id="rId17"/>
    <p:sldId id="281" r:id="rId18"/>
    <p:sldId id="315" r:id="rId19"/>
    <p:sldId id="282" r:id="rId20"/>
    <p:sldId id="283" r:id="rId21"/>
    <p:sldId id="284" r:id="rId22"/>
    <p:sldId id="285" r:id="rId23"/>
    <p:sldId id="286" r:id="rId24"/>
    <p:sldId id="287" r:id="rId25"/>
    <p:sldId id="306" r:id="rId26"/>
  </p:sldIdLst>
  <p:sldSz cx="12161838" cy="6858000"/>
  <p:notesSz cx="6858000" cy="9144000"/>
  <p:defaultText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2D477"/>
    <a:srgbClr val="66FF66"/>
    <a:srgbClr val="33CC33"/>
    <a:srgbClr val="33CCFF"/>
    <a:srgbClr val="FFFF66"/>
    <a:srgbClr val="FF66FF"/>
    <a:srgbClr val="FF7C80"/>
    <a:srgbClr val="A2FB11"/>
    <a:srgbClr val="96BE4E"/>
    <a:srgbClr val="E96F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B7E8C-09F2-41ED-AF40-25A7D047BEEB}" v="264" dt="2022-09-25T15:17:21.0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p:cViewPr varScale="1">
        <p:scale>
          <a:sx n="84" d="100"/>
          <a:sy n="84" d="100"/>
        </p:scale>
        <p:origin x="1123" y="96"/>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 Lan" userId="4556a94e40a09f24" providerId="LiveId" clId="{C19D7433-8B4F-416C-B168-1FFF14DA3768}"/>
    <pc:docChg chg="custSel addSld delSld modSld">
      <pc:chgData name="Do Lan" userId="4556a94e40a09f24" providerId="LiveId" clId="{C19D7433-8B4F-416C-B168-1FFF14DA3768}" dt="2022-09-14T02:59:51.260" v="354" actId="14100"/>
      <pc:docMkLst>
        <pc:docMk/>
      </pc:docMkLst>
      <pc:sldChg chg="modSp">
        <pc:chgData name="Do Lan" userId="4556a94e40a09f24" providerId="LiveId" clId="{C19D7433-8B4F-416C-B168-1FFF14DA3768}" dt="2022-09-11T13:53:09.669" v="3" actId="6549"/>
        <pc:sldMkLst>
          <pc:docMk/>
          <pc:sldMk cId="2977045377" sldId="267"/>
        </pc:sldMkLst>
        <pc:spChg chg="mod">
          <ac:chgData name="Do Lan" userId="4556a94e40a09f24" providerId="LiveId" clId="{C19D7433-8B4F-416C-B168-1FFF14DA3768}" dt="2022-09-11T13:53:09.669" v="3" actId="6549"/>
          <ac:spMkLst>
            <pc:docMk/>
            <pc:sldMk cId="2977045377" sldId="267"/>
            <ac:spMk id="20" creationId="{00000000-0000-0000-0000-000000000000}"/>
          </ac:spMkLst>
        </pc:spChg>
      </pc:sldChg>
      <pc:sldChg chg="del">
        <pc:chgData name="Do Lan" userId="4556a94e40a09f24" providerId="LiveId" clId="{C19D7433-8B4F-416C-B168-1FFF14DA3768}" dt="2022-09-11T13:53:20.944" v="4" actId="47"/>
        <pc:sldMkLst>
          <pc:docMk/>
          <pc:sldMk cId="25352038" sldId="268"/>
        </pc:sldMkLst>
      </pc:sldChg>
      <pc:sldChg chg="del">
        <pc:chgData name="Do Lan" userId="4556a94e40a09f24" providerId="LiveId" clId="{C19D7433-8B4F-416C-B168-1FFF14DA3768}" dt="2022-09-11T13:53:30.213" v="5" actId="47"/>
        <pc:sldMkLst>
          <pc:docMk/>
          <pc:sldMk cId="2023661859" sldId="269"/>
        </pc:sldMkLst>
      </pc:sldChg>
      <pc:sldChg chg="modSp mod">
        <pc:chgData name="Do Lan" userId="4556a94e40a09f24" providerId="LiveId" clId="{C19D7433-8B4F-416C-B168-1FFF14DA3768}" dt="2022-09-11T13:56:10.022" v="8" actId="1076"/>
        <pc:sldMkLst>
          <pc:docMk/>
          <pc:sldMk cId="1347055178" sldId="272"/>
        </pc:sldMkLst>
        <pc:spChg chg="mod">
          <ac:chgData name="Do Lan" userId="4556a94e40a09f24" providerId="LiveId" clId="{C19D7433-8B4F-416C-B168-1FFF14DA3768}" dt="2022-09-11T13:55:56.651" v="7" actId="1076"/>
          <ac:spMkLst>
            <pc:docMk/>
            <pc:sldMk cId="1347055178" sldId="272"/>
            <ac:spMk id="5" creationId="{00000000-0000-0000-0000-000000000000}"/>
          </ac:spMkLst>
        </pc:spChg>
        <pc:spChg chg="mod">
          <ac:chgData name="Do Lan" userId="4556a94e40a09f24" providerId="LiveId" clId="{C19D7433-8B4F-416C-B168-1FFF14DA3768}" dt="2022-09-11T13:56:10.022" v="8" actId="1076"/>
          <ac:spMkLst>
            <pc:docMk/>
            <pc:sldMk cId="1347055178" sldId="272"/>
            <ac:spMk id="7" creationId="{00000000-0000-0000-0000-000000000000}"/>
          </ac:spMkLst>
        </pc:spChg>
      </pc:sldChg>
      <pc:sldChg chg="addSp modSp modAnim">
        <pc:chgData name="Do Lan" userId="4556a94e40a09f24" providerId="LiveId" clId="{C19D7433-8B4F-416C-B168-1FFF14DA3768}" dt="2022-09-11T14:03:31.095" v="51" actId="571"/>
        <pc:sldMkLst>
          <pc:docMk/>
          <pc:sldMk cId="806666654" sldId="273"/>
        </pc:sldMkLst>
        <pc:picChg chg="add mod">
          <ac:chgData name="Do Lan" userId="4556a94e40a09f24" providerId="LiveId" clId="{C19D7433-8B4F-416C-B168-1FFF14DA3768}" dt="2022-09-11T14:03:31.095" v="51" actId="571"/>
          <ac:picMkLst>
            <pc:docMk/>
            <pc:sldMk cId="806666654" sldId="273"/>
            <ac:picMk id="3" creationId="{DF496496-1BC2-FC27-BFE6-220717E7ADE5}"/>
          </ac:picMkLst>
        </pc:picChg>
      </pc:sldChg>
      <pc:sldChg chg="del">
        <pc:chgData name="Do Lan" userId="4556a94e40a09f24" providerId="LiveId" clId="{C19D7433-8B4F-416C-B168-1FFF14DA3768}" dt="2022-09-11T14:08:24.615" v="57" actId="47"/>
        <pc:sldMkLst>
          <pc:docMk/>
          <pc:sldMk cId="3032399043" sldId="274"/>
        </pc:sldMkLst>
      </pc:sldChg>
      <pc:sldChg chg="del">
        <pc:chgData name="Do Lan" userId="4556a94e40a09f24" providerId="LiveId" clId="{C19D7433-8B4F-416C-B168-1FFF14DA3768}" dt="2022-09-11T14:08:37.149" v="58" actId="47"/>
        <pc:sldMkLst>
          <pc:docMk/>
          <pc:sldMk cId="972298956" sldId="276"/>
        </pc:sldMkLst>
      </pc:sldChg>
      <pc:sldChg chg="delSp modSp">
        <pc:chgData name="Do Lan" userId="4556a94e40a09f24" providerId="LiveId" clId="{C19D7433-8B4F-416C-B168-1FFF14DA3768}" dt="2022-09-11T14:02:44.992" v="50" actId="478"/>
        <pc:sldMkLst>
          <pc:docMk/>
          <pc:sldMk cId="4135746025" sldId="277"/>
        </pc:sldMkLst>
        <pc:spChg chg="mod">
          <ac:chgData name="Do Lan" userId="4556a94e40a09f24" providerId="LiveId" clId="{C19D7433-8B4F-416C-B168-1FFF14DA3768}" dt="2022-09-11T14:01:18.273" v="49" actId="20577"/>
          <ac:spMkLst>
            <pc:docMk/>
            <pc:sldMk cId="4135746025" sldId="277"/>
            <ac:spMk id="18" creationId="{00000000-0000-0000-0000-000000000000}"/>
          </ac:spMkLst>
        </pc:spChg>
        <pc:picChg chg="del">
          <ac:chgData name="Do Lan" userId="4556a94e40a09f24" providerId="LiveId" clId="{C19D7433-8B4F-416C-B168-1FFF14DA3768}" dt="2022-09-11T14:02:44.992" v="50" actId="478"/>
          <ac:picMkLst>
            <pc:docMk/>
            <pc:sldMk cId="4135746025" sldId="277"/>
            <ac:picMk id="6146" creationId="{00000000-0000-0000-0000-000000000000}"/>
          </ac:picMkLst>
        </pc:picChg>
      </pc:sldChg>
      <pc:sldChg chg="addSp modSp mod modAnim">
        <pc:chgData name="Do Lan" userId="4556a94e40a09f24" providerId="LiveId" clId="{C19D7433-8B4F-416C-B168-1FFF14DA3768}" dt="2022-09-14T02:59:51.260" v="354" actId="14100"/>
        <pc:sldMkLst>
          <pc:docMk/>
          <pc:sldMk cId="2720426888" sldId="282"/>
        </pc:sldMkLst>
        <pc:cxnChg chg="add mod">
          <ac:chgData name="Do Lan" userId="4556a94e40a09f24" providerId="LiveId" clId="{C19D7433-8B4F-416C-B168-1FFF14DA3768}" dt="2022-09-14T02:59:46.312" v="353" actId="14100"/>
          <ac:cxnSpMkLst>
            <pc:docMk/>
            <pc:sldMk cId="2720426888" sldId="282"/>
            <ac:cxnSpMk id="8" creationId="{ED7404E0-979D-B0DD-6695-BD3C51DD9F36}"/>
          </ac:cxnSpMkLst>
        </pc:cxnChg>
        <pc:cxnChg chg="add mod">
          <ac:chgData name="Do Lan" userId="4556a94e40a09f24" providerId="LiveId" clId="{C19D7433-8B4F-416C-B168-1FFF14DA3768}" dt="2022-09-14T02:59:51.260" v="354" actId="14100"/>
          <ac:cxnSpMkLst>
            <pc:docMk/>
            <pc:sldMk cId="2720426888" sldId="282"/>
            <ac:cxnSpMk id="9" creationId="{E85FF946-004E-7969-3303-32646B56ADA1}"/>
          </ac:cxnSpMkLst>
        </pc:cxnChg>
      </pc:sldChg>
      <pc:sldChg chg="delSp del modAnim">
        <pc:chgData name="Do Lan" userId="4556a94e40a09f24" providerId="LiveId" clId="{C19D7433-8B4F-416C-B168-1FFF14DA3768}" dt="2022-09-11T14:08:09.092" v="55" actId="47"/>
        <pc:sldMkLst>
          <pc:docMk/>
          <pc:sldMk cId="3800300741" sldId="289"/>
        </pc:sldMkLst>
        <pc:picChg chg="del">
          <ac:chgData name="Do Lan" userId="4556a94e40a09f24" providerId="LiveId" clId="{C19D7433-8B4F-416C-B168-1FFF14DA3768}" dt="2022-09-11T14:08:04.125" v="53" actId="478"/>
          <ac:picMkLst>
            <pc:docMk/>
            <pc:sldMk cId="3800300741" sldId="289"/>
            <ac:picMk id="4098" creationId="{00000000-0000-0000-0000-000000000000}"/>
          </ac:picMkLst>
        </pc:picChg>
        <pc:picChg chg="del">
          <ac:chgData name="Do Lan" userId="4556a94e40a09f24" providerId="LiveId" clId="{C19D7433-8B4F-416C-B168-1FFF14DA3768}" dt="2022-09-11T14:08:05.572" v="54" actId="478"/>
          <ac:picMkLst>
            <pc:docMk/>
            <pc:sldMk cId="3800300741" sldId="289"/>
            <ac:picMk id="4102" creationId="{00000000-0000-0000-0000-000000000000}"/>
          </ac:picMkLst>
        </pc:picChg>
      </pc:sldChg>
      <pc:sldChg chg="del">
        <pc:chgData name="Do Lan" userId="4556a94e40a09f24" providerId="LiveId" clId="{C19D7433-8B4F-416C-B168-1FFF14DA3768}" dt="2022-09-11T14:16:45.764" v="95" actId="47"/>
        <pc:sldMkLst>
          <pc:docMk/>
          <pc:sldMk cId="1750385357" sldId="294"/>
        </pc:sldMkLst>
      </pc:sldChg>
      <pc:sldChg chg="del">
        <pc:chgData name="Do Lan" userId="4556a94e40a09f24" providerId="LiveId" clId="{C19D7433-8B4F-416C-B168-1FFF14DA3768}" dt="2022-09-11T13:53:31.895" v="6" actId="47"/>
        <pc:sldMkLst>
          <pc:docMk/>
          <pc:sldMk cId="674221709" sldId="295"/>
        </pc:sldMkLst>
      </pc:sldChg>
      <pc:sldChg chg="del">
        <pc:chgData name="Do Lan" userId="4556a94e40a09f24" providerId="LiveId" clId="{C19D7433-8B4F-416C-B168-1FFF14DA3768}" dt="2022-09-11T14:08:20.365" v="56" actId="47"/>
        <pc:sldMkLst>
          <pc:docMk/>
          <pc:sldMk cId="1100642308" sldId="296"/>
        </pc:sldMkLst>
      </pc:sldChg>
      <pc:sldChg chg="del">
        <pc:chgData name="Do Lan" userId="4556a94e40a09f24" providerId="LiveId" clId="{C19D7433-8B4F-416C-B168-1FFF14DA3768}" dt="2022-09-11T14:07:52.415" v="52" actId="47"/>
        <pc:sldMkLst>
          <pc:docMk/>
          <pc:sldMk cId="3241299846" sldId="297"/>
        </pc:sldMkLst>
      </pc:sldChg>
      <pc:sldChg chg="addSp modSp new mod">
        <pc:chgData name="Do Lan" userId="4556a94e40a09f24" providerId="LiveId" clId="{C19D7433-8B4F-416C-B168-1FFF14DA3768}" dt="2022-09-11T14:10:47.590" v="94" actId="255"/>
        <pc:sldMkLst>
          <pc:docMk/>
          <pc:sldMk cId="1024628559" sldId="301"/>
        </pc:sldMkLst>
        <pc:spChg chg="add mod">
          <ac:chgData name="Do Lan" userId="4556a94e40a09f24" providerId="LiveId" clId="{C19D7433-8B4F-416C-B168-1FFF14DA3768}" dt="2022-09-11T14:10:47.590" v="94" actId="255"/>
          <ac:spMkLst>
            <pc:docMk/>
            <pc:sldMk cId="1024628559" sldId="301"/>
            <ac:spMk id="2" creationId="{4B576BA0-B2B1-6FE8-B0F1-1C11F6B0E6C8}"/>
          </ac:spMkLst>
        </pc:spChg>
      </pc:sldChg>
      <pc:sldChg chg="del">
        <pc:chgData name="Do Lan" userId="4556a94e40a09f24" providerId="LiveId" clId="{C19D7433-8B4F-416C-B168-1FFF14DA3768}" dt="2022-09-11T13:52:42.625" v="0" actId="47"/>
        <pc:sldMkLst>
          <pc:docMk/>
          <pc:sldMk cId="4245125788" sldId="301"/>
        </pc:sldMkLst>
      </pc:sldChg>
      <pc:sldChg chg="del">
        <pc:chgData name="Do Lan" userId="4556a94e40a09f24" providerId="LiveId" clId="{C19D7433-8B4F-416C-B168-1FFF14DA3768}" dt="2022-09-11T13:52:44.784" v="1" actId="47"/>
        <pc:sldMkLst>
          <pc:docMk/>
          <pc:sldMk cId="956098190" sldId="302"/>
        </pc:sldMkLst>
      </pc:sldChg>
      <pc:sldChg chg="modSp new mod">
        <pc:chgData name="Do Lan" userId="4556a94e40a09f24" providerId="LiveId" clId="{C19D7433-8B4F-416C-B168-1FFF14DA3768}" dt="2022-09-14T02:54:28.391" v="344" actId="20577"/>
        <pc:sldMkLst>
          <pc:docMk/>
          <pc:sldMk cId="1520955954" sldId="302"/>
        </pc:sldMkLst>
        <pc:spChg chg="mod">
          <ac:chgData name="Do Lan" userId="4556a94e40a09f24" providerId="LiveId" clId="{C19D7433-8B4F-416C-B168-1FFF14DA3768}" dt="2022-09-14T02:54:28.391" v="344" actId="20577"/>
          <ac:spMkLst>
            <pc:docMk/>
            <pc:sldMk cId="1520955954" sldId="302"/>
            <ac:spMk id="3" creationId="{8748D04A-D1CE-FA62-7C9F-5AA9D355D722}"/>
          </ac:spMkLst>
        </pc:spChg>
      </pc:sldChg>
      <pc:sldChg chg="addSp modSp new mod">
        <pc:chgData name="Do Lan" userId="4556a94e40a09f24" providerId="LiveId" clId="{C19D7433-8B4F-416C-B168-1FFF14DA3768}" dt="2022-09-11T14:20:45.972" v="158" actId="20577"/>
        <pc:sldMkLst>
          <pc:docMk/>
          <pc:sldMk cId="2169385113" sldId="303"/>
        </pc:sldMkLst>
        <pc:spChg chg="add mod">
          <ac:chgData name="Do Lan" userId="4556a94e40a09f24" providerId="LiveId" clId="{C19D7433-8B4F-416C-B168-1FFF14DA3768}" dt="2022-09-11T14:20:45.972" v="158" actId="20577"/>
          <ac:spMkLst>
            <pc:docMk/>
            <pc:sldMk cId="2169385113" sldId="303"/>
            <ac:spMk id="2" creationId="{B614A0E5-6B9F-BC7B-1E1C-6D0D713A8502}"/>
          </ac:spMkLst>
        </pc:spChg>
      </pc:sldChg>
      <pc:sldChg chg="del">
        <pc:chgData name="Do Lan" userId="4556a94e40a09f24" providerId="LiveId" clId="{C19D7433-8B4F-416C-B168-1FFF14DA3768}" dt="2022-09-11T13:52:46.472" v="2" actId="47"/>
        <pc:sldMkLst>
          <pc:docMk/>
          <pc:sldMk cId="3111941198" sldId="303"/>
        </pc:sldMkLst>
      </pc:sldChg>
      <pc:sldMasterChg chg="delSldLayout">
        <pc:chgData name="Do Lan" userId="4556a94e40a09f24" providerId="LiveId" clId="{C19D7433-8B4F-416C-B168-1FFF14DA3768}" dt="2022-09-11T14:08:37.149" v="58" actId="47"/>
        <pc:sldMasterMkLst>
          <pc:docMk/>
          <pc:sldMasterMk cId="2110461077" sldId="2147483648"/>
        </pc:sldMasterMkLst>
        <pc:sldLayoutChg chg="del">
          <pc:chgData name="Do Lan" userId="4556a94e40a09f24" providerId="LiveId" clId="{C19D7433-8B4F-416C-B168-1FFF14DA3768}" dt="2022-09-11T14:08:37.149" v="58" actId="47"/>
          <pc:sldLayoutMkLst>
            <pc:docMk/>
            <pc:sldMasterMk cId="2110461077" sldId="2147483648"/>
            <pc:sldLayoutMk cId="1784076051" sldId="2147483660"/>
          </pc:sldLayoutMkLst>
        </pc:sldLayoutChg>
      </pc:sldMasterChg>
    </pc:docChg>
  </pc:docChgLst>
  <pc:docChgLst>
    <pc:chgData name="Do Lan" userId="4556a94e40a09f24" providerId="LiveId" clId="{A16B7E8C-09F2-41ED-AF40-25A7D047BEEB}"/>
    <pc:docChg chg="undo custSel addSld delSld modSld">
      <pc:chgData name="Do Lan" userId="4556a94e40a09f24" providerId="LiveId" clId="{A16B7E8C-09F2-41ED-AF40-25A7D047BEEB}" dt="2022-10-05T07:51:26.486" v="608" actId="47"/>
      <pc:docMkLst>
        <pc:docMk/>
      </pc:docMkLst>
      <pc:sldChg chg="del">
        <pc:chgData name="Do Lan" userId="4556a94e40a09f24" providerId="LiveId" clId="{A16B7E8C-09F2-41ED-AF40-25A7D047BEEB}" dt="2022-10-05T07:51:26.486" v="608" actId="47"/>
        <pc:sldMkLst>
          <pc:docMk/>
          <pc:sldMk cId="3242688984" sldId="262"/>
        </pc:sldMkLst>
      </pc:sldChg>
      <pc:sldChg chg="modSp mod">
        <pc:chgData name="Do Lan" userId="4556a94e40a09f24" providerId="LiveId" clId="{A16B7E8C-09F2-41ED-AF40-25A7D047BEEB}" dt="2022-09-25T14:26:28.570" v="578" actId="20577"/>
        <pc:sldMkLst>
          <pc:docMk/>
          <pc:sldMk cId="2977045377" sldId="267"/>
        </pc:sldMkLst>
        <pc:spChg chg="mod">
          <ac:chgData name="Do Lan" userId="4556a94e40a09f24" providerId="LiveId" clId="{A16B7E8C-09F2-41ED-AF40-25A7D047BEEB}" dt="2022-09-23T02:28:38.542" v="391" actId="207"/>
          <ac:spMkLst>
            <pc:docMk/>
            <pc:sldMk cId="2977045377" sldId="267"/>
            <ac:spMk id="19" creationId="{00000000-0000-0000-0000-000000000000}"/>
          </ac:spMkLst>
        </pc:spChg>
        <pc:spChg chg="mod">
          <ac:chgData name="Do Lan" userId="4556a94e40a09f24" providerId="LiveId" clId="{A16B7E8C-09F2-41ED-AF40-25A7D047BEEB}" dt="2022-09-25T14:26:28.570" v="578" actId="20577"/>
          <ac:spMkLst>
            <pc:docMk/>
            <pc:sldMk cId="2977045377" sldId="267"/>
            <ac:spMk id="20" creationId="{00000000-0000-0000-0000-000000000000}"/>
          </ac:spMkLst>
        </pc:spChg>
      </pc:sldChg>
      <pc:sldChg chg="add del">
        <pc:chgData name="Do Lan" userId="4556a94e40a09f24" providerId="LiveId" clId="{A16B7E8C-09F2-41ED-AF40-25A7D047BEEB}" dt="2022-09-20T14:44:27.881" v="275" actId="47"/>
        <pc:sldMkLst>
          <pc:docMk/>
          <pc:sldMk cId="495819874" sldId="272"/>
        </pc:sldMkLst>
      </pc:sldChg>
      <pc:sldChg chg="del">
        <pc:chgData name="Do Lan" userId="4556a94e40a09f24" providerId="LiveId" clId="{A16B7E8C-09F2-41ED-AF40-25A7D047BEEB}" dt="2022-09-20T13:47:43.108" v="0" actId="2696"/>
        <pc:sldMkLst>
          <pc:docMk/>
          <pc:sldMk cId="1347055178" sldId="272"/>
        </pc:sldMkLst>
      </pc:sldChg>
      <pc:sldChg chg="delSp modSp mod">
        <pc:chgData name="Do Lan" userId="4556a94e40a09f24" providerId="LiveId" clId="{A16B7E8C-09F2-41ED-AF40-25A7D047BEEB}" dt="2022-09-25T14:30:36.898" v="601" actId="207"/>
        <pc:sldMkLst>
          <pc:docMk/>
          <pc:sldMk cId="806666654" sldId="273"/>
        </pc:sldMkLst>
        <pc:spChg chg="mod">
          <ac:chgData name="Do Lan" userId="4556a94e40a09f24" providerId="LiveId" clId="{A16B7E8C-09F2-41ED-AF40-25A7D047BEEB}" dt="2022-09-20T14:47:28.481" v="302" actId="1076"/>
          <ac:spMkLst>
            <pc:docMk/>
            <pc:sldMk cId="806666654" sldId="273"/>
            <ac:spMk id="2" creationId="{00000000-0000-0000-0000-000000000000}"/>
          </ac:spMkLst>
        </pc:spChg>
        <pc:spChg chg="mod">
          <ac:chgData name="Do Lan" userId="4556a94e40a09f24" providerId="LiveId" clId="{A16B7E8C-09F2-41ED-AF40-25A7D047BEEB}" dt="2022-09-25T14:30:36.898" v="601" actId="207"/>
          <ac:spMkLst>
            <pc:docMk/>
            <pc:sldMk cId="806666654" sldId="273"/>
            <ac:spMk id="5" creationId="{00000000-0000-0000-0000-000000000000}"/>
          </ac:spMkLst>
        </pc:spChg>
        <pc:spChg chg="del mod">
          <ac:chgData name="Do Lan" userId="4556a94e40a09f24" providerId="LiveId" clId="{A16B7E8C-09F2-41ED-AF40-25A7D047BEEB}" dt="2022-09-20T14:47:14.076" v="300" actId="478"/>
          <ac:spMkLst>
            <pc:docMk/>
            <pc:sldMk cId="806666654" sldId="273"/>
            <ac:spMk id="8" creationId="{00000000-0000-0000-0000-000000000000}"/>
          </ac:spMkLst>
        </pc:spChg>
      </pc:sldChg>
      <pc:sldChg chg="addSp delSp modSp mod">
        <pc:chgData name="Do Lan" userId="4556a94e40a09f24" providerId="LiveId" clId="{A16B7E8C-09F2-41ED-AF40-25A7D047BEEB}" dt="2022-09-25T14:41:22.756" v="602" actId="20577"/>
        <pc:sldMkLst>
          <pc:docMk/>
          <pc:sldMk cId="2726054808" sldId="275"/>
        </pc:sldMkLst>
        <pc:spChg chg="add del mod">
          <ac:chgData name="Do Lan" userId="4556a94e40a09f24" providerId="LiveId" clId="{A16B7E8C-09F2-41ED-AF40-25A7D047BEEB}" dt="2022-09-20T14:07:33.118" v="134"/>
          <ac:spMkLst>
            <pc:docMk/>
            <pc:sldMk cId="2726054808" sldId="275"/>
            <ac:spMk id="2" creationId="{AB79DEE2-4C0B-07E1-9260-FA2CB6C93FA2}"/>
          </ac:spMkLst>
        </pc:spChg>
        <pc:spChg chg="add mod">
          <ac:chgData name="Do Lan" userId="4556a94e40a09f24" providerId="LiveId" clId="{A16B7E8C-09F2-41ED-AF40-25A7D047BEEB}" dt="2022-09-20T14:07:44.961" v="136"/>
          <ac:spMkLst>
            <pc:docMk/>
            <pc:sldMk cId="2726054808" sldId="275"/>
            <ac:spMk id="3" creationId="{5FB758E8-B9AC-92CC-AFD1-6B6452307969}"/>
          </ac:spMkLst>
        </pc:spChg>
        <pc:spChg chg="mod">
          <ac:chgData name="Do Lan" userId="4556a94e40a09f24" providerId="LiveId" clId="{A16B7E8C-09F2-41ED-AF40-25A7D047BEEB}" dt="2022-09-25T14:41:22.756" v="602" actId="20577"/>
          <ac:spMkLst>
            <pc:docMk/>
            <pc:sldMk cId="2726054808" sldId="275"/>
            <ac:spMk id="6" creationId="{83DE1F8B-C43D-4B7A-8155-BEAC33AC1D49}"/>
          </ac:spMkLst>
        </pc:spChg>
        <pc:spChg chg="del">
          <ac:chgData name="Do Lan" userId="4556a94e40a09f24" providerId="LiveId" clId="{A16B7E8C-09F2-41ED-AF40-25A7D047BEEB}" dt="2022-09-20T14:07:40.158" v="135" actId="478"/>
          <ac:spMkLst>
            <pc:docMk/>
            <pc:sldMk cId="2726054808" sldId="275"/>
            <ac:spMk id="7" creationId="{EC1E3D26-0FBF-489D-9BF9-77F94C02DE90}"/>
          </ac:spMkLst>
        </pc:spChg>
      </pc:sldChg>
      <pc:sldChg chg="modSp mod">
        <pc:chgData name="Do Lan" userId="4556a94e40a09f24" providerId="LiveId" clId="{A16B7E8C-09F2-41ED-AF40-25A7D047BEEB}" dt="2022-09-23T02:19:19.285" v="382" actId="20577"/>
        <pc:sldMkLst>
          <pc:docMk/>
          <pc:sldMk cId="4135746025" sldId="277"/>
        </pc:sldMkLst>
        <pc:spChg chg="mod">
          <ac:chgData name="Do Lan" userId="4556a94e40a09f24" providerId="LiveId" clId="{A16B7E8C-09F2-41ED-AF40-25A7D047BEEB}" dt="2022-09-20T14:09:00.972" v="145" actId="2711"/>
          <ac:spMkLst>
            <pc:docMk/>
            <pc:sldMk cId="4135746025" sldId="277"/>
            <ac:spMk id="5" creationId="{00000000-0000-0000-0000-000000000000}"/>
          </ac:spMkLst>
        </pc:spChg>
        <pc:spChg chg="mod">
          <ac:chgData name="Do Lan" userId="4556a94e40a09f24" providerId="LiveId" clId="{A16B7E8C-09F2-41ED-AF40-25A7D047BEEB}" dt="2022-09-23T02:19:19.285" v="382" actId="20577"/>
          <ac:spMkLst>
            <pc:docMk/>
            <pc:sldMk cId="4135746025" sldId="277"/>
            <ac:spMk id="18" creationId="{00000000-0000-0000-0000-000000000000}"/>
          </ac:spMkLst>
        </pc:spChg>
        <pc:grpChg chg="mod">
          <ac:chgData name="Do Lan" userId="4556a94e40a09f24" providerId="LiveId" clId="{A16B7E8C-09F2-41ED-AF40-25A7D047BEEB}" dt="2022-09-20T14:10:04.842" v="150" actId="1076"/>
          <ac:grpSpMkLst>
            <pc:docMk/>
            <pc:sldMk cId="4135746025" sldId="277"/>
            <ac:grpSpMk id="9" creationId="{00000000-0000-0000-0000-000000000000}"/>
          </ac:grpSpMkLst>
        </pc:grpChg>
      </pc:sldChg>
      <pc:sldChg chg="addSp delSp modSp mod">
        <pc:chgData name="Do Lan" userId="4556a94e40a09f24" providerId="LiveId" clId="{A16B7E8C-09F2-41ED-AF40-25A7D047BEEB}" dt="2022-09-25T14:41:38.782" v="603" actId="20577"/>
        <pc:sldMkLst>
          <pc:docMk/>
          <pc:sldMk cId="3173468958" sldId="281"/>
        </pc:sldMkLst>
        <pc:spChg chg="add del">
          <ac:chgData name="Do Lan" userId="4556a94e40a09f24" providerId="LiveId" clId="{A16B7E8C-09F2-41ED-AF40-25A7D047BEEB}" dt="2022-09-20T14:19:52.380" v="250" actId="22"/>
          <ac:spMkLst>
            <pc:docMk/>
            <pc:sldMk cId="3173468958" sldId="281"/>
            <ac:spMk id="3" creationId="{DDA2893D-3486-9C7F-10AE-D9BE856A3A6F}"/>
          </ac:spMkLst>
        </pc:spChg>
        <pc:spChg chg="mod">
          <ac:chgData name="Do Lan" userId="4556a94e40a09f24" providerId="LiveId" clId="{A16B7E8C-09F2-41ED-AF40-25A7D047BEEB}" dt="2022-09-25T14:41:38.782" v="603" actId="20577"/>
          <ac:spMkLst>
            <pc:docMk/>
            <pc:sldMk cId="3173468958" sldId="281"/>
            <ac:spMk id="4" creationId="{83DE1F8B-C43D-4B7A-8155-BEAC33AC1D49}"/>
          </ac:spMkLst>
        </pc:spChg>
        <pc:spChg chg="mod">
          <ac:chgData name="Do Lan" userId="4556a94e40a09f24" providerId="LiveId" clId="{A16B7E8C-09F2-41ED-AF40-25A7D047BEEB}" dt="2022-09-20T14:13:34.115" v="163" actId="207"/>
          <ac:spMkLst>
            <pc:docMk/>
            <pc:sldMk cId="3173468958" sldId="281"/>
            <ac:spMk id="5" creationId="{EC1E3D26-0FBF-489D-9BF9-77F94C02DE90}"/>
          </ac:spMkLst>
        </pc:spChg>
      </pc:sldChg>
      <pc:sldChg chg="addSp modSp mod modAnim">
        <pc:chgData name="Do Lan" userId="4556a94e40a09f24" providerId="LiveId" clId="{A16B7E8C-09F2-41ED-AF40-25A7D047BEEB}" dt="2022-09-25T14:48:30.280" v="606" actId="14100"/>
        <pc:sldMkLst>
          <pc:docMk/>
          <pc:sldMk cId="1875751768" sldId="283"/>
        </pc:sldMkLst>
        <pc:spChg chg="mod">
          <ac:chgData name="Do Lan" userId="4556a94e40a09f24" providerId="LiveId" clId="{A16B7E8C-09F2-41ED-AF40-25A7D047BEEB}" dt="2022-09-25T14:20:11.750" v="548" actId="1076"/>
          <ac:spMkLst>
            <pc:docMk/>
            <pc:sldMk cId="1875751768" sldId="283"/>
            <ac:spMk id="27" creationId="{71839674-0B01-4E17-9B16-1C89077CA132}"/>
          </ac:spMkLst>
        </pc:spChg>
        <pc:spChg chg="mod">
          <ac:chgData name="Do Lan" userId="4556a94e40a09f24" providerId="LiveId" clId="{A16B7E8C-09F2-41ED-AF40-25A7D047BEEB}" dt="2022-09-25T14:19:35.822" v="545" actId="1076"/>
          <ac:spMkLst>
            <pc:docMk/>
            <pc:sldMk cId="1875751768" sldId="283"/>
            <ac:spMk id="28" creationId="{A29EF83C-C76A-407B-A0BA-7D150D8EDB51}"/>
          </ac:spMkLst>
        </pc:spChg>
        <pc:grpChg chg="mod">
          <ac:chgData name="Do Lan" userId="4556a94e40a09f24" providerId="LiveId" clId="{A16B7E8C-09F2-41ED-AF40-25A7D047BEEB}" dt="2022-09-25T14:20:57.524" v="553" actId="1076"/>
          <ac:grpSpMkLst>
            <pc:docMk/>
            <pc:sldMk cId="1875751768" sldId="283"/>
            <ac:grpSpMk id="3" creationId="{00000000-0000-0000-0000-000000000000}"/>
          </ac:grpSpMkLst>
        </pc:grpChg>
        <pc:grpChg chg="mod">
          <ac:chgData name="Do Lan" userId="4556a94e40a09f24" providerId="LiveId" clId="{A16B7E8C-09F2-41ED-AF40-25A7D047BEEB}" dt="2022-09-25T14:19:29.861" v="544" actId="1076"/>
          <ac:grpSpMkLst>
            <pc:docMk/>
            <pc:sldMk cId="1875751768" sldId="283"/>
            <ac:grpSpMk id="26" creationId="{08810A15-9AA0-410D-865B-D58E0C05E2D5}"/>
          </ac:grpSpMkLst>
        </pc:grpChg>
        <pc:picChg chg="mod">
          <ac:chgData name="Do Lan" userId="4556a94e40a09f24" providerId="LiveId" clId="{A16B7E8C-09F2-41ED-AF40-25A7D047BEEB}" dt="2022-09-25T14:20:50.005" v="551" actId="1076"/>
          <ac:picMkLst>
            <pc:docMk/>
            <pc:sldMk cId="1875751768" sldId="283"/>
            <ac:picMk id="2" creationId="{00000000-0000-0000-0000-000000000000}"/>
          </ac:picMkLst>
        </pc:picChg>
        <pc:picChg chg="mod">
          <ac:chgData name="Do Lan" userId="4556a94e40a09f24" providerId="LiveId" clId="{A16B7E8C-09F2-41ED-AF40-25A7D047BEEB}" dt="2022-09-25T14:20:54.089" v="552" actId="1076"/>
          <ac:picMkLst>
            <pc:docMk/>
            <pc:sldMk cId="1875751768" sldId="283"/>
            <ac:picMk id="11" creationId="{00000000-0000-0000-0000-000000000000}"/>
          </ac:picMkLst>
        </pc:picChg>
        <pc:cxnChg chg="add mod">
          <ac:chgData name="Do Lan" userId="4556a94e40a09f24" providerId="LiveId" clId="{A16B7E8C-09F2-41ED-AF40-25A7D047BEEB}" dt="2022-09-25T14:48:30.280" v="606" actId="14100"/>
          <ac:cxnSpMkLst>
            <pc:docMk/>
            <pc:sldMk cId="1875751768" sldId="283"/>
            <ac:cxnSpMk id="8" creationId="{64262EB7-8887-2080-9D44-6A885251D449}"/>
          </ac:cxnSpMkLst>
        </pc:cxnChg>
      </pc:sldChg>
      <pc:sldChg chg="addSp modSp mod">
        <pc:chgData name="Do Lan" userId="4556a94e40a09f24" providerId="LiveId" clId="{A16B7E8C-09F2-41ED-AF40-25A7D047BEEB}" dt="2022-09-25T14:12:25.666" v="505" actId="1076"/>
        <pc:sldMkLst>
          <pc:docMk/>
          <pc:sldMk cId="2002991382" sldId="298"/>
        </pc:sldMkLst>
        <pc:spChg chg="mod">
          <ac:chgData name="Do Lan" userId="4556a94e40a09f24" providerId="LiveId" clId="{A16B7E8C-09F2-41ED-AF40-25A7D047BEEB}" dt="2022-09-20T14:10:40.466" v="151" actId="2711"/>
          <ac:spMkLst>
            <pc:docMk/>
            <pc:sldMk cId="2002991382" sldId="298"/>
            <ac:spMk id="5" creationId="{00000000-0000-0000-0000-000000000000}"/>
          </ac:spMkLst>
        </pc:spChg>
        <pc:spChg chg="mod">
          <ac:chgData name="Do Lan" userId="4556a94e40a09f24" providerId="LiveId" clId="{A16B7E8C-09F2-41ED-AF40-25A7D047BEEB}" dt="2022-09-20T14:43:07.885" v="273" actId="20577"/>
          <ac:spMkLst>
            <pc:docMk/>
            <pc:sldMk cId="2002991382" sldId="298"/>
            <ac:spMk id="18" creationId="{00000000-0000-0000-0000-000000000000}"/>
          </ac:spMkLst>
        </pc:spChg>
        <pc:picChg chg="add mod">
          <ac:chgData name="Do Lan" userId="4556a94e40a09f24" providerId="LiveId" clId="{A16B7E8C-09F2-41ED-AF40-25A7D047BEEB}" dt="2022-09-25T14:12:25.666" v="505" actId="1076"/>
          <ac:picMkLst>
            <pc:docMk/>
            <pc:sldMk cId="2002991382" sldId="298"/>
            <ac:picMk id="2" creationId="{6DAD098A-B917-18DA-15F2-0F362B17ED3F}"/>
          </ac:picMkLst>
        </pc:picChg>
      </pc:sldChg>
      <pc:sldChg chg="modSp mod">
        <pc:chgData name="Do Lan" userId="4556a94e40a09f24" providerId="LiveId" clId="{A16B7E8C-09F2-41ED-AF40-25A7D047BEEB}" dt="2022-09-25T14:16:06.993" v="531" actId="14100"/>
        <pc:sldMkLst>
          <pc:docMk/>
          <pc:sldMk cId="2889907419" sldId="299"/>
        </pc:sldMkLst>
        <pc:spChg chg="mod">
          <ac:chgData name="Do Lan" userId="4556a94e40a09f24" providerId="LiveId" clId="{A16B7E8C-09F2-41ED-AF40-25A7D047BEEB}" dt="2022-09-25T14:15:59.201" v="529" actId="1076"/>
          <ac:spMkLst>
            <pc:docMk/>
            <pc:sldMk cId="2889907419" sldId="299"/>
            <ac:spMk id="5" creationId="{00000000-0000-0000-0000-000000000000}"/>
          </ac:spMkLst>
        </pc:spChg>
        <pc:spChg chg="mod">
          <ac:chgData name="Do Lan" userId="4556a94e40a09f24" providerId="LiveId" clId="{A16B7E8C-09F2-41ED-AF40-25A7D047BEEB}" dt="2022-09-25T14:15:58.082" v="527" actId="1076"/>
          <ac:spMkLst>
            <pc:docMk/>
            <pc:sldMk cId="2889907419" sldId="299"/>
            <ac:spMk id="6" creationId="{00000000-0000-0000-0000-000000000000}"/>
          </ac:spMkLst>
        </pc:spChg>
        <pc:spChg chg="mod">
          <ac:chgData name="Do Lan" userId="4556a94e40a09f24" providerId="LiveId" clId="{A16B7E8C-09F2-41ED-AF40-25A7D047BEEB}" dt="2022-09-25T14:15:58.665" v="528" actId="14100"/>
          <ac:spMkLst>
            <pc:docMk/>
            <pc:sldMk cId="2889907419" sldId="299"/>
            <ac:spMk id="7" creationId="{00000000-0000-0000-0000-000000000000}"/>
          </ac:spMkLst>
        </pc:spChg>
        <pc:spChg chg="mod">
          <ac:chgData name="Do Lan" userId="4556a94e40a09f24" providerId="LiveId" clId="{A16B7E8C-09F2-41ED-AF40-25A7D047BEEB}" dt="2022-09-25T14:14:51.520" v="519" actId="1076"/>
          <ac:spMkLst>
            <pc:docMk/>
            <pc:sldMk cId="2889907419" sldId="299"/>
            <ac:spMk id="18" creationId="{00000000-0000-0000-0000-000000000000}"/>
          </ac:spMkLst>
        </pc:spChg>
        <pc:grpChg chg="mod">
          <ac:chgData name="Do Lan" userId="4556a94e40a09f24" providerId="LiveId" clId="{A16B7E8C-09F2-41ED-AF40-25A7D047BEEB}" dt="2022-09-25T14:14:37.801" v="518" actId="1076"/>
          <ac:grpSpMkLst>
            <pc:docMk/>
            <pc:sldMk cId="2889907419" sldId="299"/>
            <ac:grpSpMk id="3" creationId="{00000000-0000-0000-0000-000000000000}"/>
          </ac:grpSpMkLst>
        </pc:grpChg>
        <pc:picChg chg="mod">
          <ac:chgData name="Do Lan" userId="4556a94e40a09f24" providerId="LiveId" clId="{A16B7E8C-09F2-41ED-AF40-25A7D047BEEB}" dt="2022-09-25T14:16:06.993" v="531" actId="14100"/>
          <ac:picMkLst>
            <pc:docMk/>
            <pc:sldMk cId="2889907419" sldId="299"/>
            <ac:picMk id="6146" creationId="{00000000-0000-0000-0000-000000000000}"/>
          </ac:picMkLst>
        </pc:picChg>
      </pc:sldChg>
      <pc:sldChg chg="modSp mod">
        <pc:chgData name="Do Lan" userId="4556a94e40a09f24" providerId="LiveId" clId="{A16B7E8C-09F2-41ED-AF40-25A7D047BEEB}" dt="2022-09-25T15:17:21.052" v="607" actId="207"/>
        <pc:sldMkLst>
          <pc:docMk/>
          <pc:sldMk cId="2975470972" sldId="300"/>
        </pc:sldMkLst>
        <pc:spChg chg="mod">
          <ac:chgData name="Do Lan" userId="4556a94e40a09f24" providerId="LiveId" clId="{A16B7E8C-09F2-41ED-AF40-25A7D047BEEB}" dt="2022-09-25T14:17:42.249" v="537" actId="255"/>
          <ac:spMkLst>
            <pc:docMk/>
            <pc:sldMk cId="2975470972" sldId="300"/>
            <ac:spMk id="5" creationId="{00000000-0000-0000-0000-000000000000}"/>
          </ac:spMkLst>
        </pc:spChg>
        <pc:spChg chg="mod">
          <ac:chgData name="Do Lan" userId="4556a94e40a09f24" providerId="LiveId" clId="{A16B7E8C-09F2-41ED-AF40-25A7D047BEEB}" dt="2022-09-25T15:17:21.052" v="607" actId="207"/>
          <ac:spMkLst>
            <pc:docMk/>
            <pc:sldMk cId="2975470972" sldId="300"/>
            <ac:spMk id="18" creationId="{00000000-0000-0000-0000-000000000000}"/>
          </ac:spMkLst>
        </pc:spChg>
        <pc:grpChg chg="mod">
          <ac:chgData name="Do Lan" userId="4556a94e40a09f24" providerId="LiveId" clId="{A16B7E8C-09F2-41ED-AF40-25A7D047BEEB}" dt="2022-09-25T14:16:55.935" v="532" actId="1076"/>
          <ac:grpSpMkLst>
            <pc:docMk/>
            <pc:sldMk cId="2975470972" sldId="300"/>
            <ac:grpSpMk id="3" creationId="{00000000-0000-0000-0000-000000000000}"/>
          </ac:grpSpMkLst>
        </pc:grpChg>
        <pc:picChg chg="mod">
          <ac:chgData name="Do Lan" userId="4556a94e40a09f24" providerId="LiveId" clId="{A16B7E8C-09F2-41ED-AF40-25A7D047BEEB}" dt="2022-09-25T14:18:15.247" v="541" actId="14100"/>
          <ac:picMkLst>
            <pc:docMk/>
            <pc:sldMk cId="2975470972" sldId="300"/>
            <ac:picMk id="6146" creationId="{00000000-0000-0000-0000-000000000000}"/>
          </ac:picMkLst>
        </pc:picChg>
      </pc:sldChg>
      <pc:sldChg chg="del">
        <pc:chgData name="Do Lan" userId="4556a94e40a09f24" providerId="LiveId" clId="{A16B7E8C-09F2-41ED-AF40-25A7D047BEEB}" dt="2022-09-20T14:39:57.149" v="267" actId="47"/>
        <pc:sldMkLst>
          <pc:docMk/>
          <pc:sldMk cId="1024628559" sldId="301"/>
        </pc:sldMkLst>
      </pc:sldChg>
      <pc:sldChg chg="modSp del mod">
        <pc:chgData name="Do Lan" userId="4556a94e40a09f24" providerId="LiveId" clId="{A16B7E8C-09F2-41ED-AF40-25A7D047BEEB}" dt="2022-09-20T14:40:52.989" v="271" actId="47"/>
        <pc:sldMkLst>
          <pc:docMk/>
          <pc:sldMk cId="2169385113" sldId="303"/>
        </pc:sldMkLst>
        <pc:spChg chg="mod">
          <ac:chgData name="Do Lan" userId="4556a94e40a09f24" providerId="LiveId" clId="{A16B7E8C-09F2-41ED-AF40-25A7D047BEEB}" dt="2022-09-20T14:17:43.061" v="248" actId="122"/>
          <ac:spMkLst>
            <pc:docMk/>
            <pc:sldMk cId="2169385113" sldId="303"/>
            <ac:spMk id="2" creationId="{B614A0E5-6B9F-BC7B-1E1C-6D0D713A8502}"/>
          </ac:spMkLst>
        </pc:spChg>
      </pc:sldChg>
      <pc:sldChg chg="modSp add mod">
        <pc:chgData name="Do Lan" userId="4556a94e40a09f24" providerId="LiveId" clId="{A16B7E8C-09F2-41ED-AF40-25A7D047BEEB}" dt="2022-09-25T14:05:30.850" v="428" actId="20577"/>
        <pc:sldMkLst>
          <pc:docMk/>
          <pc:sldMk cId="148154308" sldId="305"/>
        </pc:sldMkLst>
        <pc:spChg chg="mod">
          <ac:chgData name="Do Lan" userId="4556a94e40a09f24" providerId="LiveId" clId="{A16B7E8C-09F2-41ED-AF40-25A7D047BEEB}" dt="2022-09-25T14:05:30.850" v="428" actId="20577"/>
          <ac:spMkLst>
            <pc:docMk/>
            <pc:sldMk cId="148154308" sldId="305"/>
            <ac:spMk id="3" creationId="{DC283710-66CC-F1FF-BD25-952EDB9528B0}"/>
          </ac:spMkLst>
        </pc:spChg>
      </pc:sldChg>
      <pc:sldChg chg="addSp delSp modSp new mod modAnim">
        <pc:chgData name="Do Lan" userId="4556a94e40a09f24" providerId="LiveId" clId="{A16B7E8C-09F2-41ED-AF40-25A7D047BEEB}" dt="2022-09-23T02:16:05.317" v="340" actId="20577"/>
        <pc:sldMkLst>
          <pc:docMk/>
          <pc:sldMk cId="2889101875" sldId="309"/>
        </pc:sldMkLst>
        <pc:spChg chg="add mod">
          <ac:chgData name="Do Lan" userId="4556a94e40a09f24" providerId="LiveId" clId="{A16B7E8C-09F2-41ED-AF40-25A7D047BEEB}" dt="2022-09-23T02:16:05.317" v="340" actId="20577"/>
          <ac:spMkLst>
            <pc:docMk/>
            <pc:sldMk cId="2889101875" sldId="309"/>
            <ac:spMk id="3" creationId="{BFEF1A9B-4F9A-AF6B-9461-F73B066F7DB3}"/>
          </ac:spMkLst>
        </pc:spChg>
        <pc:spChg chg="add del mod">
          <ac:chgData name="Do Lan" userId="4556a94e40a09f24" providerId="LiveId" clId="{A16B7E8C-09F2-41ED-AF40-25A7D047BEEB}" dt="2022-09-20T13:50:41.155" v="15"/>
          <ac:spMkLst>
            <pc:docMk/>
            <pc:sldMk cId="2889101875" sldId="309"/>
            <ac:spMk id="4" creationId="{D1E6EA7B-DAAD-63B6-AF93-8EDDEF69F69C}"/>
          </ac:spMkLst>
        </pc:spChg>
        <pc:spChg chg="add mod">
          <ac:chgData name="Do Lan" userId="4556a94e40a09f24" providerId="LiveId" clId="{A16B7E8C-09F2-41ED-AF40-25A7D047BEEB}" dt="2022-09-20T14:49:55.063" v="335" actId="2711"/>
          <ac:spMkLst>
            <pc:docMk/>
            <pc:sldMk cId="2889101875" sldId="309"/>
            <ac:spMk id="5" creationId="{02A2DD15-298E-7AD0-7648-68C0C64151DC}"/>
          </ac:spMkLst>
        </pc:spChg>
      </pc:sldChg>
      <pc:sldChg chg="addSp delSp modSp new mod modAnim">
        <pc:chgData name="Do Lan" userId="4556a94e40a09f24" providerId="LiveId" clId="{A16B7E8C-09F2-41ED-AF40-25A7D047BEEB}" dt="2022-09-23T02:17:58.680" v="344" actId="20577"/>
        <pc:sldMkLst>
          <pc:docMk/>
          <pc:sldMk cId="3678473399" sldId="310"/>
        </pc:sldMkLst>
        <pc:spChg chg="add mod">
          <ac:chgData name="Do Lan" userId="4556a94e40a09f24" providerId="LiveId" clId="{A16B7E8C-09F2-41ED-AF40-25A7D047BEEB}" dt="2022-09-23T02:17:58.680" v="344" actId="20577"/>
          <ac:spMkLst>
            <pc:docMk/>
            <pc:sldMk cId="3678473399" sldId="310"/>
            <ac:spMk id="3" creationId="{5639B45A-E950-CE16-0283-AEC539D6B9E8}"/>
          </ac:spMkLst>
        </pc:spChg>
        <pc:spChg chg="add del">
          <ac:chgData name="Do Lan" userId="4556a94e40a09f24" providerId="LiveId" clId="{A16B7E8C-09F2-41ED-AF40-25A7D047BEEB}" dt="2022-09-20T13:55:45.388" v="33" actId="22"/>
          <ac:spMkLst>
            <pc:docMk/>
            <pc:sldMk cId="3678473399" sldId="310"/>
            <ac:spMk id="5" creationId="{A0C264C9-1325-C03B-4056-8BAD74088A60}"/>
          </ac:spMkLst>
        </pc:spChg>
        <pc:spChg chg="add del mod">
          <ac:chgData name="Do Lan" userId="4556a94e40a09f24" providerId="LiveId" clId="{A16B7E8C-09F2-41ED-AF40-25A7D047BEEB}" dt="2022-09-20T13:55:56.616" v="36"/>
          <ac:spMkLst>
            <pc:docMk/>
            <pc:sldMk cId="3678473399" sldId="310"/>
            <ac:spMk id="6" creationId="{41444B57-BF67-0276-772C-356B2A3CCD86}"/>
          </ac:spMkLst>
        </pc:spChg>
        <pc:spChg chg="add del">
          <ac:chgData name="Do Lan" userId="4556a94e40a09f24" providerId="LiveId" clId="{A16B7E8C-09F2-41ED-AF40-25A7D047BEEB}" dt="2022-09-20T13:56:16.578" v="38" actId="22"/>
          <ac:spMkLst>
            <pc:docMk/>
            <pc:sldMk cId="3678473399" sldId="310"/>
            <ac:spMk id="8" creationId="{113AF6FF-2865-E64F-FF26-AA85E2212350}"/>
          </ac:spMkLst>
        </pc:spChg>
        <pc:spChg chg="add mod">
          <ac:chgData name="Do Lan" userId="4556a94e40a09f24" providerId="LiveId" clId="{A16B7E8C-09F2-41ED-AF40-25A7D047BEEB}" dt="2022-09-20T13:57:46.755" v="119" actId="255"/>
          <ac:spMkLst>
            <pc:docMk/>
            <pc:sldMk cId="3678473399" sldId="310"/>
            <ac:spMk id="9" creationId="{318DBA0B-CE66-7499-4DF5-C4266D8BAD79}"/>
          </ac:spMkLst>
        </pc:spChg>
      </pc:sldChg>
      <pc:sldChg chg="add">
        <pc:chgData name="Do Lan" userId="4556a94e40a09f24" providerId="LiveId" clId="{A16B7E8C-09F2-41ED-AF40-25A7D047BEEB}" dt="2022-09-20T14:05:26.028" v="131"/>
        <pc:sldMkLst>
          <pc:docMk/>
          <pc:sldMk cId="1242726871" sldId="311"/>
        </pc:sldMkLst>
      </pc:sldChg>
      <pc:sldChg chg="addSp modSp new del mod">
        <pc:chgData name="Do Lan" userId="4556a94e40a09f24" providerId="LiveId" clId="{A16B7E8C-09F2-41ED-AF40-25A7D047BEEB}" dt="2022-09-20T14:40:02.304" v="268" actId="47"/>
        <pc:sldMkLst>
          <pc:docMk/>
          <pc:sldMk cId="2585855576" sldId="312"/>
        </pc:sldMkLst>
        <pc:spChg chg="add mod">
          <ac:chgData name="Do Lan" userId="4556a94e40a09f24" providerId="LiveId" clId="{A16B7E8C-09F2-41ED-AF40-25A7D047BEEB}" dt="2022-09-20T14:35:18.295" v="254" actId="255"/>
          <ac:spMkLst>
            <pc:docMk/>
            <pc:sldMk cId="2585855576" sldId="312"/>
            <ac:spMk id="3" creationId="{4ADFBF3A-82AC-4257-B9E5-A702C103C3E9}"/>
          </ac:spMkLst>
        </pc:spChg>
      </pc:sldChg>
      <pc:sldChg chg="addSp delSp modSp new del mod">
        <pc:chgData name="Do Lan" userId="4556a94e40a09f24" providerId="LiveId" clId="{A16B7E8C-09F2-41ED-AF40-25A7D047BEEB}" dt="2022-09-20T14:37:04.637" v="264" actId="680"/>
        <pc:sldMkLst>
          <pc:docMk/>
          <pc:sldMk cId="326936362" sldId="313"/>
        </pc:sldMkLst>
        <pc:spChg chg="add del mod">
          <ac:chgData name="Do Lan" userId="4556a94e40a09f24" providerId="LiveId" clId="{A16B7E8C-09F2-41ED-AF40-25A7D047BEEB}" dt="2022-09-20T14:37:03.197" v="263"/>
          <ac:spMkLst>
            <pc:docMk/>
            <pc:sldMk cId="326936362" sldId="313"/>
            <ac:spMk id="2" creationId="{CFB08E9A-57D9-9D08-1FBE-74F0E027E24D}"/>
          </ac:spMkLst>
        </pc:spChg>
        <pc:spChg chg="add del mod">
          <ac:chgData name="Do Lan" userId="4556a94e40a09f24" providerId="LiveId" clId="{A16B7E8C-09F2-41ED-AF40-25A7D047BEEB}" dt="2022-09-20T14:37:02.392" v="262" actId="22"/>
          <ac:spMkLst>
            <pc:docMk/>
            <pc:sldMk cId="326936362" sldId="313"/>
            <ac:spMk id="4" creationId="{4791A234-4306-2D2E-5860-FC331EF5B39B}"/>
          </ac:spMkLst>
        </pc:spChg>
      </pc:sldChg>
      <pc:sldChg chg="add del">
        <pc:chgData name="Do Lan" userId="4556a94e40a09f24" providerId="LiveId" clId="{A16B7E8C-09F2-41ED-AF40-25A7D047BEEB}" dt="2022-09-20T14:40:18.933" v="269" actId="47"/>
        <pc:sldMkLst>
          <pc:docMk/>
          <pc:sldMk cId="3309580074" sldId="313"/>
        </pc:sldMkLst>
      </pc:sldChg>
      <pc:sldChg chg="add">
        <pc:chgData name="Do Lan" userId="4556a94e40a09f24" providerId="LiveId" clId="{A16B7E8C-09F2-41ED-AF40-25A7D047BEEB}" dt="2022-09-20T14:39:53.296" v="266"/>
        <pc:sldMkLst>
          <pc:docMk/>
          <pc:sldMk cId="354864537" sldId="314"/>
        </pc:sldMkLst>
      </pc:sldChg>
      <pc:sldChg chg="add">
        <pc:chgData name="Do Lan" userId="4556a94e40a09f24" providerId="LiveId" clId="{A16B7E8C-09F2-41ED-AF40-25A7D047BEEB}" dt="2022-09-20T14:40:50.433" v="270"/>
        <pc:sldMkLst>
          <pc:docMk/>
          <pc:sldMk cId="2239697331" sldId="315"/>
        </pc:sldMkLst>
      </pc:sldChg>
      <pc:sldChg chg="modSp add del mod">
        <pc:chgData name="Do Lan" userId="4556a94e40a09f24" providerId="LiveId" clId="{A16B7E8C-09F2-41ED-AF40-25A7D047BEEB}" dt="2022-09-23T02:26:24.078" v="389" actId="47"/>
        <pc:sldMkLst>
          <pc:docMk/>
          <pc:sldMk cId="522156322" sldId="316"/>
        </pc:sldMkLst>
        <pc:spChg chg="mod">
          <ac:chgData name="Do Lan" userId="4556a94e40a09f24" providerId="LiveId" clId="{A16B7E8C-09F2-41ED-AF40-25A7D047BEEB}" dt="2022-09-20T14:51:32.328" v="337" actId="2711"/>
          <ac:spMkLst>
            <pc:docMk/>
            <pc:sldMk cId="522156322" sldId="316"/>
            <ac:spMk id="10" creationId="{EC1E3D26-0FBF-489D-9BF9-77F94C02DE90}"/>
          </ac:spMkLst>
        </pc:spChg>
        <pc:spChg chg="mod">
          <ac:chgData name="Do Lan" userId="4556a94e40a09f24" providerId="LiveId" clId="{A16B7E8C-09F2-41ED-AF40-25A7D047BEEB}" dt="2022-09-20T14:51:55.293" v="338" actId="2711"/>
          <ac:spMkLst>
            <pc:docMk/>
            <pc:sldMk cId="522156322" sldId="316"/>
            <ac:spMk id="11" creationId="{83DE1F8B-C43D-4B7A-8155-BEAC33AC1D49}"/>
          </ac:spMkLst>
        </pc:spChg>
      </pc:sldChg>
      <pc:sldChg chg="addSp modSp new mod">
        <pc:chgData name="Do Lan" userId="4556a94e40a09f24" providerId="LiveId" clId="{A16B7E8C-09F2-41ED-AF40-25A7D047BEEB}" dt="2022-09-25T14:14:09.529" v="516" actId="14100"/>
        <pc:sldMkLst>
          <pc:docMk/>
          <pc:sldMk cId="2145350178" sldId="316"/>
        </pc:sldMkLst>
        <pc:spChg chg="add mod">
          <ac:chgData name="Do Lan" userId="4556a94e40a09f24" providerId="LiveId" clId="{A16B7E8C-09F2-41ED-AF40-25A7D047BEEB}" dt="2022-09-25T14:13:16.962" v="507" actId="1076"/>
          <ac:spMkLst>
            <pc:docMk/>
            <pc:sldMk cId="2145350178" sldId="316"/>
            <ac:spMk id="2" creationId="{1526472A-03A3-F1F5-DECA-BA4913E4BE94}"/>
          </ac:spMkLst>
        </pc:spChg>
        <pc:picChg chg="add mod">
          <ac:chgData name="Do Lan" userId="4556a94e40a09f24" providerId="LiveId" clId="{A16B7E8C-09F2-41ED-AF40-25A7D047BEEB}" dt="2022-09-25T14:14:09.529" v="516" actId="14100"/>
          <ac:picMkLst>
            <pc:docMk/>
            <pc:sldMk cId="2145350178" sldId="316"/>
            <ac:picMk id="3" creationId="{7B49CCD5-ACA2-7879-B7EB-5C243A435941}"/>
          </ac:picMkLst>
        </pc:picChg>
      </pc:sldChg>
      <pc:sldChg chg="new del">
        <pc:chgData name="Do Lan" userId="4556a94e40a09f24" providerId="LiveId" clId="{A16B7E8C-09F2-41ED-AF40-25A7D047BEEB}" dt="2022-09-23T02:25:42.810" v="387" actId="680"/>
        <pc:sldMkLst>
          <pc:docMk/>
          <pc:sldMk cId="2737069570" sldId="317"/>
        </pc:sldMkLst>
      </pc:sldChg>
      <pc:sldChg chg="new del">
        <pc:chgData name="Do Lan" userId="4556a94e40a09f24" providerId="LiveId" clId="{A16B7E8C-09F2-41ED-AF40-25A7D047BEEB}" dt="2022-09-23T02:21:54.271" v="384" actId="47"/>
        <pc:sldMkLst>
          <pc:docMk/>
          <pc:sldMk cId="2930157090" sldId="31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DD6BCC-6ED7-4880-9868-8121FD3D1E36}" type="datetimeFigureOut">
              <a:rPr lang="en-US" smtClean="0"/>
              <a:t>10/5/2022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602FCF-448E-419E-82E4-12DAE3C8EF89}" type="slidenum">
              <a:rPr lang="en-US" smtClean="0"/>
              <a:t>‹#›</a:t>
            </a:fld>
            <a:endParaRPr lang="en-US"/>
          </a:p>
        </p:txBody>
      </p:sp>
    </p:spTree>
    <p:extLst>
      <p:ext uri="{BB962C8B-B14F-4D97-AF65-F5344CB8AC3E}">
        <p14:creationId xmlns:p14="http://schemas.microsoft.com/office/powerpoint/2010/main" val="788300810"/>
      </p:ext>
    </p:extLst>
  </p:cSld>
  <p:clrMap bg1="lt1" tx1="dk1" bg2="lt2" tx2="dk2" accent1="accent1" accent2="accent2" accent3="accent3" accent4="accent4" accent5="accent5" accent6="accent6" hlink="hlink" folHlink="folHlink"/>
  <p:notesStyle>
    <a:lvl1pPr marL="0" algn="l" defTabSz="1217249" rtl="0" eaLnBrk="1" latinLnBrk="0" hangingPunct="1">
      <a:defRPr sz="1600" kern="1200">
        <a:solidFill>
          <a:schemeClr val="tx1"/>
        </a:solidFill>
        <a:latin typeface="+mn-lt"/>
        <a:ea typeface="+mn-ea"/>
        <a:cs typeface="+mn-cs"/>
      </a:defRPr>
    </a:lvl1pPr>
    <a:lvl2pPr marL="608625" algn="l" defTabSz="1217249" rtl="0" eaLnBrk="1" latinLnBrk="0" hangingPunct="1">
      <a:defRPr sz="1600" kern="1200">
        <a:solidFill>
          <a:schemeClr val="tx1"/>
        </a:solidFill>
        <a:latin typeface="+mn-lt"/>
        <a:ea typeface="+mn-ea"/>
        <a:cs typeface="+mn-cs"/>
      </a:defRPr>
    </a:lvl2pPr>
    <a:lvl3pPr marL="1217249" algn="l" defTabSz="1217249" rtl="0" eaLnBrk="1" latinLnBrk="0" hangingPunct="1">
      <a:defRPr sz="1600" kern="1200">
        <a:solidFill>
          <a:schemeClr val="tx1"/>
        </a:solidFill>
        <a:latin typeface="+mn-lt"/>
        <a:ea typeface="+mn-ea"/>
        <a:cs typeface="+mn-cs"/>
      </a:defRPr>
    </a:lvl3pPr>
    <a:lvl4pPr marL="1825874" algn="l" defTabSz="1217249" rtl="0" eaLnBrk="1" latinLnBrk="0" hangingPunct="1">
      <a:defRPr sz="1600" kern="1200">
        <a:solidFill>
          <a:schemeClr val="tx1"/>
        </a:solidFill>
        <a:latin typeface="+mn-lt"/>
        <a:ea typeface="+mn-ea"/>
        <a:cs typeface="+mn-cs"/>
      </a:defRPr>
    </a:lvl4pPr>
    <a:lvl5pPr marL="2434499" algn="l" defTabSz="1217249" rtl="0" eaLnBrk="1" latinLnBrk="0" hangingPunct="1">
      <a:defRPr sz="1600" kern="1200">
        <a:solidFill>
          <a:schemeClr val="tx1"/>
        </a:solidFill>
        <a:latin typeface="+mn-lt"/>
        <a:ea typeface="+mn-ea"/>
        <a:cs typeface="+mn-cs"/>
      </a:defRPr>
    </a:lvl5pPr>
    <a:lvl6pPr marL="3043123" algn="l" defTabSz="1217249" rtl="0" eaLnBrk="1" latinLnBrk="0" hangingPunct="1">
      <a:defRPr sz="1600" kern="1200">
        <a:solidFill>
          <a:schemeClr val="tx1"/>
        </a:solidFill>
        <a:latin typeface="+mn-lt"/>
        <a:ea typeface="+mn-ea"/>
        <a:cs typeface="+mn-cs"/>
      </a:defRPr>
    </a:lvl6pPr>
    <a:lvl7pPr marL="3651748" algn="l" defTabSz="1217249" rtl="0" eaLnBrk="1" latinLnBrk="0" hangingPunct="1">
      <a:defRPr sz="1600" kern="1200">
        <a:solidFill>
          <a:schemeClr val="tx1"/>
        </a:solidFill>
        <a:latin typeface="+mn-lt"/>
        <a:ea typeface="+mn-ea"/>
        <a:cs typeface="+mn-cs"/>
      </a:defRPr>
    </a:lvl7pPr>
    <a:lvl8pPr marL="4260372" algn="l" defTabSz="1217249" rtl="0" eaLnBrk="1" latinLnBrk="0" hangingPunct="1">
      <a:defRPr sz="1600" kern="1200">
        <a:solidFill>
          <a:schemeClr val="tx1"/>
        </a:solidFill>
        <a:latin typeface="+mn-lt"/>
        <a:ea typeface="+mn-ea"/>
        <a:cs typeface="+mn-cs"/>
      </a:defRPr>
    </a:lvl8pPr>
    <a:lvl9pPr marL="4868997" algn="l" defTabSz="121724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602FCF-448E-419E-82E4-12DAE3C8EF89}" type="slidenum">
              <a:rPr lang="en-US" smtClean="0"/>
              <a:t>1</a:t>
            </a:fld>
            <a:endParaRPr lang="en-US"/>
          </a:p>
        </p:txBody>
      </p:sp>
    </p:spTree>
    <p:extLst>
      <p:ext uri="{BB962C8B-B14F-4D97-AF65-F5344CB8AC3E}">
        <p14:creationId xmlns:p14="http://schemas.microsoft.com/office/powerpoint/2010/main" val="11340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Giúp</a:t>
            </a:r>
            <a:r>
              <a:rPr lang="en-US" baseline="0"/>
              <a:t> hd so sánh lá khi chưa khép là khi đã khép</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6</a:t>
            </a:fld>
            <a:endParaRPr lang="en-US"/>
          </a:p>
        </p:txBody>
      </p:sp>
    </p:spTree>
    <p:extLst>
      <p:ext uri="{BB962C8B-B14F-4D97-AF65-F5344CB8AC3E}">
        <p14:creationId xmlns:p14="http://schemas.microsoft.com/office/powerpoint/2010/main" val="270880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đọc theo cặp</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7</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a:t>
            </a:r>
            <a:r>
              <a:rPr lang="en-US" baseline="0"/>
              <a:t> lại toàn bài</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17</a:t>
            </a:fld>
            <a:endParaRPr lang="en-US"/>
          </a:p>
        </p:txBody>
      </p:sp>
    </p:spTree>
    <p:extLst>
      <p:ext uri="{BB962C8B-B14F-4D97-AF65-F5344CB8AC3E}">
        <p14:creationId xmlns:p14="http://schemas.microsoft.com/office/powerpoint/2010/main" val="279925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19</a:t>
            </a:fld>
            <a:endParaRPr lang="en-US"/>
          </a:p>
        </p:txBody>
      </p:sp>
    </p:spTree>
    <p:extLst>
      <p:ext uri="{BB962C8B-B14F-4D97-AF65-F5344CB8AC3E}">
        <p14:creationId xmlns:p14="http://schemas.microsoft.com/office/powerpoint/2010/main" val="289633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Cần</a:t>
            </a:r>
            <a:r>
              <a:rPr lang="en-US" baseline="0"/>
              <a:t> cho HS hiểu “Nên tự tin và bản thân mình, mỗi chúng ta đều có điểm mạnh và vẻ đẹp riêng, không nên so sánh mình với bạn”…</a:t>
            </a:r>
            <a:endParaRPr lang="en-US"/>
          </a:p>
        </p:txBody>
      </p:sp>
      <p:sp>
        <p:nvSpPr>
          <p:cNvPr id="4" name="Slide Number Placeholder 3"/>
          <p:cNvSpPr>
            <a:spLocks noGrp="1"/>
          </p:cNvSpPr>
          <p:nvPr>
            <p:ph type="sldNum" sz="quarter" idx="10"/>
          </p:nvPr>
        </p:nvSpPr>
        <p:spPr/>
        <p:txBody>
          <a:bodyPr/>
          <a:lstStyle/>
          <a:p>
            <a:fld id="{BE602FCF-448E-419E-82E4-12DAE3C8EF89}" type="slidenum">
              <a:rPr lang="en-US" smtClean="0"/>
              <a:t>20</a:t>
            </a:fld>
            <a:endParaRPr lang="en-US"/>
          </a:p>
        </p:txBody>
      </p:sp>
    </p:spTree>
    <p:extLst>
      <p:ext uri="{BB962C8B-B14F-4D97-AF65-F5344CB8AC3E}">
        <p14:creationId xmlns:p14="http://schemas.microsoft.com/office/powerpoint/2010/main" val="1534370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nêu</a:t>
            </a:r>
            <a:r>
              <a:rPr lang="en-US" baseline="0"/>
              <a:t> rõ hơn là nhận vật bé tròn bài Làm việc thật là vui.</a:t>
            </a:r>
          </a:p>
          <a:p>
            <a:r>
              <a:rPr lang="en-US" baseline="0"/>
              <a:t>C. Ngoài ra bé con trông</a:t>
            </a:r>
            <a:endParaRPr lang="en-US"/>
          </a:p>
        </p:txBody>
      </p:sp>
      <p:sp>
        <p:nvSpPr>
          <p:cNvPr id="4" name="Slide Number Placeholder 3"/>
          <p:cNvSpPr>
            <a:spLocks noGrp="1"/>
          </p:cNvSpPr>
          <p:nvPr>
            <p:ph type="sldNum" sz="quarter" idx="10"/>
          </p:nvPr>
        </p:nvSpPr>
        <p:spPr/>
        <p:txBody>
          <a:bodyPr/>
          <a:lstStyle/>
          <a:p>
            <a:fld id="{61EDDC2B-84F9-49EC-8469-3DF7D2942154}" type="slidenum">
              <a:rPr lang="en-US" smtClean="0"/>
              <a:t>22</a:t>
            </a:fld>
            <a:endParaRPr lang="en-US"/>
          </a:p>
        </p:txBody>
      </p:sp>
    </p:spTree>
    <p:extLst>
      <p:ext uri="{BB962C8B-B14F-4D97-AF65-F5344CB8AC3E}">
        <p14:creationId xmlns:p14="http://schemas.microsoft.com/office/powerpoint/2010/main" val="162629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613768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314756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09342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solidFill>
          <a:schemeClr val="accent2"/>
        </a:solidFill>
        <a:effectLst/>
      </p:bgPr>
    </p:bg>
    <p:spTree>
      <p:nvGrpSpPr>
        <p:cNvPr id="1" name="Shape 24"/>
        <p:cNvGrpSpPr/>
        <p:nvPr/>
      </p:nvGrpSpPr>
      <p:grpSpPr>
        <a:xfrm>
          <a:off x="0" y="0"/>
          <a:ext cx="0" cy="0"/>
          <a:chOff x="0" y="0"/>
          <a:chExt cx="0" cy="0"/>
        </a:xfrm>
      </p:grpSpPr>
      <p:sp>
        <p:nvSpPr>
          <p:cNvPr id="25" name="Google Shape;25;p3"/>
          <p:cNvSpPr txBox="1">
            <a:spLocks noGrp="1"/>
          </p:cNvSpPr>
          <p:nvPr>
            <p:ph type="sldNum" idx="12"/>
          </p:nvPr>
        </p:nvSpPr>
        <p:spPr>
          <a:xfrm>
            <a:off x="11268664" y="6217623"/>
            <a:ext cx="72979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6122">
              <a:buClr>
                <a:srgbClr val="000000"/>
              </a:buClr>
            </a:pPr>
            <a:fld id="{00000000-1234-1234-1234-123412341234}" type="slidenum">
              <a:rPr lang="en" sz="1862" kern="0" smtClean="0">
                <a:solidFill>
                  <a:srgbClr val="000000"/>
                </a:solidFill>
                <a:cs typeface="Arial"/>
                <a:sym typeface="Arial"/>
              </a:rPr>
              <a:pPr defTabSz="1216122">
                <a:buClr>
                  <a:srgbClr val="000000"/>
                </a:buClr>
              </a:pPr>
              <a:t>‹#›</a:t>
            </a:fld>
            <a:endParaRPr lang="en" sz="1862" kern="0">
              <a:solidFill>
                <a:srgbClr val="000000"/>
              </a:solidFill>
              <a:cs typeface="Arial"/>
              <a:sym typeface="Arial"/>
            </a:endParaRPr>
          </a:p>
        </p:txBody>
      </p:sp>
      <p:sp>
        <p:nvSpPr>
          <p:cNvPr id="26" name="Google Shape;26;p3"/>
          <p:cNvSpPr/>
          <p:nvPr/>
        </p:nvSpPr>
        <p:spPr>
          <a:xfrm>
            <a:off x="3543044" y="-52986"/>
            <a:ext cx="8638832" cy="6926579"/>
          </a:xfrm>
          <a:custGeom>
            <a:avLst/>
            <a:gdLst/>
            <a:ahLst/>
            <a:cxnLst/>
            <a:rect l="l" t="t" r="r" b="b"/>
            <a:pathLst>
              <a:path w="8602905" h="6857999" extrusionOk="0">
                <a:moveTo>
                  <a:pt x="2646944" y="4643659"/>
                </a:moveTo>
                <a:cubicBezTo>
                  <a:pt x="5293889" y="4844563"/>
                  <a:pt x="6269259" y="1837203"/>
                  <a:pt x="5619019" y="292883"/>
                </a:cubicBezTo>
                <a:cubicBezTo>
                  <a:pt x="5578961" y="197760"/>
                  <a:pt x="5545857" y="99853"/>
                  <a:pt x="5519504" y="0"/>
                </a:cubicBezTo>
                <a:lnTo>
                  <a:pt x="8602905" y="0"/>
                </a:lnTo>
                <a:lnTo>
                  <a:pt x="8602905" y="6857999"/>
                </a:lnTo>
                <a:lnTo>
                  <a:pt x="91969" y="6857999"/>
                </a:lnTo>
                <a:cubicBezTo>
                  <a:pt x="91969" y="6857999"/>
                  <a:pt x="0" y="4442756"/>
                  <a:pt x="2646944" y="4643659"/>
                </a:cubicBezTo>
                <a:close/>
              </a:path>
            </a:pathLst>
          </a:custGeom>
          <a:solidFill>
            <a:schemeClr val="tx2">
              <a:lumMod val="90000"/>
            </a:schemeClr>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3"/>
          <p:cNvSpPr/>
          <p:nvPr/>
        </p:nvSpPr>
        <p:spPr>
          <a:xfrm>
            <a:off x="-29663" y="1"/>
            <a:ext cx="4317781" cy="1696413"/>
          </a:xfrm>
          <a:custGeom>
            <a:avLst/>
            <a:gdLst>
              <a:gd name="connsiteX0" fmla="*/ 4299824 w 4299824"/>
              <a:gd name="connsiteY0" fmla="*/ 8383 h 2665592"/>
              <a:gd name="connsiteX1" fmla="*/ 1578789 w 4299824"/>
              <a:gd name="connsiteY1" fmla="*/ 586962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2665592"/>
              <a:gd name="connsiteX1" fmla="*/ 2798326 w 4299824"/>
              <a:gd name="connsiteY1" fmla="*/ 863596 h 2665592"/>
              <a:gd name="connsiteX2" fmla="*/ 790955 w 4299824"/>
              <a:gd name="connsiteY2" fmla="*/ 1740259 h 2665592"/>
              <a:gd name="connsiteX3" fmla="*/ 0 w 4299824"/>
              <a:gd name="connsiteY3" fmla="*/ 2655315 h 2665592"/>
              <a:gd name="connsiteX4" fmla="*/ 0 w 4299824"/>
              <a:gd name="connsiteY4" fmla="*/ 0 h 2665592"/>
              <a:gd name="connsiteX5" fmla="*/ 4299824 w 4299824"/>
              <a:gd name="connsiteY5" fmla="*/ 8383 h 2665592"/>
              <a:gd name="connsiteX0" fmla="*/ 4299824 w 4299824"/>
              <a:gd name="connsiteY0" fmla="*/ 8383 h 1873529"/>
              <a:gd name="connsiteX1" fmla="*/ 2798326 w 4299824"/>
              <a:gd name="connsiteY1" fmla="*/ 863596 h 1873529"/>
              <a:gd name="connsiteX2" fmla="*/ 790955 w 4299824"/>
              <a:gd name="connsiteY2" fmla="*/ 1740259 h 1873529"/>
              <a:gd name="connsiteX3" fmla="*/ 0 w 4299824"/>
              <a:gd name="connsiteY3" fmla="*/ 1397889 h 1873529"/>
              <a:gd name="connsiteX4" fmla="*/ 0 w 4299824"/>
              <a:gd name="connsiteY4" fmla="*/ 0 h 1873529"/>
              <a:gd name="connsiteX5" fmla="*/ 4299824 w 4299824"/>
              <a:gd name="connsiteY5" fmla="*/ 8383 h 1873529"/>
              <a:gd name="connsiteX0" fmla="*/ 4299824 w 4299824"/>
              <a:gd name="connsiteY0" fmla="*/ 8383 h 1425294"/>
              <a:gd name="connsiteX1" fmla="*/ 2798326 w 4299824"/>
              <a:gd name="connsiteY1" fmla="*/ 863596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5294"/>
              <a:gd name="connsiteX1" fmla="*/ 3126339 w 4299824"/>
              <a:gd name="connsiteY1" fmla="*/ 830065 h 1425294"/>
              <a:gd name="connsiteX2" fmla="*/ 1211485 w 4299824"/>
              <a:gd name="connsiteY2" fmla="*/ 927124 h 1425294"/>
              <a:gd name="connsiteX3" fmla="*/ 0 w 4299824"/>
              <a:gd name="connsiteY3" fmla="*/ 1397889 h 1425294"/>
              <a:gd name="connsiteX4" fmla="*/ 0 w 4299824"/>
              <a:gd name="connsiteY4" fmla="*/ 0 h 1425294"/>
              <a:gd name="connsiteX5" fmla="*/ 4299824 w 4299824"/>
              <a:gd name="connsiteY5" fmla="*/ 8383 h 1425294"/>
              <a:gd name="connsiteX0" fmla="*/ 4299824 w 4299824"/>
              <a:gd name="connsiteY0" fmla="*/ 8383 h 1426105"/>
              <a:gd name="connsiteX1" fmla="*/ 3126339 w 4299824"/>
              <a:gd name="connsiteY1" fmla="*/ 830065 h 1426105"/>
              <a:gd name="connsiteX2" fmla="*/ 1329233 w 4299824"/>
              <a:gd name="connsiteY2" fmla="*/ 935506 h 1426105"/>
              <a:gd name="connsiteX3" fmla="*/ 0 w 4299824"/>
              <a:gd name="connsiteY3" fmla="*/ 1397889 h 1426105"/>
              <a:gd name="connsiteX4" fmla="*/ 0 w 4299824"/>
              <a:gd name="connsiteY4" fmla="*/ 0 h 1426105"/>
              <a:gd name="connsiteX5" fmla="*/ 4299824 w 4299824"/>
              <a:gd name="connsiteY5" fmla="*/ 8383 h 14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9824" h="1426105" extrusionOk="0">
                <a:moveTo>
                  <a:pt x="4299824" y="8383"/>
                </a:moveTo>
                <a:cubicBezTo>
                  <a:pt x="4299824" y="8383"/>
                  <a:pt x="3621438" y="675544"/>
                  <a:pt x="3126339" y="830065"/>
                </a:cubicBezTo>
                <a:cubicBezTo>
                  <a:pt x="2631240" y="984586"/>
                  <a:pt x="1156873" y="526143"/>
                  <a:pt x="1329233" y="935506"/>
                </a:cubicBezTo>
                <a:cubicBezTo>
                  <a:pt x="1501604" y="1344870"/>
                  <a:pt x="652578" y="1494208"/>
                  <a:pt x="0" y="1397889"/>
                </a:cubicBezTo>
                <a:lnTo>
                  <a:pt x="0" y="0"/>
                </a:lnTo>
                <a:lnTo>
                  <a:pt x="4299824" y="8383"/>
                </a:lnTo>
                <a:close/>
              </a:path>
            </a:pathLst>
          </a:custGeom>
          <a:solidFill>
            <a:schemeClr val="tx2">
              <a:lumMod val="50000"/>
            </a:schemeClr>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3"/>
          <p:cNvSpPr/>
          <p:nvPr/>
        </p:nvSpPr>
        <p:spPr>
          <a:xfrm>
            <a:off x="221971" y="1482255"/>
            <a:ext cx="268362" cy="269913"/>
          </a:xfrm>
          <a:custGeom>
            <a:avLst/>
            <a:gdLst/>
            <a:ahLst/>
            <a:cxnLst/>
            <a:rect l="l" t="t" r="r" b="b"/>
            <a:pathLst>
              <a:path w="269028" h="269017" extrusionOk="0">
                <a:moveTo>
                  <a:pt x="41190" y="93323"/>
                </a:moveTo>
                <a:lnTo>
                  <a:pt x="93323" y="93323"/>
                </a:lnTo>
                <a:lnTo>
                  <a:pt x="93323" y="41190"/>
                </a:lnTo>
                <a:cubicBezTo>
                  <a:pt x="93323" y="18436"/>
                  <a:pt x="111770" y="0"/>
                  <a:pt x="134514" y="0"/>
                </a:cubicBezTo>
                <a:cubicBezTo>
                  <a:pt x="157257" y="0"/>
                  <a:pt x="175704" y="18436"/>
                  <a:pt x="175704" y="41190"/>
                </a:cubicBezTo>
                <a:lnTo>
                  <a:pt x="175704" y="93323"/>
                </a:lnTo>
                <a:lnTo>
                  <a:pt x="227837" y="93323"/>
                </a:lnTo>
                <a:cubicBezTo>
                  <a:pt x="250581" y="93323"/>
                  <a:pt x="269028" y="111759"/>
                  <a:pt x="269028" y="134514"/>
                </a:cubicBezTo>
                <a:cubicBezTo>
                  <a:pt x="269028" y="157268"/>
                  <a:pt x="250581" y="175704"/>
                  <a:pt x="227837" y="175704"/>
                </a:cubicBezTo>
                <a:lnTo>
                  <a:pt x="175704" y="175704"/>
                </a:lnTo>
                <a:lnTo>
                  <a:pt x="175704" y="227816"/>
                </a:lnTo>
                <a:cubicBezTo>
                  <a:pt x="175704" y="250581"/>
                  <a:pt x="157257" y="269017"/>
                  <a:pt x="134514" y="269017"/>
                </a:cubicBezTo>
                <a:cubicBezTo>
                  <a:pt x="111770" y="269017"/>
                  <a:pt x="93323" y="250581"/>
                  <a:pt x="93323" y="227816"/>
                </a:cubicBezTo>
                <a:lnTo>
                  <a:pt x="93323" y="175704"/>
                </a:lnTo>
                <a:lnTo>
                  <a:pt x="41190" y="175704"/>
                </a:lnTo>
                <a:cubicBezTo>
                  <a:pt x="18446" y="175704"/>
                  <a:pt x="0" y="157268"/>
                  <a:pt x="0" y="134514"/>
                </a:cubicBezTo>
                <a:cubicBezTo>
                  <a:pt x="0" y="111759"/>
                  <a:pt x="18446" y="93323"/>
                  <a:pt x="41190" y="93323"/>
                </a:cubicBezTo>
                <a:close/>
              </a:path>
            </a:pathLst>
          </a:custGeom>
          <a:solidFill>
            <a:schemeClr val="accent2"/>
          </a:solidFill>
          <a:ln>
            <a:solidFill>
              <a:srgbClr val="00B0F0"/>
            </a:solid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6928603" y="6131437"/>
            <a:ext cx="268362"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FFFFFF"/>
              </a:solidFill>
              <a:effectLst/>
              <a:uLnTx/>
              <a:uFillTx/>
              <a:latin typeface="Arial"/>
              <a:cs typeface="Arial"/>
              <a:sym typeface="Arial"/>
            </a:endParaRPr>
          </a:p>
        </p:txBody>
      </p:sp>
      <p:sp>
        <p:nvSpPr>
          <p:cNvPr id="30" name="Google Shape;30;p3"/>
          <p:cNvSpPr/>
          <p:nvPr/>
        </p:nvSpPr>
        <p:spPr>
          <a:xfrm>
            <a:off x="11279994" y="5554039"/>
            <a:ext cx="268362"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FFFFFF"/>
              </a:solidFill>
              <a:effectLst/>
              <a:uLnTx/>
              <a:uFillTx/>
              <a:latin typeface="Arial"/>
              <a:cs typeface="Arial"/>
              <a:sym typeface="Arial"/>
            </a:endParaRPr>
          </a:p>
        </p:txBody>
      </p:sp>
      <p:sp>
        <p:nvSpPr>
          <p:cNvPr id="21" name="TextBox 20">
            <a:extLst>
              <a:ext uri="{FF2B5EF4-FFF2-40B4-BE49-F238E27FC236}">
                <a16:creationId xmlns:a16="http://schemas.microsoft.com/office/drawing/2014/main" id="{D49FDBB5-A5A6-4316-8393-3F5017974D4E}"/>
              </a:ext>
            </a:extLst>
          </p:cNvPr>
          <p:cNvSpPr txBox="1"/>
          <p:nvPr userDrawn="1"/>
        </p:nvSpPr>
        <p:spPr>
          <a:xfrm>
            <a:off x="8728318" y="921294"/>
            <a:ext cx="3373718" cy="5618526"/>
          </a:xfrm>
          <a:prstGeom prst="rect">
            <a:avLst/>
          </a:prstGeom>
          <a:noFill/>
        </p:spPr>
        <p:txBody>
          <a:bodyPr wrap="square" rtlCol="0">
            <a:sp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r>
              <a:rPr kumimoji="0" lang="vi-VN" sz="7182"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TÌM    </a:t>
            </a:r>
          </a:p>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r>
              <a:rPr kumimoji="0" lang="vi-VN" sz="7182"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KIẾM </a:t>
            </a:r>
          </a:p>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r>
              <a:rPr kumimoji="0" lang="vi-VN" sz="7182"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 SỰ </a:t>
            </a:r>
          </a:p>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r>
              <a:rPr kumimoji="0" lang="vi-VN" sz="7182"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HỖ TRỢ</a:t>
            </a:r>
          </a:p>
        </p:txBody>
      </p:sp>
      <p:sp>
        <p:nvSpPr>
          <p:cNvPr id="31" name="Google Shape;31;p3"/>
          <p:cNvSpPr/>
          <p:nvPr/>
        </p:nvSpPr>
        <p:spPr>
          <a:xfrm>
            <a:off x="2879837" y="546338"/>
            <a:ext cx="268362"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70" y="175704"/>
                  <a:pt x="269028" y="157268"/>
                  <a:pt x="269028" y="134514"/>
                </a:cubicBezTo>
                <a:cubicBezTo>
                  <a:pt x="269028" y="111759"/>
                  <a:pt x="250570" y="93323"/>
                  <a:pt x="227837" y="93323"/>
                </a:cubicBezTo>
                <a:close/>
              </a:path>
            </a:pathLst>
          </a:custGeom>
          <a:solidFill>
            <a:schemeClr val="accent2"/>
          </a:solidFill>
          <a:ln>
            <a:solidFill>
              <a:srgbClr val="00B0F0"/>
            </a:solid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32;p3"/>
          <p:cNvSpPr/>
          <p:nvPr/>
        </p:nvSpPr>
        <p:spPr>
          <a:xfrm>
            <a:off x="6928603" y="546338"/>
            <a:ext cx="268362"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33;p3"/>
          <p:cNvSpPr/>
          <p:nvPr/>
        </p:nvSpPr>
        <p:spPr>
          <a:xfrm>
            <a:off x="475693" y="4295306"/>
            <a:ext cx="340034"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solidFill>
              <a:srgbClr val="00B0F0"/>
            </a:solid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34;p3"/>
          <p:cNvSpPr/>
          <p:nvPr/>
        </p:nvSpPr>
        <p:spPr>
          <a:xfrm>
            <a:off x="9414379" y="5960619"/>
            <a:ext cx="391522" cy="247063"/>
          </a:xfrm>
          <a:custGeom>
            <a:avLst/>
            <a:gdLst/>
            <a:ahLst/>
            <a:cxnLst/>
            <a:rect l="l" t="t" r="r" b="b"/>
            <a:pathLst>
              <a:path w="392493" h="246242" extrusionOk="0">
                <a:moveTo>
                  <a:pt x="0" y="169714"/>
                </a:moveTo>
                <a:cubicBezTo>
                  <a:pt x="0" y="132079"/>
                  <a:pt x="27294" y="100710"/>
                  <a:pt x="63129" y="94371"/>
                </a:cubicBezTo>
                <a:cubicBezTo>
                  <a:pt x="76094" y="39952"/>
                  <a:pt x="124936" y="0"/>
                  <a:pt x="182890" y="0"/>
                </a:cubicBezTo>
                <a:cubicBezTo>
                  <a:pt x="223086" y="0"/>
                  <a:pt x="259884" y="19198"/>
                  <a:pt x="282807" y="51159"/>
                </a:cubicBezTo>
                <a:cubicBezTo>
                  <a:pt x="286723" y="50672"/>
                  <a:pt x="290650" y="50440"/>
                  <a:pt x="294587" y="50440"/>
                </a:cubicBezTo>
                <a:cubicBezTo>
                  <a:pt x="348572" y="50440"/>
                  <a:pt x="392493" y="94360"/>
                  <a:pt x="392493" y="148335"/>
                </a:cubicBezTo>
                <a:cubicBezTo>
                  <a:pt x="392493" y="202321"/>
                  <a:pt x="348572" y="246242"/>
                  <a:pt x="294587" y="246242"/>
                </a:cubicBezTo>
                <a:lnTo>
                  <a:pt x="76528" y="246242"/>
                </a:lnTo>
                <a:cubicBezTo>
                  <a:pt x="34332" y="246242"/>
                  <a:pt x="0" y="211910"/>
                  <a:pt x="0" y="169714"/>
                </a:cubicBezTo>
                <a:close/>
                <a:moveTo>
                  <a:pt x="278860" y="101811"/>
                </a:moveTo>
                <a:lnTo>
                  <a:pt x="258847" y="108553"/>
                </a:lnTo>
                <a:lnTo>
                  <a:pt x="249322" y="89693"/>
                </a:lnTo>
                <a:cubicBezTo>
                  <a:pt x="236579" y="64431"/>
                  <a:pt x="211126" y="48746"/>
                  <a:pt x="182890" y="48746"/>
                </a:cubicBezTo>
                <a:cubicBezTo>
                  <a:pt x="143181" y="48746"/>
                  <a:pt x="110553" y="79777"/>
                  <a:pt x="108595" y="119401"/>
                </a:cubicBezTo>
                <a:lnTo>
                  <a:pt x="107283"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37" y="99176"/>
                  <a:pt x="284046" y="100054"/>
                  <a:pt x="278860" y="101811"/>
                </a:cubicBezTo>
                <a:close/>
              </a:path>
            </a:pathLst>
          </a:custGeom>
          <a:solidFill>
            <a:schemeClr val="accent2"/>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FFFFFF"/>
              </a:solidFill>
              <a:effectLst/>
              <a:uLnTx/>
              <a:uFillTx/>
              <a:latin typeface="Arial"/>
              <a:cs typeface="Arial"/>
              <a:sym typeface="Arial"/>
            </a:endParaRPr>
          </a:p>
        </p:txBody>
      </p:sp>
      <p:sp>
        <p:nvSpPr>
          <p:cNvPr id="35" name="Google Shape;35;p3"/>
          <p:cNvSpPr/>
          <p:nvPr/>
        </p:nvSpPr>
        <p:spPr>
          <a:xfrm>
            <a:off x="11548357" y="1755013"/>
            <a:ext cx="391512" cy="247063"/>
          </a:xfrm>
          <a:custGeom>
            <a:avLst/>
            <a:gdLst/>
            <a:ahLst/>
            <a:cxnLst/>
            <a:rect l="l" t="t" r="r" b="b"/>
            <a:pathLst>
              <a:path w="392482" h="246242" extrusionOk="0">
                <a:moveTo>
                  <a:pt x="0" y="169714"/>
                </a:moveTo>
                <a:cubicBezTo>
                  <a:pt x="0" y="132079"/>
                  <a:pt x="27294" y="100710"/>
                  <a:pt x="63129" y="94371"/>
                </a:cubicBezTo>
                <a:cubicBezTo>
                  <a:pt x="76094" y="39952"/>
                  <a:pt x="124936" y="0"/>
                  <a:pt x="182879" y="0"/>
                </a:cubicBezTo>
                <a:cubicBezTo>
                  <a:pt x="223086" y="0"/>
                  <a:pt x="259884" y="19198"/>
                  <a:pt x="282807" y="51159"/>
                </a:cubicBezTo>
                <a:cubicBezTo>
                  <a:pt x="286723" y="50672"/>
                  <a:pt x="290639" y="50440"/>
                  <a:pt x="294587" y="50440"/>
                </a:cubicBezTo>
                <a:cubicBezTo>
                  <a:pt x="348572" y="50440"/>
                  <a:pt x="392482" y="94360"/>
                  <a:pt x="392482" y="148335"/>
                </a:cubicBezTo>
                <a:cubicBezTo>
                  <a:pt x="392482" y="202321"/>
                  <a:pt x="348572" y="246242"/>
                  <a:pt x="294587" y="246242"/>
                </a:cubicBezTo>
                <a:lnTo>
                  <a:pt x="76528" y="246242"/>
                </a:lnTo>
                <a:cubicBezTo>
                  <a:pt x="34332" y="246242"/>
                  <a:pt x="0" y="211910"/>
                  <a:pt x="0" y="169714"/>
                </a:cubicBezTo>
                <a:close/>
                <a:moveTo>
                  <a:pt x="278860" y="101811"/>
                </a:moveTo>
                <a:lnTo>
                  <a:pt x="258836" y="108553"/>
                </a:lnTo>
                <a:lnTo>
                  <a:pt x="249322" y="89693"/>
                </a:lnTo>
                <a:cubicBezTo>
                  <a:pt x="236579" y="64431"/>
                  <a:pt x="211126" y="48746"/>
                  <a:pt x="182879" y="48746"/>
                </a:cubicBezTo>
                <a:cubicBezTo>
                  <a:pt x="143181" y="48746"/>
                  <a:pt x="110542" y="79777"/>
                  <a:pt x="108595" y="119401"/>
                </a:cubicBezTo>
                <a:lnTo>
                  <a:pt x="107272" y="146303"/>
                </a:lnTo>
                <a:lnTo>
                  <a:pt x="80623" y="142292"/>
                </a:lnTo>
                <a:cubicBezTo>
                  <a:pt x="79290" y="142091"/>
                  <a:pt x="77925" y="141943"/>
                  <a:pt x="76528" y="141943"/>
                </a:cubicBezTo>
                <a:cubicBezTo>
                  <a:pt x="61213" y="141943"/>
                  <a:pt x="48746" y="154400"/>
                  <a:pt x="48746" y="169714"/>
                </a:cubicBezTo>
                <a:cubicBezTo>
                  <a:pt x="48746" y="185038"/>
                  <a:pt x="61213" y="197506"/>
                  <a:pt x="76528" y="197506"/>
                </a:cubicBezTo>
                <a:lnTo>
                  <a:pt x="294587" y="197506"/>
                </a:lnTo>
                <a:cubicBezTo>
                  <a:pt x="321690" y="197506"/>
                  <a:pt x="343746" y="175450"/>
                  <a:pt x="343746" y="148335"/>
                </a:cubicBezTo>
                <a:cubicBezTo>
                  <a:pt x="343746" y="121232"/>
                  <a:pt x="321690" y="99176"/>
                  <a:pt x="294587" y="99176"/>
                </a:cubicBezTo>
                <a:cubicBezTo>
                  <a:pt x="289327" y="99176"/>
                  <a:pt x="284035" y="100054"/>
                  <a:pt x="278860" y="101811"/>
                </a:cubicBezTo>
                <a:close/>
              </a:path>
            </a:pathLst>
          </a:custGeom>
          <a:solidFill>
            <a:schemeClr val="accent2"/>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FFFFFF"/>
              </a:solidFill>
              <a:effectLst/>
              <a:uLnTx/>
              <a:uFillTx/>
              <a:latin typeface="Arial"/>
              <a:cs typeface="Arial"/>
              <a:sym typeface="Arial"/>
            </a:endParaRPr>
          </a:p>
        </p:txBody>
      </p:sp>
      <p:sp>
        <p:nvSpPr>
          <p:cNvPr id="36" name="Google Shape;36;p3"/>
          <p:cNvSpPr/>
          <p:nvPr/>
        </p:nvSpPr>
        <p:spPr>
          <a:xfrm>
            <a:off x="3705239" y="103878"/>
            <a:ext cx="582879" cy="367828"/>
          </a:xfrm>
          <a:custGeom>
            <a:avLst/>
            <a:gdLst/>
            <a:ahLst/>
            <a:cxnLst/>
            <a:rect l="l" t="t" r="r" b="b"/>
            <a:pathLst>
              <a:path w="584326" h="366606" extrusionOk="0">
                <a:moveTo>
                  <a:pt x="0" y="220842"/>
                </a:moveTo>
                <a:cubicBezTo>
                  <a:pt x="0" y="140483"/>
                  <a:pt x="65404" y="75088"/>
                  <a:pt x="145764" y="75088"/>
                </a:cubicBezTo>
                <a:cubicBezTo>
                  <a:pt x="151627" y="75088"/>
                  <a:pt x="157469" y="75437"/>
                  <a:pt x="163300" y="76168"/>
                </a:cubicBezTo>
                <a:cubicBezTo>
                  <a:pt x="197410" y="28596"/>
                  <a:pt x="252190" y="0"/>
                  <a:pt x="312049" y="0"/>
                </a:cubicBezTo>
                <a:cubicBezTo>
                  <a:pt x="398335" y="0"/>
                  <a:pt x="471042" y="59478"/>
                  <a:pt x="490336" y="140493"/>
                </a:cubicBezTo>
                <a:cubicBezTo>
                  <a:pt x="543686" y="149955"/>
                  <a:pt x="584326" y="196659"/>
                  <a:pt x="584326" y="252666"/>
                </a:cubicBezTo>
                <a:cubicBezTo>
                  <a:pt x="584326" y="315489"/>
                  <a:pt x="533209" y="366606"/>
                  <a:pt x="470386" y="366606"/>
                </a:cubicBezTo>
                <a:lnTo>
                  <a:pt x="145764" y="366606"/>
                </a:lnTo>
                <a:cubicBezTo>
                  <a:pt x="65404" y="366606"/>
                  <a:pt x="0" y="301212"/>
                  <a:pt x="0" y="220842"/>
                </a:cubicBezTo>
                <a:close/>
                <a:moveTo>
                  <a:pt x="464311" y="211846"/>
                </a:moveTo>
                <a:lnTo>
                  <a:pt x="424624" y="217826"/>
                </a:lnTo>
                <a:lnTo>
                  <a:pt x="422645" y="177757"/>
                </a:lnTo>
                <a:cubicBezTo>
                  <a:pt x="419756" y="118776"/>
                  <a:pt x="371178" y="72569"/>
                  <a:pt x="312049" y="72569"/>
                </a:cubicBezTo>
                <a:cubicBezTo>
                  <a:pt x="270012" y="72569"/>
                  <a:pt x="232113" y="95916"/>
                  <a:pt x="213158" y="133519"/>
                </a:cubicBezTo>
                <a:lnTo>
                  <a:pt x="198987" y="161596"/>
                </a:lnTo>
                <a:lnTo>
                  <a:pt x="169185" y="151574"/>
                </a:lnTo>
                <a:cubicBezTo>
                  <a:pt x="161459" y="148970"/>
                  <a:pt x="153574" y="147658"/>
                  <a:pt x="145764" y="147658"/>
                </a:cubicBezTo>
                <a:cubicBezTo>
                  <a:pt x="105399" y="147658"/>
                  <a:pt x="72569" y="180488"/>
                  <a:pt x="72569" y="220842"/>
                </a:cubicBezTo>
                <a:cubicBezTo>
                  <a:pt x="72569" y="261207"/>
                  <a:pt x="105399" y="294036"/>
                  <a:pt x="145764" y="294036"/>
                </a:cubicBezTo>
                <a:lnTo>
                  <a:pt x="470386" y="294036"/>
                </a:lnTo>
                <a:cubicBezTo>
                  <a:pt x="493204" y="294036"/>
                  <a:pt x="511757" y="275484"/>
                  <a:pt x="511757" y="252666"/>
                </a:cubicBezTo>
                <a:cubicBezTo>
                  <a:pt x="511757" y="229859"/>
                  <a:pt x="493204" y="211317"/>
                  <a:pt x="470386" y="211317"/>
                </a:cubicBezTo>
                <a:cubicBezTo>
                  <a:pt x="468312" y="211317"/>
                  <a:pt x="466291" y="211539"/>
                  <a:pt x="464311" y="211846"/>
                </a:cubicBezTo>
                <a:close/>
              </a:path>
            </a:pathLst>
          </a:custGeom>
          <a:solidFill>
            <a:schemeClr val="accent2"/>
          </a:solidFill>
          <a:ln>
            <a:solidFill>
              <a:srgbClr val="00B0F0"/>
            </a:solid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a:off x="2404439" y="6266197"/>
            <a:ext cx="268362" cy="269913"/>
          </a:xfrm>
          <a:custGeom>
            <a:avLst/>
            <a:gdLst/>
            <a:ahLst/>
            <a:cxnLst/>
            <a:rect l="l" t="t" r="r" b="b"/>
            <a:pathLst>
              <a:path w="269028" h="269017" extrusionOk="0">
                <a:moveTo>
                  <a:pt x="227837" y="93323"/>
                </a:moveTo>
                <a:lnTo>
                  <a:pt x="175704" y="93323"/>
                </a:lnTo>
                <a:lnTo>
                  <a:pt x="175704" y="41190"/>
                </a:lnTo>
                <a:cubicBezTo>
                  <a:pt x="175704" y="18436"/>
                  <a:pt x="157257" y="0"/>
                  <a:pt x="134514" y="0"/>
                </a:cubicBezTo>
                <a:cubicBezTo>
                  <a:pt x="111770" y="0"/>
                  <a:pt x="93323" y="18436"/>
                  <a:pt x="93323" y="41190"/>
                </a:cubicBezTo>
                <a:lnTo>
                  <a:pt x="93323" y="93323"/>
                </a:lnTo>
                <a:lnTo>
                  <a:pt x="41190" y="93323"/>
                </a:lnTo>
                <a:cubicBezTo>
                  <a:pt x="18446" y="93323"/>
                  <a:pt x="0" y="111759"/>
                  <a:pt x="0" y="134514"/>
                </a:cubicBezTo>
                <a:cubicBezTo>
                  <a:pt x="0" y="157268"/>
                  <a:pt x="18446" y="175704"/>
                  <a:pt x="41190" y="175704"/>
                </a:cubicBezTo>
                <a:lnTo>
                  <a:pt x="93323" y="175704"/>
                </a:lnTo>
                <a:lnTo>
                  <a:pt x="93323" y="227827"/>
                </a:lnTo>
                <a:cubicBezTo>
                  <a:pt x="93323" y="250581"/>
                  <a:pt x="111770" y="269017"/>
                  <a:pt x="134514" y="269017"/>
                </a:cubicBezTo>
                <a:cubicBezTo>
                  <a:pt x="157257" y="269017"/>
                  <a:pt x="175704" y="250581"/>
                  <a:pt x="175704" y="227827"/>
                </a:cubicBezTo>
                <a:lnTo>
                  <a:pt x="175704" y="175704"/>
                </a:lnTo>
                <a:lnTo>
                  <a:pt x="227837" y="175704"/>
                </a:lnTo>
                <a:cubicBezTo>
                  <a:pt x="250581" y="175704"/>
                  <a:pt x="269028" y="157268"/>
                  <a:pt x="269028" y="134514"/>
                </a:cubicBezTo>
                <a:cubicBezTo>
                  <a:pt x="269028" y="111759"/>
                  <a:pt x="250581" y="93323"/>
                  <a:pt x="227837" y="93323"/>
                </a:cubicBezTo>
                <a:close/>
              </a:path>
            </a:pathLst>
          </a:custGeom>
          <a:solidFill>
            <a:schemeClr val="accent2"/>
          </a:solidFill>
          <a:ln>
            <a:solidFill>
              <a:srgbClr val="00B0F0"/>
            </a:solid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a:off x="4834095" y="6159074"/>
            <a:ext cx="340034" cy="214569"/>
          </a:xfrm>
          <a:custGeom>
            <a:avLst/>
            <a:gdLst/>
            <a:ahLst/>
            <a:cxnLst/>
            <a:rect l="l" t="t" r="r" b="b"/>
            <a:pathLst>
              <a:path w="340878" h="213857" extrusionOk="0">
                <a:moveTo>
                  <a:pt x="0" y="147383"/>
                </a:moveTo>
                <a:cubicBezTo>
                  <a:pt x="0" y="114702"/>
                  <a:pt x="23706" y="87460"/>
                  <a:pt x="54821" y="81957"/>
                </a:cubicBezTo>
                <a:cubicBezTo>
                  <a:pt x="66082" y="34692"/>
                  <a:pt x="108510" y="0"/>
                  <a:pt x="158834" y="0"/>
                </a:cubicBezTo>
                <a:cubicBezTo>
                  <a:pt x="193749" y="0"/>
                  <a:pt x="225710" y="16668"/>
                  <a:pt x="245617" y="44428"/>
                </a:cubicBezTo>
                <a:cubicBezTo>
                  <a:pt x="249015" y="44005"/>
                  <a:pt x="252423" y="43793"/>
                  <a:pt x="255852" y="43793"/>
                </a:cubicBezTo>
                <a:cubicBezTo>
                  <a:pt x="302736" y="43793"/>
                  <a:pt x="340878" y="81946"/>
                  <a:pt x="340878" y="128820"/>
                </a:cubicBezTo>
                <a:cubicBezTo>
                  <a:pt x="340878" y="175704"/>
                  <a:pt x="302736" y="213857"/>
                  <a:pt x="255852" y="213857"/>
                </a:cubicBezTo>
                <a:lnTo>
                  <a:pt x="66463" y="213857"/>
                </a:lnTo>
                <a:cubicBezTo>
                  <a:pt x="29813" y="213857"/>
                  <a:pt x="0" y="184033"/>
                  <a:pt x="0" y="147383"/>
                </a:cubicBezTo>
                <a:close/>
                <a:moveTo>
                  <a:pt x="242188" y="88413"/>
                </a:moveTo>
                <a:lnTo>
                  <a:pt x="224800" y="94276"/>
                </a:lnTo>
                <a:lnTo>
                  <a:pt x="216534" y="77893"/>
                </a:lnTo>
                <a:cubicBezTo>
                  <a:pt x="205464" y="55954"/>
                  <a:pt x="183356" y="42333"/>
                  <a:pt x="158834" y="42333"/>
                </a:cubicBezTo>
                <a:cubicBezTo>
                  <a:pt x="124354" y="42333"/>
                  <a:pt x="96011" y="69278"/>
                  <a:pt x="94318" y="103684"/>
                </a:cubicBezTo>
                <a:lnTo>
                  <a:pt x="93165" y="127052"/>
                </a:lnTo>
                <a:lnTo>
                  <a:pt x="70019" y="123570"/>
                </a:lnTo>
                <a:cubicBezTo>
                  <a:pt x="68865" y="123401"/>
                  <a:pt x="67680" y="123264"/>
                  <a:pt x="66463" y="123264"/>
                </a:cubicBezTo>
                <a:cubicBezTo>
                  <a:pt x="53160" y="123264"/>
                  <a:pt x="42333" y="134080"/>
                  <a:pt x="42333" y="147383"/>
                </a:cubicBezTo>
                <a:cubicBezTo>
                  <a:pt x="42333" y="160697"/>
                  <a:pt x="53160" y="171524"/>
                  <a:pt x="66463" y="171524"/>
                </a:cubicBezTo>
                <a:lnTo>
                  <a:pt x="255852" y="171524"/>
                </a:lnTo>
                <a:cubicBezTo>
                  <a:pt x="279389" y="171524"/>
                  <a:pt x="298545" y="152368"/>
                  <a:pt x="298545" y="128820"/>
                </a:cubicBezTo>
                <a:cubicBezTo>
                  <a:pt x="298545" y="105282"/>
                  <a:pt x="279389" y="86127"/>
                  <a:pt x="255852" y="86127"/>
                </a:cubicBezTo>
                <a:cubicBezTo>
                  <a:pt x="251280" y="86127"/>
                  <a:pt x="246686" y="86889"/>
                  <a:pt x="242188" y="88413"/>
                </a:cubicBezTo>
                <a:close/>
              </a:path>
            </a:pathLst>
          </a:custGeom>
          <a:solidFill>
            <a:schemeClr val="accent2"/>
          </a:solidFill>
          <a:ln>
            <a:noFill/>
          </a:ln>
        </p:spPr>
        <p:txBody>
          <a:bodyPr spcFirstLastPara="1" wrap="square" lIns="91307" tIns="45654" rIns="91307" bIns="45654" anchor="ctr" anchorCtr="0">
            <a:noAutofit/>
          </a:bodyPr>
          <a:lstStyle/>
          <a:p>
            <a:pPr marL="0" marR="0" lvl="0" indent="0" algn="ctr" defTabSz="1216122" rtl="0" eaLnBrk="1" fontAlgn="auto" latinLnBrk="0" hangingPunct="1">
              <a:lnSpc>
                <a:spcPct val="100000"/>
              </a:lnSpc>
              <a:spcBef>
                <a:spcPts val="0"/>
              </a:spcBef>
              <a:spcAft>
                <a:spcPts val="0"/>
              </a:spcAft>
              <a:buClr>
                <a:srgbClr val="000000"/>
              </a:buClr>
              <a:buSzTx/>
              <a:buFont typeface="Arial"/>
              <a:buNone/>
              <a:tabLst/>
              <a:defRPr/>
            </a:pPr>
            <a:endParaRPr kumimoji="0" sz="1862" b="0" i="0" u="none" strike="noStrike" kern="0" cap="none" spc="0" normalizeH="0" baseline="0" noProof="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5AF1274F-AEBE-41F7-9AC6-4F59CBCC9747}"/>
              </a:ext>
            </a:extLst>
          </p:cNvPr>
          <p:cNvSpPr txBox="1"/>
          <p:nvPr userDrawn="1"/>
        </p:nvSpPr>
        <p:spPr>
          <a:xfrm>
            <a:off x="9370560" y="115578"/>
            <a:ext cx="3011307" cy="829138"/>
          </a:xfrm>
          <a:prstGeom prst="rect">
            <a:avLst/>
          </a:prstGeom>
          <a:noFill/>
        </p:spPr>
        <p:txBody>
          <a:bodyPr wrap="none" rtlCol="0">
            <a:spAutoFit/>
          </a:bodyPr>
          <a:lstStyle/>
          <a:p>
            <a:pPr marL="0" marR="0" lvl="0" indent="0" algn="l" defTabSz="1216122" rtl="0" eaLnBrk="1" fontAlgn="auto" latinLnBrk="0" hangingPunct="1">
              <a:lnSpc>
                <a:spcPct val="100000"/>
              </a:lnSpc>
              <a:spcBef>
                <a:spcPts val="0"/>
              </a:spcBef>
              <a:spcAft>
                <a:spcPts val="0"/>
              </a:spcAft>
              <a:buClr>
                <a:srgbClr val="000000"/>
              </a:buClr>
              <a:buSzTx/>
              <a:buFont typeface="Arial"/>
              <a:buNone/>
              <a:tabLst/>
              <a:defRPr/>
            </a:pPr>
            <a:r>
              <a:rPr kumimoji="0" lang="vi-VN" sz="4788" b="1" i="0" u="none" strike="noStrike" kern="0" cap="none" spc="0" normalizeH="0" baseline="0" noProof="0" dirty="0">
                <a:ln w="13462">
                  <a:solidFill>
                    <a:srgbClr val="B2DEEE">
                      <a:lumMod val="50000"/>
                    </a:srgbClr>
                  </a:solidFill>
                  <a:prstDash val="solid"/>
                </a:ln>
                <a:solidFill>
                  <a:srgbClr val="FFFFFF"/>
                </a:solidFill>
                <a:effectLst>
                  <a:outerShdw dist="38100" dir="2700000" algn="bl" rotWithShape="0">
                    <a:srgbClr val="D43733"/>
                  </a:outerShdw>
                </a:effectLst>
                <a:uLnTx/>
                <a:uFillTx/>
                <a:latin typeface="+mj-lt"/>
                <a:cs typeface="Arial"/>
                <a:sym typeface="Arial"/>
              </a:rPr>
              <a:t>CHỦ ĐỀ 7</a:t>
            </a:r>
          </a:p>
        </p:txBody>
      </p:sp>
      <p:pic>
        <p:nvPicPr>
          <p:cNvPr id="7170" name="Picture 2" descr="Happy cute student kid boy with book Premium Vector">
            <a:extLst>
              <a:ext uri="{FF2B5EF4-FFF2-40B4-BE49-F238E27FC236}">
                <a16:creationId xmlns:a16="http://schemas.microsoft.com/office/drawing/2014/main" id="{E0B3CC3E-8E44-4CAA-BEA7-A57E477BE8B4}"/>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3940" y="2675711"/>
            <a:ext cx="4513122" cy="4524315"/>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23F362A-C07B-4CE2-A439-135B6FDD1EED}"/>
              </a:ext>
            </a:extLst>
          </p:cNvPr>
          <p:cNvSpPr txBox="1"/>
          <p:nvPr userDrawn="1"/>
        </p:nvSpPr>
        <p:spPr>
          <a:xfrm>
            <a:off x="9627660" y="6415315"/>
            <a:ext cx="1601093" cy="215444"/>
          </a:xfrm>
          <a:prstGeom prst="rect">
            <a:avLst/>
          </a:prstGeom>
          <a:noFill/>
        </p:spPr>
        <p:txBody>
          <a:bodyPr wrap="square" rtlCol="0">
            <a:spAutoFit/>
          </a:bodyPr>
          <a:lstStyle/>
          <a:p>
            <a:r>
              <a:rPr lang="en-US" sz="798" dirty="0">
                <a:solidFill>
                  <a:schemeClr val="bg2"/>
                </a:solidFill>
              </a:rPr>
              <a:t>FeistyForwarders_0968120672</a:t>
            </a:r>
          </a:p>
        </p:txBody>
      </p:sp>
    </p:spTree>
    <p:extLst>
      <p:ext uri="{BB962C8B-B14F-4D97-AF65-F5344CB8AC3E}">
        <p14:creationId xmlns:p14="http://schemas.microsoft.com/office/powerpoint/2010/main" val="370202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240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6285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09075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7" y="1535113"/>
            <a:ext cx="5375701" cy="639763"/>
          </a:xfr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78047" y="2174875"/>
            <a:ext cx="537570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86563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968070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56139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4" y="273049"/>
            <a:ext cx="4001161"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54941" y="273052"/>
            <a:ext cx="6798805"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4" y="1435102"/>
            <a:ext cx="4001161" cy="46910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947522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3805" y="5367338"/>
            <a:ext cx="7297103" cy="804863"/>
          </a:xfr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918388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9"/>
            <a:ext cx="10945654"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10/5/2022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2110461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audio" Target="../media/audio2.wav"/><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jpeg"/><Relationship Id="rId5" Type="http://schemas.openxmlformats.org/officeDocument/2006/relationships/image" Target="../media/image3.png"/><Relationship Id="rId4" Type="http://schemas.openxmlformats.org/officeDocument/2006/relationships/image" Target="../media/image7.jf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081" y="28731"/>
            <a:ext cx="13639800" cy="6981669"/>
          </a:xfrm>
          <a:prstGeom prst="rect">
            <a:avLst/>
          </a:prstGeom>
          <a:effectLst>
            <a:glow rad="228600">
              <a:schemeClr val="accent2">
                <a:satMod val="175000"/>
                <a:alpha val="10000"/>
              </a:schemeClr>
            </a:glow>
            <a:outerShdw blurRad="63500" sx="102000" sy="102000" algn="ctr" rotWithShape="0">
              <a:prstClr val="black">
                <a:alpha val="40000"/>
              </a:prstClr>
            </a:outerShdw>
          </a:effectLst>
        </p:spPr>
      </p:pic>
      <p:sp>
        <p:nvSpPr>
          <p:cNvPr id="3" name="TextBox 2">
            <a:extLst>
              <a:ext uri="{FF2B5EF4-FFF2-40B4-BE49-F238E27FC236}">
                <a16:creationId xmlns:a16="http://schemas.microsoft.com/office/drawing/2014/main" id="{3A79897B-4603-4A53-8F8E-DE919A3A3A55}"/>
              </a:ext>
            </a:extLst>
          </p:cNvPr>
          <p:cNvSpPr txBox="1"/>
          <p:nvPr/>
        </p:nvSpPr>
        <p:spPr>
          <a:xfrm>
            <a:off x="773695" y="5257800"/>
            <a:ext cx="10690648" cy="2118404"/>
          </a:xfrm>
          <a:prstGeom prst="rect">
            <a:avLst/>
          </a:prstGeom>
          <a:noFill/>
        </p:spPr>
        <p:txBody>
          <a:bodyPr wrap="square" rtlCol="0">
            <a:prstTxWarp prst="textArchUp">
              <a:avLst/>
            </a:prstTxWarp>
            <a:spAutoFit/>
          </a:bodyPr>
          <a:lstStyle/>
          <a:p>
            <a:pPr algn="ctr"/>
            <a:r>
              <a:rPr lang="en-US" sz="5985" b="1" dirty="0" err="1">
                <a:solidFill>
                  <a:srgbClr val="C00000"/>
                </a:solidFill>
                <a:latin typeface="HP001 4 hàng" panose="020B0603050302020204" pitchFamily="34" charset="0"/>
              </a:rPr>
              <a:t>Chào</a:t>
            </a:r>
            <a:r>
              <a:rPr lang="en-US" sz="5985" b="1" dirty="0">
                <a:solidFill>
                  <a:srgbClr val="C00000"/>
                </a:solidFill>
                <a:latin typeface="HP001 4 hàng" panose="020B0603050302020204" pitchFamily="34" charset="0"/>
              </a:rPr>
              <a:t> </a:t>
            </a:r>
            <a:r>
              <a:rPr lang="en-US" sz="5985" b="1" dirty="0" err="1">
                <a:solidFill>
                  <a:srgbClr val="C00000"/>
                </a:solidFill>
                <a:latin typeface="HP001 4 hàng" panose="020B0603050302020204" pitchFamily="34" charset="0"/>
              </a:rPr>
              <a:t>mừng</a:t>
            </a:r>
            <a:r>
              <a:rPr lang="vi-VN" sz="5985" b="1" dirty="0">
                <a:solidFill>
                  <a:srgbClr val="C00000"/>
                </a:solidFill>
                <a:latin typeface="HP001 4 hàng" panose="020B0603050302020204" pitchFamily="34" charset="0"/>
              </a:rPr>
              <a:t> quý thầy cô giáo</a:t>
            </a:r>
          </a:p>
          <a:p>
            <a:pPr algn="ctr"/>
            <a:r>
              <a:rPr lang="vi-VN" sz="5985" b="1" dirty="0">
                <a:solidFill>
                  <a:srgbClr val="C00000"/>
                </a:solidFill>
                <a:latin typeface="HP001 4 hàng" panose="020B0603050302020204" pitchFamily="34" charset="0"/>
              </a:rPr>
              <a:t>về dự chuyên đề </a:t>
            </a:r>
          </a:p>
          <a:p>
            <a:pPr algn="ctr"/>
            <a:r>
              <a:rPr lang="vi-VN" sz="5985" b="1" dirty="0">
                <a:solidFill>
                  <a:srgbClr val="C00000"/>
                </a:solidFill>
                <a:latin typeface="HP001 4 hàng" panose="020B0603050302020204" pitchFamily="34" charset="0"/>
              </a:rPr>
              <a:t>môn Tiếng Việt</a:t>
            </a:r>
          </a:p>
          <a:p>
            <a:pPr algn="ctr"/>
            <a:r>
              <a:rPr lang="vi-VN" sz="5985" b="1" dirty="0">
                <a:solidFill>
                  <a:srgbClr val="C00000"/>
                </a:solidFill>
                <a:latin typeface="HP001 4 hàng" panose="020B0603050302020204" pitchFamily="34" charset="0"/>
              </a:rPr>
              <a:t>Lớp 2</a:t>
            </a:r>
            <a:endParaRPr lang="en-US" sz="5985" b="1" dirty="0">
              <a:solidFill>
                <a:srgbClr val="C00000"/>
              </a:solidFill>
              <a:latin typeface="HP001 4 hàng" panose="020B0603050302020204" pitchFamily="34" charset="0"/>
            </a:endParaRPr>
          </a:p>
        </p:txBody>
      </p:sp>
      <p:pic>
        <p:nvPicPr>
          <p:cNvPr id="7" name="DiHoc-AnhKhang-TaQuangThang_45y6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661319" y="5105400"/>
            <a:ext cx="609600" cy="609600"/>
          </a:xfrm>
          <a:prstGeom prst="rect">
            <a:avLst/>
          </a:prstGeom>
        </p:spPr>
      </p:pic>
    </p:spTree>
    <p:extLst>
      <p:ext uri="{BB962C8B-B14F-4D97-AF65-F5344CB8AC3E}">
        <p14:creationId xmlns:p14="http://schemas.microsoft.com/office/powerpoint/2010/main" val="22091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58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7"/>
                </p:tgtEl>
              </p:cMediaNode>
            </p:audio>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75519" y="762000"/>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 Rounded MT Bold" pitchFamily="34" charset="0"/>
                    <a:ea typeface="Arial-Rounded" pitchFamily="34" charset="0"/>
                    <a:cs typeface="Arial-Rounded" pitchFamily="34" charset="0"/>
                  </a:rPr>
                  <a:t>1</a:t>
                </a: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Nghe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tiếng</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động</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lạ</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xấu</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hổ</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gì</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grpSp>
        <p:nvGrpSpPr>
          <p:cNvPr id="9" name="Group 8"/>
          <p:cNvGrpSpPr/>
          <p:nvPr/>
        </p:nvGrpSpPr>
        <p:grpSpPr>
          <a:xfrm>
            <a:off x="1733537" y="1628580"/>
            <a:ext cx="10286999" cy="5095963"/>
            <a:chOff x="1661320" y="2044963"/>
            <a:chExt cx="10286999" cy="5095963"/>
          </a:xfrm>
        </p:grpSpPr>
        <p:sp>
          <p:nvSpPr>
            <p:cNvPr id="18" name="TextBox 17"/>
            <p:cNvSpPr txBox="1"/>
            <p:nvPr/>
          </p:nvSpPr>
          <p:spPr>
            <a:xfrm>
              <a:off x="1661320" y="2044963"/>
              <a:ext cx="9982200" cy="1323439"/>
            </a:xfrm>
            <a:prstGeom prst="rect">
              <a:avLst/>
            </a:prstGeom>
            <a:noFill/>
          </p:spPr>
          <p:txBody>
            <a:bodyPr wrap="square" rtlCol="0">
              <a:spAutoFit/>
            </a:bodyPr>
            <a:lstStyle/>
            <a:p>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Nghe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tiếng</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động</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lạ</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xấu</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hổ</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co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rúm</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mình</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lại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khép</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mắt</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lá</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lại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3719" y="3124200"/>
              <a:ext cx="6324600" cy="4016726"/>
            </a:xfrm>
            <a:prstGeom prst="rect">
              <a:avLst/>
            </a:prstGeom>
          </p:spPr>
        </p:pic>
      </p:grpSp>
    </p:spTree>
    <p:extLst>
      <p:ext uri="{BB962C8B-B14F-4D97-AF65-F5344CB8AC3E}">
        <p14:creationId xmlns:p14="http://schemas.microsoft.com/office/powerpoint/2010/main" val="413574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39B45A-E950-CE16-0283-AEC539D6B9E8}"/>
              </a:ext>
            </a:extLst>
          </p:cNvPr>
          <p:cNvSpPr txBox="1"/>
          <p:nvPr/>
        </p:nvSpPr>
        <p:spPr>
          <a:xfrm>
            <a:off x="1432719" y="1676400"/>
            <a:ext cx="9829800" cy="3539430"/>
          </a:xfrm>
          <a:prstGeom prst="rect">
            <a:avLst/>
          </a:prstGeom>
          <a:noFill/>
        </p:spPr>
        <p:txBody>
          <a:bodyPr wrap="square">
            <a:spAutoFit/>
          </a:bodyPr>
          <a:lstStyle/>
          <a:p>
            <a:pPr algn="just"/>
            <a:r>
              <a:rPr lang="vi-VN" sz="2400" dirty="0">
                <a:solidFill>
                  <a:srgbClr val="002060"/>
                </a:solidFill>
                <a:latin typeface="Arial-Rounded" pitchFamily="34" charset="0"/>
                <a:ea typeface="Arial-Rounded" pitchFamily="34" charset="0"/>
                <a:cs typeface="Arial-Rounded" pitchFamily="34" charset="0"/>
              </a:rPr>
              <a:t> </a:t>
            </a:r>
            <a:r>
              <a:rPr lang="en-US" sz="2400" dirty="0">
                <a:solidFill>
                  <a:srgbClr val="002060"/>
                </a:solidFill>
                <a:latin typeface="Arial-Rounded" pitchFamily="34" charset="0"/>
                <a:ea typeface="Arial-Rounded" pitchFamily="34" charset="0"/>
                <a:cs typeface="Arial-Rounded" pitchFamily="34" charset="0"/>
              </a:rPr>
              <a:t>        </a:t>
            </a:r>
            <a:r>
              <a:rPr lang="vi-VN" sz="3200" dirty="0">
                <a:solidFill>
                  <a:srgbClr val="002060"/>
                </a:solidFill>
                <a:latin typeface="+mj-lt"/>
                <a:ea typeface="Arial-Rounded" pitchFamily="34" charset="0"/>
                <a:cs typeface="Arial-Rounded" pitchFamily="34" charset="0"/>
              </a:rPr>
              <a:t>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r>
              <a:rPr lang="vi-VN" sz="3200" dirty="0">
                <a:solidFill>
                  <a:srgbClr val="002060"/>
                </a:solidFill>
                <a:latin typeface="+mj-lt"/>
                <a:ea typeface="Arial-Rounded" pitchFamily="34" charset="0"/>
                <a:cs typeface="Arial-Rounded" pitchFamily="34" charset="0"/>
              </a:rPr>
              <a:t>    </a:t>
            </a:r>
            <a:endParaRPr lang="en-US" sz="3200" dirty="0">
              <a:latin typeface="+mj-lt"/>
            </a:endParaRPr>
          </a:p>
        </p:txBody>
      </p:sp>
      <p:sp>
        <p:nvSpPr>
          <p:cNvPr id="9" name="TextBox 8">
            <a:extLst>
              <a:ext uri="{FF2B5EF4-FFF2-40B4-BE49-F238E27FC236}">
                <a16:creationId xmlns:a16="http://schemas.microsoft.com/office/drawing/2014/main" id="{318DBA0B-CE66-7499-4DF5-C4266D8BAD79}"/>
              </a:ext>
            </a:extLst>
          </p:cNvPr>
          <p:cNvSpPr txBox="1"/>
          <p:nvPr/>
        </p:nvSpPr>
        <p:spPr>
          <a:xfrm>
            <a:off x="1585119" y="660647"/>
            <a:ext cx="876300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847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25000" r="20000" b="16666"/>
          <a:stretch/>
        </p:blipFill>
        <p:spPr bwMode="auto">
          <a:xfrm>
            <a:off x="3261519" y="3657600"/>
            <a:ext cx="8610600" cy="304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975519" y="609600"/>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 Rounded MT Bold" pitchFamily="34" charset="0"/>
                    <a:ea typeface="Arial-Rounded" pitchFamily="34" charset="0"/>
                    <a:cs typeface="Arial-Rounded" pitchFamily="34" charset="0"/>
                  </a:rPr>
                  <a:t>2</a:t>
                </a: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cỏ</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xung</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quanh</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xôn</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xao</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chuyện</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gì</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sp>
        <p:nvSpPr>
          <p:cNvPr id="18" name="TextBox 17"/>
          <p:cNvSpPr txBox="1"/>
          <p:nvPr/>
        </p:nvSpPr>
        <p:spPr>
          <a:xfrm>
            <a:off x="1661320" y="1600200"/>
            <a:ext cx="9982200" cy="1938992"/>
          </a:xfrm>
          <a:prstGeom prst="rect">
            <a:avLst/>
          </a:prstGeom>
          <a:noFill/>
        </p:spPr>
        <p:txBody>
          <a:bodyPr wrap="square" rtlCol="0">
            <a:spAutoFit/>
          </a:bodyPr>
          <a:lstStyle/>
          <a:p>
            <a:pPr algn="just"/>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cỏ</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xung</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quanh</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xôn</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xao</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chuyện</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một</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con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chim</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xanh</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biếc</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toàn</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thân</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lóng</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lánh</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không</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biết</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từ</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đâu</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bay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tới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rồi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lại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vội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bay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đi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ngay</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p>
        </p:txBody>
      </p:sp>
      <p:pic>
        <p:nvPicPr>
          <p:cNvPr id="2" name="Picture 2">
            <a:extLst>
              <a:ext uri="{FF2B5EF4-FFF2-40B4-BE49-F238E27FC236}">
                <a16:creationId xmlns:a16="http://schemas.microsoft.com/office/drawing/2014/main" id="{6DAD098A-B917-18DA-15F2-0F362B17ED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25000" r="20000" b="16666"/>
          <a:stretch/>
        </p:blipFill>
        <p:spPr bwMode="auto">
          <a:xfrm>
            <a:off x="3271591" y="3673136"/>
            <a:ext cx="8610600" cy="3042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9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26472A-03A3-F1F5-DECA-BA4913E4BE94}"/>
              </a:ext>
            </a:extLst>
          </p:cNvPr>
          <p:cNvSpPr txBox="1"/>
          <p:nvPr/>
        </p:nvSpPr>
        <p:spPr>
          <a:xfrm>
            <a:off x="1051719" y="914400"/>
            <a:ext cx="89154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3. </a:t>
            </a:r>
            <a:r>
              <a:rPr lang="en-US" sz="4000" dirty="0" err="1">
                <a:latin typeface="Times New Roman" panose="02020603050405020304" pitchFamily="18" charset="0"/>
                <a:cs typeface="Times New Roman" panose="02020603050405020304" pitchFamily="18" charset="0"/>
              </a:rPr>
              <a:t>Cây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xấu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nuối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điều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7B49CCD5-ACA2-7879-B7EB-5C243A4359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25000" r="20000" b="16666"/>
          <a:stretch/>
        </p:blipFill>
        <p:spPr bwMode="auto">
          <a:xfrm>
            <a:off x="2042319" y="2133600"/>
            <a:ext cx="8229600" cy="410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35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25000" r="20000" b="16666"/>
          <a:stretch/>
        </p:blipFill>
        <p:spPr bwMode="auto">
          <a:xfrm>
            <a:off x="2270919" y="3267668"/>
            <a:ext cx="8763000" cy="3463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975519" y="394712"/>
            <a:ext cx="11483912" cy="737866"/>
            <a:chOff x="294783" y="915918"/>
            <a:chExt cx="11483912" cy="737866"/>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1"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 Rounded MT Bold" pitchFamily="34" charset="0"/>
                    <a:ea typeface="Arial-Rounded" pitchFamily="34" charset="0"/>
                    <a:cs typeface="Arial-Rounded" pitchFamily="34" charset="0"/>
                  </a:rPr>
                  <a:t>3</a:t>
                </a:r>
              </a:p>
            </p:txBody>
          </p:sp>
        </p:grpSp>
        <p:sp>
          <p:nvSpPr>
            <p:cNvPr id="5" name="TextBox 4"/>
            <p:cNvSpPr txBox="1"/>
            <p:nvPr/>
          </p:nvSpPr>
          <p:spPr>
            <a:xfrm>
              <a:off x="978050" y="945898"/>
              <a:ext cx="10800645" cy="707886"/>
            </a:xfrm>
            <a:prstGeom prst="rect">
              <a:avLst/>
            </a:prstGeom>
            <a:noFill/>
          </p:spPr>
          <p:txBody>
            <a:bodyPr wrap="square" rtlCol="0">
              <a:spAutoFit/>
            </a:bodyPr>
            <a:lstStyle/>
            <a:p>
              <a:pPr algn="just"/>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xấu</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hổ</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nuối</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tiếc</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điều</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gì</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sp>
        <p:nvSpPr>
          <p:cNvPr id="18" name="TextBox 17"/>
          <p:cNvSpPr txBox="1"/>
          <p:nvPr/>
        </p:nvSpPr>
        <p:spPr>
          <a:xfrm>
            <a:off x="1642084" y="1230627"/>
            <a:ext cx="9982200" cy="1938992"/>
          </a:xfrm>
          <a:prstGeom prst="rect">
            <a:avLst/>
          </a:prstGeom>
          <a:noFill/>
        </p:spPr>
        <p:txBody>
          <a:bodyPr wrap="square" rtlCol="0">
            <a:spAutoFit/>
          </a:bodyPr>
          <a:lstStyle/>
          <a:p>
            <a:pPr algn="just"/>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xấu</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hổ</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nuối</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tiếc</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điều</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002060"/>
                </a:solidFill>
                <a:latin typeface="Times New Roman" panose="02020603050405020304" pitchFamily="18" charset="0"/>
                <a:ea typeface="Arial-Rounded" pitchFamily="34" charset="0"/>
                <a:cs typeface="Times New Roman" panose="02020603050405020304" pitchFamily="18" charset="0"/>
              </a:rPr>
              <a:t>là</a:t>
            </a:r>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Do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cây</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xấu</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hổ</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sợ</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và</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nhắm</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mắt</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lại</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nên</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đã</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không</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nhìn</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thấy</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con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chim</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xanh</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rất</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Arial-Rounded" pitchFamily="34" charset="0"/>
                <a:cs typeface="Times New Roman" panose="02020603050405020304" pitchFamily="18" charset="0"/>
              </a:rPr>
              <a:t>đẹp</a:t>
            </a:r>
            <a:r>
              <a:rPr lang="en-US" sz="4000" dirty="0">
                <a:solidFill>
                  <a:srgbClr val="FF0000"/>
                </a:solidFill>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288990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0" t="25000" r="20000" b="16666"/>
          <a:stretch/>
        </p:blipFill>
        <p:spPr bwMode="auto">
          <a:xfrm>
            <a:off x="1728332" y="3187482"/>
            <a:ext cx="10137132" cy="3522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899319" y="228600"/>
            <a:ext cx="11049000" cy="1230309"/>
            <a:chOff x="294783" y="915918"/>
            <a:chExt cx="11049000" cy="1230309"/>
          </a:xfrm>
        </p:grpSpPr>
        <p:grpSp>
          <p:nvGrpSpPr>
            <p:cNvPr id="4" name="Group 3"/>
            <p:cNvGrpSpPr/>
            <p:nvPr/>
          </p:nvGrpSpPr>
          <p:grpSpPr>
            <a:xfrm>
              <a:off x="294783" y="915918"/>
              <a:ext cx="758018" cy="731520"/>
              <a:chOff x="3065608" y="1727884"/>
              <a:chExt cx="1240358"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sz="4000">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108967" y="193704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dirty="0">
                    <a:solidFill>
                      <a:srgbClr val="002060"/>
                    </a:solidFill>
                    <a:latin typeface="Arial Rounded MT Bold" pitchFamily="34" charset="0"/>
                    <a:ea typeface="Arial-Rounded" pitchFamily="34" charset="0"/>
                    <a:cs typeface="Arial-Rounded" pitchFamily="34" charset="0"/>
                  </a:rPr>
                  <a:t>4</a:t>
                </a:r>
              </a:p>
            </p:txBody>
          </p:sp>
        </p:grpSp>
        <p:sp>
          <p:nvSpPr>
            <p:cNvPr id="5" name="TextBox 4"/>
            <p:cNvSpPr txBox="1"/>
            <p:nvPr/>
          </p:nvSpPr>
          <p:spPr>
            <a:xfrm>
              <a:off x="978050" y="945898"/>
              <a:ext cx="10365733" cy="1200329"/>
            </a:xfrm>
            <a:prstGeom prst="rect">
              <a:avLst/>
            </a:prstGeom>
            <a:noFill/>
          </p:spPr>
          <p:txBody>
            <a:bodyPr wrap="square" rtlCol="0">
              <a:spAutoFit/>
            </a:bodyPr>
            <a:lstStyle/>
            <a:p>
              <a:pPr algn="just"/>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văn</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nào</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cho</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biết</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cây</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xấu</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hổ</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rất</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mong</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con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chim</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xanh</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quay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trở</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2060"/>
                  </a:solidFill>
                  <a:latin typeface="Times New Roman" panose="02020603050405020304" pitchFamily="18" charset="0"/>
                  <a:ea typeface="Arial-Rounded" pitchFamily="34" charset="0"/>
                  <a:cs typeface="Times New Roman" panose="02020603050405020304" pitchFamily="18" charset="0"/>
                </a:rPr>
                <a:t>lại</a:t>
              </a:r>
              <a:r>
                <a:rPr lang="en-US" sz="3600"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grpSp>
      <p:sp>
        <p:nvSpPr>
          <p:cNvPr id="18" name="TextBox 17"/>
          <p:cNvSpPr txBox="1"/>
          <p:nvPr/>
        </p:nvSpPr>
        <p:spPr>
          <a:xfrm>
            <a:off x="1701260" y="1371600"/>
            <a:ext cx="9982200" cy="1815882"/>
          </a:xfrm>
          <a:prstGeom prst="rect">
            <a:avLst/>
          </a:prstGeom>
          <a:noFill/>
        </p:spPr>
        <p:txBody>
          <a:bodyPr wrap="square" rtlCol="0">
            <a:spAutoFit/>
          </a:bodyPr>
          <a:lstStyle/>
          <a:p>
            <a:pPr algn="just"/>
            <a:r>
              <a:rPr lang="en-US" sz="40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Câu</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văn</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cho</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biết</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cây</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xấu</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hổ</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rất</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mong</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con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chim</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xanh</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quay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trở</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lại</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en-US" sz="3600" dirty="0" err="1">
                <a:solidFill>
                  <a:srgbClr val="00B0F0"/>
                </a:solidFill>
                <a:latin typeface="Times New Roman" panose="02020603050405020304" pitchFamily="18" charset="0"/>
                <a:ea typeface="Arial-Rounded" pitchFamily="34" charset="0"/>
                <a:cs typeface="Times New Roman" panose="02020603050405020304" pitchFamily="18" charset="0"/>
              </a:rPr>
              <a:t>là</a:t>
            </a:r>
            <a:r>
              <a:rPr lang="en-US" sz="3600" dirty="0">
                <a:solidFill>
                  <a:srgbClr val="00B0F0"/>
                </a:solidFill>
                <a:latin typeface="Times New Roman" panose="02020603050405020304" pitchFamily="18" charset="0"/>
                <a:ea typeface="Arial-Rounded" pitchFamily="34" charset="0"/>
                <a:cs typeface="Times New Roman" panose="02020603050405020304" pitchFamily="18" charset="0"/>
              </a:rPr>
              <a:t>: </a:t>
            </a:r>
            <a:r>
              <a:rPr lang="vi-VN" sz="3600" i="1" dirty="0">
                <a:solidFill>
                  <a:srgbClr val="FF0000"/>
                </a:solidFill>
                <a:latin typeface="Times New Roman" panose="02020603050405020304" pitchFamily="18" charset="0"/>
                <a:ea typeface="Arial-Rounded" pitchFamily="34" charset="0"/>
                <a:cs typeface="Times New Roman" panose="02020603050405020304" pitchFamily="18" charset="0"/>
              </a:rPr>
              <a:t>Không biết bao giờ con chim xanh ấy quay trở lại</a:t>
            </a:r>
            <a:r>
              <a:rPr lang="en-US" sz="3600" i="1" dirty="0">
                <a:solidFill>
                  <a:srgbClr val="FF0000"/>
                </a:solidFill>
                <a:latin typeface="Times New Roman" panose="02020603050405020304" pitchFamily="18" charset="0"/>
                <a:ea typeface="Arial-Rounded" pitchFamily="34" charset="0"/>
                <a:cs typeface="Times New Roman" panose="02020603050405020304" pitchFamily="18" charset="0"/>
              </a:rPr>
              <a:t>?</a:t>
            </a:r>
            <a:endParaRPr lang="vi-VN" sz="3600" i="1" dirty="0">
              <a:solidFill>
                <a:srgbClr val="FF0000"/>
              </a:solidFill>
              <a:latin typeface="Times New Roman" panose="02020603050405020304" pitchFamily="18" charset="0"/>
              <a:ea typeface="Arial-Rounded" pitchFamily="34" charset="0"/>
              <a:cs typeface="Times New Roman" panose="02020603050405020304" pitchFamily="18" charset="0"/>
            </a:endParaRPr>
          </a:p>
        </p:txBody>
      </p:sp>
    </p:spTree>
    <p:extLst>
      <p:ext uri="{BB962C8B-B14F-4D97-AF65-F5344CB8AC3E}">
        <p14:creationId xmlns:p14="http://schemas.microsoft.com/office/powerpoint/2010/main" val="297547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76BA0-B2B1-6FE8-B0F1-1C11F6B0E6C8}"/>
              </a:ext>
            </a:extLst>
          </p:cNvPr>
          <p:cNvSpPr txBox="1"/>
          <p:nvPr/>
        </p:nvSpPr>
        <p:spPr>
          <a:xfrm>
            <a:off x="1356519" y="838200"/>
            <a:ext cx="5715000"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3. </a:t>
            </a:r>
            <a:r>
              <a:rPr lang="en-US" sz="6000" dirty="0" err="1">
                <a:solidFill>
                  <a:srgbClr val="FF0000"/>
                </a:solidFill>
                <a:latin typeface="Times New Roman" panose="02020603050405020304" pitchFamily="18" charset="0"/>
                <a:cs typeface="Times New Roman" panose="02020603050405020304" pitchFamily="18" charset="0"/>
              </a:rPr>
              <a:t>Luyện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đọc</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lại</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6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DE1F8B-C43D-4B7A-8155-BEAC33AC1D49}"/>
              </a:ext>
            </a:extLst>
          </p:cNvPr>
          <p:cNvSpPr txBox="1"/>
          <p:nvPr/>
        </p:nvSpPr>
        <p:spPr>
          <a:xfrm>
            <a:off x="449834" y="1087934"/>
            <a:ext cx="11269885" cy="5262979"/>
          </a:xfrm>
          <a:prstGeom prst="rect">
            <a:avLst/>
          </a:prstGeom>
          <a:noFill/>
        </p:spPr>
        <p:txBody>
          <a:bodyPr wrap="square" rtlCol="0">
            <a:spAutoFit/>
          </a:bodyPr>
          <a:lstStyle/>
          <a:p>
            <a:pPr algn="just"/>
            <a:r>
              <a:rPr lang="en-US" sz="28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Bỗng dưng, gió ào ào nổi lên. Có tiếng động gì lạ lắm. Những chiếc lá khô lạt xạt lướt trên cỏ. Cây xấu hổ co rúm mình lại.</a:t>
            </a:r>
          </a:p>
          <a:p>
            <a:pPr algn="just"/>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      Nó bỗng thấy xung quanh xôn xao. Nó hé mắt nhìn: không có gì lạ cả. Bấy giờ, nó mới mở bừng những con mắt lá. Quả nhiên, không có gì lạ thật.</a:t>
            </a:r>
          </a:p>
          <a:p>
            <a:pPr algn="just"/>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      Càng nghe bạn bè trầm trồ, cây xấu hổ càng tiếc. Không biết bao giờ con chim xanh ấy quay trở lại</a:t>
            </a:r>
            <a:r>
              <a:rPr lang="en-US" sz="2800" dirty="0">
                <a:solidFill>
                  <a:srgbClr val="002060"/>
                </a:solidFill>
                <a:latin typeface="Times New Roman" panose="02020603050405020304" pitchFamily="18" charset="0"/>
                <a:ea typeface="Arial-Rounded" pitchFamily="34" charset="0"/>
                <a:cs typeface="Times New Roman" panose="02020603050405020304" pitchFamily="18" charset="0"/>
              </a:rPr>
              <a:t>?</a:t>
            </a:r>
            <a:endParaRPr lang="vi-VN" sz="2800" dirty="0">
              <a:solidFill>
                <a:srgbClr val="002060"/>
              </a:solidFill>
              <a:latin typeface="Times New Roman" panose="02020603050405020304" pitchFamily="18" charset="0"/>
              <a:ea typeface="Arial-Rounded" pitchFamily="34" charset="0"/>
              <a:cs typeface="Times New Roman" panose="02020603050405020304" pitchFamily="18" charset="0"/>
            </a:endParaRPr>
          </a:p>
          <a:p>
            <a:pPr algn="r"/>
            <a:r>
              <a:rPr lang="vi-VN" sz="2800" dirty="0">
                <a:solidFill>
                  <a:srgbClr val="002060"/>
                </a:solidFill>
                <a:latin typeface="+mj-lt"/>
                <a:ea typeface="Arial-Rounded" pitchFamily="34" charset="0"/>
                <a:cs typeface="Arial-Rounded" pitchFamily="34" charset="0"/>
              </a:rPr>
              <a:t>(</a:t>
            </a:r>
            <a:r>
              <a:rPr lang="vi-VN" sz="2800" i="1" dirty="0">
                <a:solidFill>
                  <a:srgbClr val="002060"/>
                </a:solidFill>
                <a:latin typeface="+mj-lt"/>
                <a:ea typeface="Arial-Rounded" pitchFamily="34" charset="0"/>
                <a:cs typeface="Arial-Rounded" pitchFamily="34" charset="0"/>
              </a:rPr>
              <a:t>Theo </a:t>
            </a:r>
            <a:r>
              <a:rPr lang="vi-VN" sz="2800" dirty="0">
                <a:solidFill>
                  <a:srgbClr val="002060"/>
                </a:solidFill>
                <a:latin typeface="+mj-lt"/>
                <a:ea typeface="Arial-Rounded" pitchFamily="34" charset="0"/>
                <a:cs typeface="Arial-Rounded" pitchFamily="34" charset="0"/>
              </a:rPr>
              <a:t>Trần Hoài Dương)</a:t>
            </a:r>
            <a:endParaRPr lang="en-US" sz="2800" dirty="0">
              <a:solidFill>
                <a:srgbClr val="002060"/>
              </a:solidFill>
              <a:latin typeface="+mj-lt"/>
              <a:ea typeface="Arial-Rounded" pitchFamily="34" charset="0"/>
              <a:cs typeface="Arial-Rounded" pitchFamily="34" charset="0"/>
            </a:endParaRPr>
          </a:p>
        </p:txBody>
      </p:sp>
      <p:sp>
        <p:nvSpPr>
          <p:cNvPr id="5" name="TextBox 4">
            <a:extLst>
              <a:ext uri="{FF2B5EF4-FFF2-40B4-BE49-F238E27FC236}">
                <a16:creationId xmlns:a16="http://schemas.microsoft.com/office/drawing/2014/main" id="{EC1E3D26-0FBF-489D-9BF9-77F94C02DE90}"/>
              </a:ext>
            </a:extLst>
          </p:cNvPr>
          <p:cNvSpPr txBox="1"/>
          <p:nvPr/>
        </p:nvSpPr>
        <p:spPr>
          <a:xfrm>
            <a:off x="746919" y="228600"/>
            <a:ext cx="10327119" cy="707886"/>
          </a:xfrm>
          <a:prstGeom prst="rect">
            <a:avLst/>
          </a:prstGeom>
          <a:noFill/>
        </p:spPr>
        <p:txBody>
          <a:bodyPr wrap="square" rtlCol="0">
            <a:spAutoFit/>
          </a:bodyPr>
          <a:lstStyle/>
          <a:p>
            <a:pPr algn="ctr"/>
            <a:r>
              <a:rPr lang="en-US" sz="4000" b="1" dirty="0">
                <a:solidFill>
                  <a:srgbClr val="00B050"/>
                </a:solidFill>
                <a:latin typeface="Times New Roman" panose="02020603050405020304" pitchFamily="18" charset="0"/>
                <a:ea typeface="Arial-Rounded" pitchFamily="34" charset="0"/>
                <a:cs typeface="Times New Roman" panose="02020603050405020304" pitchFamily="18" charset="0"/>
              </a:rPr>
              <a:t>CÂY XẤU HỔ</a:t>
            </a:r>
          </a:p>
        </p:txBody>
      </p:sp>
    </p:spTree>
    <p:extLst>
      <p:ext uri="{BB962C8B-B14F-4D97-AF65-F5344CB8AC3E}">
        <p14:creationId xmlns:p14="http://schemas.microsoft.com/office/powerpoint/2010/main" val="3173468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14A0E5-6B9F-BC7B-1E1C-6D0D713A8502}"/>
              </a:ext>
            </a:extLst>
          </p:cNvPr>
          <p:cNvSpPr txBox="1"/>
          <p:nvPr/>
        </p:nvSpPr>
        <p:spPr>
          <a:xfrm>
            <a:off x="1204119" y="914400"/>
            <a:ext cx="9753600" cy="1015663"/>
          </a:xfrm>
          <a:prstGeom prst="rect">
            <a:avLst/>
          </a:prstGeom>
          <a:noFill/>
        </p:spPr>
        <p:txBody>
          <a:bodyPr wrap="square" rtlCol="0">
            <a:spAutoFit/>
          </a:bodyPr>
          <a:lstStyle/>
          <a:p>
            <a:r>
              <a:rPr lang="en-US" sz="6000" dirty="0">
                <a:solidFill>
                  <a:srgbClr val="FF0000"/>
                </a:solidFill>
                <a:latin typeface="Times New Roman" panose="02020603050405020304" pitchFamily="18" charset="0"/>
                <a:cs typeface="Times New Roman" panose="02020603050405020304" pitchFamily="18" charset="0"/>
              </a:rPr>
              <a:t>4. </a:t>
            </a:r>
            <a:r>
              <a:rPr lang="en-US" sz="6000" dirty="0" err="1">
                <a:solidFill>
                  <a:srgbClr val="FF0000"/>
                </a:solidFill>
                <a:latin typeface="Times New Roman" panose="02020603050405020304" pitchFamily="18" charset="0"/>
                <a:cs typeface="Times New Roman" panose="02020603050405020304" pitchFamily="18" charset="0"/>
              </a:rPr>
              <a:t>Luyện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tập</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theo</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văn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bản</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đọc</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697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196" t="33160" r="89898" b="54167"/>
          <a:stretch/>
        </p:blipFill>
        <p:spPr bwMode="auto">
          <a:xfrm>
            <a:off x="43258" y="762000"/>
            <a:ext cx="1028700" cy="927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1121650" y="762000"/>
            <a:ext cx="10750470" cy="731520"/>
            <a:chOff x="292250" y="915918"/>
            <a:chExt cx="10750470" cy="731520"/>
          </a:xfrm>
        </p:grpSpPr>
        <p:grpSp>
          <p:nvGrpSpPr>
            <p:cNvPr id="4" name="Group 3"/>
            <p:cNvGrpSpPr/>
            <p:nvPr/>
          </p:nvGrpSpPr>
          <p:grpSpPr>
            <a:xfrm>
              <a:off x="292250" y="915918"/>
              <a:ext cx="731520" cy="731520"/>
              <a:chOff x="3061467" y="1727884"/>
              <a:chExt cx="1197000"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61467"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1</a:t>
                </a:r>
              </a:p>
            </p:txBody>
          </p:sp>
        </p:grpSp>
        <p:sp>
          <p:nvSpPr>
            <p:cNvPr id="5" name="TextBox 4"/>
            <p:cNvSpPr txBox="1"/>
            <p:nvPr/>
          </p:nvSpPr>
          <p:spPr>
            <a:xfrm>
              <a:off x="995274" y="971280"/>
              <a:ext cx="10047446" cy="584775"/>
            </a:xfrm>
            <a:prstGeom prst="rect">
              <a:avLst/>
            </a:prstGeom>
            <a:noFill/>
          </p:spPr>
          <p:txBody>
            <a:bodyPr wrap="square" rtlCol="0">
              <a:spAutoFit/>
            </a:bodyPr>
            <a:lstStyle/>
            <a:p>
              <a:pPr algn="just"/>
              <a:r>
                <a:rPr lang="en-US" sz="3200" dirty="0" err="1">
                  <a:solidFill>
                    <a:srgbClr val="002060"/>
                  </a:solidFill>
                  <a:latin typeface="Arial-Rounded" pitchFamily="34" charset="0"/>
                  <a:ea typeface="Arial-Rounded" pitchFamily="34" charset="0"/>
                  <a:cs typeface="Arial-Rounded" pitchFamily="34" charset="0"/>
                </a:rPr>
                <a:t>Những</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từ</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nào</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dưới</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đây</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chỉ</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đặc</a:t>
              </a:r>
              <a:r>
                <a:rPr lang="en-US" sz="3200" dirty="0">
                  <a:solidFill>
                    <a:srgbClr val="002060"/>
                  </a:solidFill>
                  <a:latin typeface="Arial-Rounded" pitchFamily="34" charset="0"/>
                  <a:ea typeface="Arial-Rounded" pitchFamily="34" charset="0"/>
                  <a:cs typeface="Arial-Rounded" pitchFamily="34" charset="0"/>
                </a:rPr>
                <a:t> </a:t>
              </a:r>
              <a:r>
                <a:rPr lang="en-US" sz="3200" dirty="0" err="1">
                  <a:solidFill>
                    <a:srgbClr val="002060"/>
                  </a:solidFill>
                  <a:latin typeface="Arial-Rounded" pitchFamily="34" charset="0"/>
                  <a:ea typeface="Arial-Rounded" pitchFamily="34" charset="0"/>
                  <a:cs typeface="Arial-Rounded" pitchFamily="34" charset="0"/>
                </a:rPr>
                <a:t>điểm</a:t>
              </a:r>
              <a:r>
                <a:rPr lang="en-US" sz="3200" dirty="0">
                  <a:solidFill>
                    <a:srgbClr val="002060"/>
                  </a:solidFill>
                  <a:latin typeface="Arial-Rounded" pitchFamily="34" charset="0"/>
                  <a:ea typeface="Arial-Rounded" pitchFamily="34" charset="0"/>
                  <a:cs typeface="Arial-Rounded" pitchFamily="34" charset="0"/>
                </a:rPr>
                <a:t>?</a:t>
              </a:r>
            </a:p>
          </p:txBody>
        </p:sp>
      </p:grpSp>
      <p:sp>
        <p:nvSpPr>
          <p:cNvPr id="2" name="Rounded Rectangle 1"/>
          <p:cNvSpPr/>
          <p:nvPr/>
        </p:nvSpPr>
        <p:spPr>
          <a:xfrm>
            <a:off x="2239796" y="2362200"/>
            <a:ext cx="2194560" cy="8229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Rounded" pitchFamily="34" charset="0"/>
                <a:ea typeface="Arial-Rounded" pitchFamily="34" charset="0"/>
                <a:cs typeface="Arial-Rounded" pitchFamily="34" charset="0"/>
              </a:rPr>
              <a:t>đẹp</a:t>
            </a:r>
          </a:p>
        </p:txBody>
      </p:sp>
      <p:sp>
        <p:nvSpPr>
          <p:cNvPr id="18" name="Rounded Rectangle 17"/>
          <p:cNvSpPr/>
          <p:nvPr/>
        </p:nvSpPr>
        <p:spPr>
          <a:xfrm>
            <a:off x="4999129" y="2362200"/>
            <a:ext cx="2194560" cy="8229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Rounded" pitchFamily="34" charset="0"/>
                <a:ea typeface="Arial-Rounded" pitchFamily="34" charset="0"/>
                <a:cs typeface="Arial-Rounded" pitchFamily="34" charset="0"/>
              </a:rPr>
              <a:t>lóng lánh</a:t>
            </a:r>
          </a:p>
        </p:txBody>
      </p:sp>
      <p:sp>
        <p:nvSpPr>
          <p:cNvPr id="19" name="Rounded Rectangle 18"/>
          <p:cNvSpPr/>
          <p:nvPr/>
        </p:nvSpPr>
        <p:spPr>
          <a:xfrm>
            <a:off x="7748931" y="2362200"/>
            <a:ext cx="2194560" cy="8229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Rounded" pitchFamily="34" charset="0"/>
                <a:ea typeface="Arial-Rounded" pitchFamily="34" charset="0"/>
                <a:cs typeface="Arial-Rounded" pitchFamily="34" charset="0"/>
              </a:rPr>
              <a:t>bay đi</a:t>
            </a:r>
          </a:p>
        </p:txBody>
      </p:sp>
      <p:sp>
        <p:nvSpPr>
          <p:cNvPr id="20" name="Rounded Rectangle 19"/>
          <p:cNvSpPr/>
          <p:nvPr/>
        </p:nvSpPr>
        <p:spPr>
          <a:xfrm>
            <a:off x="6385719" y="4011219"/>
            <a:ext cx="2194560" cy="8229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Rounded" pitchFamily="34" charset="0"/>
                <a:ea typeface="Arial-Rounded" pitchFamily="34" charset="0"/>
                <a:cs typeface="Arial-Rounded" pitchFamily="34" charset="0"/>
              </a:rPr>
              <a:t>xanh biếc</a:t>
            </a:r>
          </a:p>
        </p:txBody>
      </p:sp>
      <p:sp>
        <p:nvSpPr>
          <p:cNvPr id="21" name="Rounded Rectangle 20"/>
          <p:cNvSpPr/>
          <p:nvPr/>
        </p:nvSpPr>
        <p:spPr>
          <a:xfrm>
            <a:off x="3565319" y="4011219"/>
            <a:ext cx="2194560" cy="82296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Arial-Rounded" pitchFamily="34" charset="0"/>
                <a:ea typeface="Arial-Rounded" pitchFamily="34" charset="0"/>
                <a:cs typeface="Arial-Rounded" pitchFamily="34" charset="0"/>
              </a:rPr>
              <a:t>trở lại</a:t>
            </a:r>
          </a:p>
        </p:txBody>
      </p:sp>
      <p:pic>
        <p:nvPicPr>
          <p:cNvPr id="22" name="Picture 21"/>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3008519" y="1699365"/>
            <a:ext cx="657115" cy="648444"/>
          </a:xfrm>
          <a:prstGeom prst="rect">
            <a:avLst/>
          </a:prstGeom>
        </p:spPr>
      </p:pic>
      <p:pic>
        <p:nvPicPr>
          <p:cNvPr id="23" name="Picture 22"/>
          <p:cNvPicPr>
            <a:picLocks noChangeAspect="1"/>
          </p:cNvPicPr>
          <p:nvPr/>
        </p:nvPicPr>
        <p:blipFill rotWithShape="1">
          <a:blip r:embed="rId7" cstate="print">
            <a:extLst>
              <a:ext uri="{28A0092B-C50C-407E-A947-70E740481C1C}">
                <a14:useLocalDpi xmlns:a14="http://schemas.microsoft.com/office/drawing/2010/main" val="0"/>
              </a:ext>
            </a:extLst>
          </a:blip>
          <a:srcRect l="51120" t="17086" r="5764" b="28307"/>
          <a:stretch/>
        </p:blipFill>
        <p:spPr>
          <a:xfrm>
            <a:off x="8503070" y="1684975"/>
            <a:ext cx="686282" cy="677225"/>
          </a:xfrm>
          <a:prstGeom prst="rect">
            <a:avLst/>
          </a:prstGeom>
        </p:spPr>
      </p:pic>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5767852" y="1699365"/>
            <a:ext cx="657115" cy="648444"/>
          </a:xfrm>
          <a:prstGeom prst="rect">
            <a:avLst/>
          </a:prstGeom>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6884" t="18959" r="50000" b="26434"/>
          <a:stretch/>
        </p:blipFill>
        <p:spPr>
          <a:xfrm>
            <a:off x="7154441" y="4891190"/>
            <a:ext cx="657115" cy="648444"/>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51120" t="17086" r="5764" b="28307"/>
          <a:stretch/>
        </p:blipFill>
        <p:spPr>
          <a:xfrm>
            <a:off x="4319458" y="4876800"/>
            <a:ext cx="686282" cy="677225"/>
          </a:xfrm>
          <a:prstGeom prst="rect">
            <a:avLst/>
          </a:prstGeom>
        </p:spPr>
      </p:pic>
      <p:cxnSp>
        <p:nvCxnSpPr>
          <p:cNvPr id="8" name="Straight Connector 7">
            <a:extLst>
              <a:ext uri="{FF2B5EF4-FFF2-40B4-BE49-F238E27FC236}">
                <a16:creationId xmlns:a16="http://schemas.microsoft.com/office/drawing/2014/main" id="{ED7404E0-979D-B0DD-6695-BD3C51DD9F36}"/>
              </a:ext>
            </a:extLst>
          </p:cNvPr>
          <p:cNvCxnSpPr>
            <a:cxnSpLocks/>
          </p:cNvCxnSpPr>
          <p:nvPr/>
        </p:nvCxnSpPr>
        <p:spPr>
          <a:xfrm>
            <a:off x="1850641" y="1364806"/>
            <a:ext cx="24014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85FF946-004E-7969-3303-32646B56ADA1}"/>
              </a:ext>
            </a:extLst>
          </p:cNvPr>
          <p:cNvCxnSpPr>
            <a:cxnSpLocks/>
          </p:cNvCxnSpPr>
          <p:nvPr/>
        </p:nvCxnSpPr>
        <p:spPr>
          <a:xfrm>
            <a:off x="5928519" y="1364806"/>
            <a:ext cx="2209800" cy="247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426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grpId="0" nodeType="clickEffect">
                                  <p:stCondLst>
                                    <p:cond delay="0"/>
                                  </p:stCondLst>
                                  <p:childTnLst>
                                    <p:animRot by="120000">
                                      <p:cBhvr>
                                        <p:cTn id="16" dur="100" fill="hold">
                                          <p:stCondLst>
                                            <p:cond delay="0"/>
                                          </p:stCondLst>
                                        </p:cTn>
                                        <p:tgtEl>
                                          <p:spTgt spid="2"/>
                                        </p:tgtEl>
                                        <p:attrNameLst>
                                          <p:attrName>r</p:attrName>
                                        </p:attrNameLst>
                                      </p:cBhvr>
                                    </p:animRot>
                                    <p:animRot by="-240000">
                                      <p:cBhvr>
                                        <p:cTn id="17" dur="200" fill="hold">
                                          <p:stCondLst>
                                            <p:cond delay="200"/>
                                          </p:stCondLst>
                                        </p:cTn>
                                        <p:tgtEl>
                                          <p:spTgt spid="2"/>
                                        </p:tgtEl>
                                        <p:attrNameLst>
                                          <p:attrName>r</p:attrName>
                                        </p:attrNameLst>
                                      </p:cBhvr>
                                    </p:animRot>
                                    <p:animRot by="240000">
                                      <p:cBhvr>
                                        <p:cTn id="18" dur="200" fill="hold">
                                          <p:stCondLst>
                                            <p:cond delay="400"/>
                                          </p:stCondLst>
                                        </p:cTn>
                                        <p:tgtEl>
                                          <p:spTgt spid="2"/>
                                        </p:tgtEl>
                                        <p:attrNameLst>
                                          <p:attrName>r</p:attrName>
                                        </p:attrNameLst>
                                      </p:cBhvr>
                                    </p:animRot>
                                    <p:animRot by="-240000">
                                      <p:cBhvr>
                                        <p:cTn id="19" dur="200" fill="hold">
                                          <p:stCondLst>
                                            <p:cond delay="600"/>
                                          </p:stCondLst>
                                        </p:cTn>
                                        <p:tgtEl>
                                          <p:spTgt spid="2"/>
                                        </p:tgtEl>
                                        <p:attrNameLst>
                                          <p:attrName>r</p:attrName>
                                        </p:attrNameLst>
                                      </p:cBhvr>
                                    </p:animRot>
                                    <p:animRot by="120000">
                                      <p:cBhvr>
                                        <p:cTn id="20" dur="200" fill="hold">
                                          <p:stCondLst>
                                            <p:cond delay="800"/>
                                          </p:stCondLst>
                                        </p:cTn>
                                        <p:tgtEl>
                                          <p:spTgt spid="2"/>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subTnLst>
                                    <p:audio>
                                      <p:cMediaNode>
                                        <p:cTn display="0" masterRel="sameClick">
                                          <p:stCondLst>
                                            <p:cond evt="begin" delay="0">
                                              <p:tn val="2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
                  </p:tgtEl>
                </p:cond>
              </p:nextCondLst>
            </p:seq>
            <p:seq concurrent="1" nextAc="seek">
              <p:cTn id="24" restart="whenNotActive" fill="hold" evtFilter="cancelBubble" nodeType="interactiveSeq">
                <p:stCondLst>
                  <p:cond evt="onClick" delay="0">
                    <p:tgtEl>
                      <p:spTgt spid="19"/>
                    </p:tgtEl>
                  </p:cond>
                </p:stCondLst>
                <p:endSync evt="end" delay="0">
                  <p:rtn val="all"/>
                </p:endSync>
                <p:childTnLst>
                  <p:par>
                    <p:cTn id="25" fill="hold">
                      <p:stCondLst>
                        <p:cond delay="0"/>
                      </p:stCondLst>
                      <p:childTnLst>
                        <p:par>
                          <p:cTn id="26" fill="hold">
                            <p:stCondLst>
                              <p:cond delay="0"/>
                            </p:stCondLst>
                            <p:childTnLst>
                              <p:par>
                                <p:cTn id="27" presetID="32" presetClass="emph" presetSubtype="0" fill="hold" grpId="0" nodeType="clickEffect">
                                  <p:stCondLst>
                                    <p:cond delay="0"/>
                                  </p:stCondLst>
                                  <p:childTnLst>
                                    <p:animRot by="120000">
                                      <p:cBhvr>
                                        <p:cTn id="28" dur="100" fill="hold">
                                          <p:stCondLst>
                                            <p:cond delay="0"/>
                                          </p:stCondLst>
                                        </p:cTn>
                                        <p:tgtEl>
                                          <p:spTgt spid="19"/>
                                        </p:tgtEl>
                                        <p:attrNameLst>
                                          <p:attrName>r</p:attrName>
                                        </p:attrNameLst>
                                      </p:cBhvr>
                                    </p:animRot>
                                    <p:animRot by="-240000">
                                      <p:cBhvr>
                                        <p:cTn id="29" dur="200" fill="hold">
                                          <p:stCondLst>
                                            <p:cond delay="200"/>
                                          </p:stCondLst>
                                        </p:cTn>
                                        <p:tgtEl>
                                          <p:spTgt spid="19"/>
                                        </p:tgtEl>
                                        <p:attrNameLst>
                                          <p:attrName>r</p:attrName>
                                        </p:attrNameLst>
                                      </p:cBhvr>
                                    </p:animRot>
                                    <p:animRot by="240000">
                                      <p:cBhvr>
                                        <p:cTn id="30" dur="200" fill="hold">
                                          <p:stCondLst>
                                            <p:cond delay="400"/>
                                          </p:stCondLst>
                                        </p:cTn>
                                        <p:tgtEl>
                                          <p:spTgt spid="19"/>
                                        </p:tgtEl>
                                        <p:attrNameLst>
                                          <p:attrName>r</p:attrName>
                                        </p:attrNameLst>
                                      </p:cBhvr>
                                    </p:animRot>
                                    <p:animRot by="-240000">
                                      <p:cBhvr>
                                        <p:cTn id="31" dur="200" fill="hold">
                                          <p:stCondLst>
                                            <p:cond delay="600"/>
                                          </p:stCondLst>
                                        </p:cTn>
                                        <p:tgtEl>
                                          <p:spTgt spid="19"/>
                                        </p:tgtEl>
                                        <p:attrNameLst>
                                          <p:attrName>r</p:attrName>
                                        </p:attrNameLst>
                                      </p:cBhvr>
                                    </p:animRot>
                                    <p:animRot by="120000">
                                      <p:cBhvr>
                                        <p:cTn id="32" dur="200" fill="hold">
                                          <p:stCondLst>
                                            <p:cond delay="800"/>
                                          </p:stCondLst>
                                        </p:cTn>
                                        <p:tgtEl>
                                          <p:spTgt spid="19"/>
                                        </p:tgtEl>
                                        <p:attrNameLst>
                                          <p:attrName>r</p:attrName>
                                        </p:attrNameLst>
                                      </p:cBhvr>
                                    </p:animRo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19"/>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32" presetClass="emph" presetSubtype="0" fill="hold" grpId="0" nodeType="clickEffect">
                                  <p:stCondLst>
                                    <p:cond delay="0"/>
                                  </p:stCondLst>
                                  <p:childTnLst>
                                    <p:animRot by="120000">
                                      <p:cBhvr>
                                        <p:cTn id="40" dur="100" fill="hold">
                                          <p:stCondLst>
                                            <p:cond delay="0"/>
                                          </p:stCondLst>
                                        </p:cTn>
                                        <p:tgtEl>
                                          <p:spTgt spid="18"/>
                                        </p:tgtEl>
                                        <p:attrNameLst>
                                          <p:attrName>r</p:attrName>
                                        </p:attrNameLst>
                                      </p:cBhvr>
                                    </p:animRot>
                                    <p:animRot by="-240000">
                                      <p:cBhvr>
                                        <p:cTn id="41" dur="200" fill="hold">
                                          <p:stCondLst>
                                            <p:cond delay="200"/>
                                          </p:stCondLst>
                                        </p:cTn>
                                        <p:tgtEl>
                                          <p:spTgt spid="18"/>
                                        </p:tgtEl>
                                        <p:attrNameLst>
                                          <p:attrName>r</p:attrName>
                                        </p:attrNameLst>
                                      </p:cBhvr>
                                    </p:animRot>
                                    <p:animRot by="240000">
                                      <p:cBhvr>
                                        <p:cTn id="42" dur="200" fill="hold">
                                          <p:stCondLst>
                                            <p:cond delay="400"/>
                                          </p:stCondLst>
                                        </p:cTn>
                                        <p:tgtEl>
                                          <p:spTgt spid="18"/>
                                        </p:tgtEl>
                                        <p:attrNameLst>
                                          <p:attrName>r</p:attrName>
                                        </p:attrNameLst>
                                      </p:cBhvr>
                                    </p:animRot>
                                    <p:animRot by="-240000">
                                      <p:cBhvr>
                                        <p:cTn id="43" dur="200" fill="hold">
                                          <p:stCondLst>
                                            <p:cond delay="600"/>
                                          </p:stCondLst>
                                        </p:cTn>
                                        <p:tgtEl>
                                          <p:spTgt spid="18"/>
                                        </p:tgtEl>
                                        <p:attrNameLst>
                                          <p:attrName>r</p:attrName>
                                        </p:attrNameLst>
                                      </p:cBhvr>
                                    </p:animRot>
                                    <p:animRot by="120000">
                                      <p:cBhvr>
                                        <p:cTn id="44" dur="200" fill="hold">
                                          <p:stCondLst>
                                            <p:cond delay="800"/>
                                          </p:stCondLst>
                                        </p:cTn>
                                        <p:tgtEl>
                                          <p:spTgt spid="18"/>
                                        </p:tgtEl>
                                        <p:attrNameLst>
                                          <p:attrName>r</p:attrName>
                                        </p:attrNameLst>
                                      </p:cBhvr>
                                    </p:animRot>
                                  </p:childTnLst>
                                </p:cTn>
                              </p:par>
                              <p:par>
                                <p:cTn id="45" presetID="10"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8"/>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32" presetClass="emph" presetSubtype="0" fill="hold" grpId="0" nodeType="clickEffect">
                                  <p:stCondLst>
                                    <p:cond delay="0"/>
                                  </p:stCondLst>
                                  <p:childTnLst>
                                    <p:animRot by="120000">
                                      <p:cBhvr>
                                        <p:cTn id="52" dur="100" fill="hold">
                                          <p:stCondLst>
                                            <p:cond delay="0"/>
                                          </p:stCondLst>
                                        </p:cTn>
                                        <p:tgtEl>
                                          <p:spTgt spid="20"/>
                                        </p:tgtEl>
                                        <p:attrNameLst>
                                          <p:attrName>r</p:attrName>
                                        </p:attrNameLst>
                                      </p:cBhvr>
                                    </p:animRot>
                                    <p:animRot by="-240000">
                                      <p:cBhvr>
                                        <p:cTn id="53" dur="200" fill="hold">
                                          <p:stCondLst>
                                            <p:cond delay="200"/>
                                          </p:stCondLst>
                                        </p:cTn>
                                        <p:tgtEl>
                                          <p:spTgt spid="20"/>
                                        </p:tgtEl>
                                        <p:attrNameLst>
                                          <p:attrName>r</p:attrName>
                                        </p:attrNameLst>
                                      </p:cBhvr>
                                    </p:animRot>
                                    <p:animRot by="240000">
                                      <p:cBhvr>
                                        <p:cTn id="54" dur="200" fill="hold">
                                          <p:stCondLst>
                                            <p:cond delay="400"/>
                                          </p:stCondLst>
                                        </p:cTn>
                                        <p:tgtEl>
                                          <p:spTgt spid="20"/>
                                        </p:tgtEl>
                                        <p:attrNameLst>
                                          <p:attrName>r</p:attrName>
                                        </p:attrNameLst>
                                      </p:cBhvr>
                                    </p:animRot>
                                    <p:animRot by="-240000">
                                      <p:cBhvr>
                                        <p:cTn id="55" dur="200" fill="hold">
                                          <p:stCondLst>
                                            <p:cond delay="600"/>
                                          </p:stCondLst>
                                        </p:cTn>
                                        <p:tgtEl>
                                          <p:spTgt spid="20"/>
                                        </p:tgtEl>
                                        <p:attrNameLst>
                                          <p:attrName>r</p:attrName>
                                        </p:attrNameLst>
                                      </p:cBhvr>
                                    </p:animRot>
                                    <p:animRot by="120000">
                                      <p:cBhvr>
                                        <p:cTn id="56" dur="200" fill="hold">
                                          <p:stCondLst>
                                            <p:cond delay="800"/>
                                          </p:stCondLst>
                                        </p:cTn>
                                        <p:tgtEl>
                                          <p:spTgt spid="20"/>
                                        </p:tgtEl>
                                        <p:attrNameLst>
                                          <p:attrName>r</p:attrName>
                                        </p:attrNameLst>
                                      </p:cBhvr>
                                    </p:animRo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0"/>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grpId="0" nodeType="clickEffect">
                                  <p:stCondLst>
                                    <p:cond delay="0"/>
                                  </p:stCondLst>
                                  <p:childTnLst>
                                    <p:animRot by="120000">
                                      <p:cBhvr>
                                        <p:cTn id="64" dur="100" fill="hold">
                                          <p:stCondLst>
                                            <p:cond delay="0"/>
                                          </p:stCondLst>
                                        </p:cTn>
                                        <p:tgtEl>
                                          <p:spTgt spid="21"/>
                                        </p:tgtEl>
                                        <p:attrNameLst>
                                          <p:attrName>r</p:attrName>
                                        </p:attrNameLst>
                                      </p:cBhvr>
                                    </p:animRot>
                                    <p:animRot by="-240000">
                                      <p:cBhvr>
                                        <p:cTn id="65" dur="200" fill="hold">
                                          <p:stCondLst>
                                            <p:cond delay="200"/>
                                          </p:stCondLst>
                                        </p:cTn>
                                        <p:tgtEl>
                                          <p:spTgt spid="21"/>
                                        </p:tgtEl>
                                        <p:attrNameLst>
                                          <p:attrName>r</p:attrName>
                                        </p:attrNameLst>
                                      </p:cBhvr>
                                    </p:animRot>
                                    <p:animRot by="240000">
                                      <p:cBhvr>
                                        <p:cTn id="66" dur="200" fill="hold">
                                          <p:stCondLst>
                                            <p:cond delay="400"/>
                                          </p:stCondLst>
                                        </p:cTn>
                                        <p:tgtEl>
                                          <p:spTgt spid="21"/>
                                        </p:tgtEl>
                                        <p:attrNameLst>
                                          <p:attrName>r</p:attrName>
                                        </p:attrNameLst>
                                      </p:cBhvr>
                                    </p:animRot>
                                    <p:animRot by="-240000">
                                      <p:cBhvr>
                                        <p:cTn id="67" dur="200" fill="hold">
                                          <p:stCondLst>
                                            <p:cond delay="600"/>
                                          </p:stCondLst>
                                        </p:cTn>
                                        <p:tgtEl>
                                          <p:spTgt spid="21"/>
                                        </p:tgtEl>
                                        <p:attrNameLst>
                                          <p:attrName>r</p:attrName>
                                        </p:attrNameLst>
                                      </p:cBhvr>
                                    </p:animRot>
                                    <p:animRot by="120000">
                                      <p:cBhvr>
                                        <p:cTn id="68" dur="200" fill="hold">
                                          <p:stCondLst>
                                            <p:cond delay="800"/>
                                          </p:stCondLst>
                                        </p:cTn>
                                        <p:tgtEl>
                                          <p:spTgt spid="21"/>
                                        </p:tgtEl>
                                        <p:attrNameLst>
                                          <p:attrName>r</p:attrName>
                                        </p:attrNameLst>
                                      </p:cBhvr>
                                    </p:animRot>
                                  </p:childTnLst>
                                </p:cTn>
                              </p:par>
                              <p:par>
                                <p:cTn id="69" presetID="10" presetClass="entr" presetSubtype="0" fill="hold"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subTnLst>
                                    <p:audio>
                                      <p:cMediaNode>
                                        <p:cTn display="0" masterRel="sameClick">
                                          <p:stCondLst>
                                            <p:cond evt="begin" delay="0">
                                              <p:tn val="69"/>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21"/>
                  </p:tgtEl>
                </p:cond>
              </p:nextCondLst>
            </p:seq>
          </p:childTnLst>
        </p:cTn>
      </p:par>
    </p:tnLst>
    <p:bldLst>
      <p:bldP spid="2"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8960AF-7BE4-41F3-87DD-D02139E5D9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3"/>
            <a:ext cx="12161838" cy="7091136"/>
          </a:xfrm>
          <a:prstGeom prst="rect">
            <a:avLst/>
          </a:prstGeom>
        </p:spPr>
      </p:pic>
      <p:sp>
        <p:nvSpPr>
          <p:cNvPr id="4" name="TextBox 3">
            <a:extLst>
              <a:ext uri="{FF2B5EF4-FFF2-40B4-BE49-F238E27FC236}">
                <a16:creationId xmlns:a16="http://schemas.microsoft.com/office/drawing/2014/main" id="{3A79897B-4603-4A53-8F8E-DE919A3A3A55}"/>
              </a:ext>
            </a:extLst>
          </p:cNvPr>
          <p:cNvSpPr txBox="1"/>
          <p:nvPr/>
        </p:nvSpPr>
        <p:spPr>
          <a:xfrm rot="447822">
            <a:off x="3653453" y="4045738"/>
            <a:ext cx="10690648" cy="2118404"/>
          </a:xfrm>
          <a:prstGeom prst="rect">
            <a:avLst/>
          </a:prstGeom>
          <a:noFill/>
        </p:spPr>
        <p:txBody>
          <a:bodyPr wrap="square" rtlCol="0">
            <a:prstTxWarp prst="textArchUp">
              <a:avLst/>
            </a:prstTxWarp>
            <a:spAutoFit/>
          </a:bodyPr>
          <a:lstStyle/>
          <a:p>
            <a:r>
              <a:rPr lang="en-US" sz="5985" b="1" dirty="0" err="1">
                <a:solidFill>
                  <a:schemeClr val="tx2">
                    <a:lumMod val="25000"/>
                  </a:schemeClr>
                </a:solidFill>
                <a:latin typeface="HP001 4 hàng" panose="020B0603050302020204" pitchFamily="34" charset="0"/>
              </a:rPr>
              <a:t>Chào</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mừng</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các</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em</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đến</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với</a:t>
            </a:r>
            <a:endParaRPr lang="en-US" sz="5985" b="1" dirty="0">
              <a:solidFill>
                <a:schemeClr val="tx2">
                  <a:lumMod val="25000"/>
                </a:schemeClr>
              </a:solidFill>
              <a:latin typeface="HP001 4 hàng" panose="020B0603050302020204" pitchFamily="34" charset="0"/>
            </a:endParaRPr>
          </a:p>
          <a:p>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tiết</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học</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ngày</a:t>
            </a:r>
            <a:r>
              <a:rPr lang="en-US" sz="5985" b="1" dirty="0">
                <a:solidFill>
                  <a:schemeClr val="tx2">
                    <a:lumMod val="25000"/>
                  </a:schemeClr>
                </a:solidFill>
                <a:latin typeface="HP001 4 hàng" panose="020B0603050302020204" pitchFamily="34" charset="0"/>
              </a:rPr>
              <a:t> </a:t>
            </a:r>
            <a:r>
              <a:rPr lang="en-US" sz="5985" b="1" dirty="0" err="1">
                <a:solidFill>
                  <a:schemeClr val="tx2">
                    <a:lumMod val="25000"/>
                  </a:schemeClr>
                </a:solidFill>
                <a:latin typeface="HP001 4 hàng" panose="020B0603050302020204" pitchFamily="34" charset="0"/>
              </a:rPr>
              <a:t>hôm</a:t>
            </a:r>
            <a:r>
              <a:rPr lang="en-US" sz="5985" b="1" dirty="0">
                <a:solidFill>
                  <a:schemeClr val="tx2">
                    <a:lumMod val="25000"/>
                  </a:schemeClr>
                </a:solidFill>
                <a:latin typeface="HP001 4 hàng" panose="020B0603050302020204" pitchFamily="34" charset="0"/>
              </a:rPr>
              <a:t> nay</a:t>
            </a:r>
          </a:p>
        </p:txBody>
      </p:sp>
    </p:spTree>
    <p:extLst>
      <p:ext uri="{BB962C8B-B14F-4D97-AF65-F5344CB8AC3E}">
        <p14:creationId xmlns:p14="http://schemas.microsoft.com/office/powerpoint/2010/main" val="3985963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1719" y="865482"/>
            <a:ext cx="10824139" cy="783501"/>
            <a:chOff x="294780" y="915918"/>
            <a:chExt cx="10824139" cy="783501"/>
          </a:xfrm>
        </p:grpSpPr>
        <p:grpSp>
          <p:nvGrpSpPr>
            <p:cNvPr id="4" name="Group 3"/>
            <p:cNvGrpSpPr/>
            <p:nvPr/>
          </p:nvGrpSpPr>
          <p:grpSpPr>
            <a:xfrm>
              <a:off x="294780" y="915918"/>
              <a:ext cx="748039" cy="731520"/>
              <a:chOff x="3065608" y="1727884"/>
              <a:chExt cx="1224031" cy="1188720"/>
            </a:xfrm>
          </p:grpSpPr>
          <p:sp>
            <p:nvSpPr>
              <p:cNvPr id="6" name="Google Shape;418;p36"/>
              <p:cNvSpPr/>
              <p:nvPr/>
            </p:nvSpPr>
            <p:spPr>
              <a:xfrm>
                <a:off x="3065608" y="1727884"/>
                <a:ext cx="1188720" cy="1188720"/>
              </a:xfrm>
              <a:prstGeom prst="ellipse">
                <a:avLst/>
              </a:prstGeom>
              <a:solidFill>
                <a:srgbClr val="FF9999"/>
              </a:solidFill>
              <a:ln>
                <a:noFill/>
              </a:ln>
            </p:spPr>
            <p:txBody>
              <a:bodyPr spcFirstLastPara="1" wrap="square" lIns="121705" tIns="121705" rIns="121705" bIns="121705" anchor="ctr" anchorCtr="0">
                <a:noAutofit/>
              </a:bodyPr>
              <a:lstStyle/>
              <a:p>
                <a:pPr algn="just"/>
                <a:endParaRPr>
                  <a:solidFill>
                    <a:srgbClr val="002060"/>
                  </a:solidFill>
                  <a:latin typeface="Arial-Rounded" pitchFamily="34" charset="0"/>
                  <a:ea typeface="Arial-Rounded" pitchFamily="34" charset="0"/>
                  <a:cs typeface="Arial-Rounded" pitchFamily="34" charset="0"/>
                </a:endParaRPr>
              </a:p>
            </p:txBody>
          </p:sp>
          <p:sp>
            <p:nvSpPr>
              <p:cNvPr id="7" name="Google Shape;423;p36"/>
              <p:cNvSpPr txBox="1">
                <a:spLocks/>
              </p:cNvSpPr>
              <p:nvPr/>
            </p:nvSpPr>
            <p:spPr>
              <a:xfrm>
                <a:off x="3092639" y="1937044"/>
                <a:ext cx="1197000"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2060"/>
                    </a:solidFill>
                    <a:latin typeface="Arial Rounded MT Bold" pitchFamily="34" charset="0"/>
                    <a:ea typeface="Arial-Rounded" pitchFamily="34" charset="0"/>
                    <a:cs typeface="Arial-Rounded" pitchFamily="34" charset="0"/>
                  </a:rPr>
                  <a:t>2</a:t>
                </a:r>
              </a:p>
            </p:txBody>
          </p:sp>
        </p:grpSp>
        <p:sp>
          <p:nvSpPr>
            <p:cNvPr id="5" name="TextBox 4"/>
            <p:cNvSpPr txBox="1"/>
            <p:nvPr/>
          </p:nvSpPr>
          <p:spPr>
            <a:xfrm>
              <a:off x="1071473" y="991533"/>
              <a:ext cx="10047446" cy="707886"/>
            </a:xfrm>
            <a:prstGeom prst="rect">
              <a:avLst/>
            </a:prstGeom>
            <a:noFill/>
          </p:spPr>
          <p:txBody>
            <a:bodyPr wrap="square" rtlCol="0">
              <a:spAutoFit/>
            </a:bodyPr>
            <a:lstStyle/>
            <a:p>
              <a:pPr algn="just"/>
              <a:r>
                <a:rPr lang="en-US" sz="4000" dirty="0" err="1">
                  <a:solidFill>
                    <a:srgbClr val="002060"/>
                  </a:solidFill>
                  <a:latin typeface="Arial-Rounded" pitchFamily="34" charset="0"/>
                  <a:ea typeface="Arial-Rounded" pitchFamily="34" charset="0"/>
                  <a:cs typeface="Arial-Rounded" pitchFamily="34" charset="0"/>
                </a:rPr>
                <a:t>Nói</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tiếp</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lời</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của</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cây</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xấu</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hổ</a:t>
              </a:r>
              <a:r>
                <a:rPr lang="en-US" sz="4000" dirty="0">
                  <a:solidFill>
                    <a:srgbClr val="002060"/>
                  </a:solidFill>
                  <a:latin typeface="Arial-Rounded" pitchFamily="34" charset="0"/>
                  <a:ea typeface="Arial-Rounded" pitchFamily="34" charset="0"/>
                  <a:cs typeface="Arial-Rounded" pitchFamily="34" charset="0"/>
                </a:rPr>
                <a:t>:</a:t>
              </a:r>
            </a:p>
          </p:txBody>
        </p:sp>
      </p:grpSp>
      <p:grpSp>
        <p:nvGrpSpPr>
          <p:cNvPr id="26" name="Group 25">
            <a:extLst>
              <a:ext uri="{FF2B5EF4-FFF2-40B4-BE49-F238E27FC236}">
                <a16:creationId xmlns:a16="http://schemas.microsoft.com/office/drawing/2014/main" id="{08810A15-9AA0-410D-865B-D58E0C05E2D5}"/>
              </a:ext>
            </a:extLst>
          </p:cNvPr>
          <p:cNvGrpSpPr/>
          <p:nvPr/>
        </p:nvGrpSpPr>
        <p:grpSpPr>
          <a:xfrm>
            <a:off x="2194719" y="1826402"/>
            <a:ext cx="7350355" cy="722883"/>
            <a:chOff x="1156372" y="1416238"/>
            <a:chExt cx="5020391" cy="493738"/>
          </a:xfrm>
        </p:grpSpPr>
        <p:sp>
          <p:nvSpPr>
            <p:cNvPr id="27" name="Speech Bubble: Rectangle with Corners Rounded 4">
              <a:extLst>
                <a:ext uri="{FF2B5EF4-FFF2-40B4-BE49-F238E27FC236}">
                  <a16:creationId xmlns:a16="http://schemas.microsoft.com/office/drawing/2014/main" id="{71839674-0B01-4E17-9B16-1C89077CA132}"/>
                </a:ext>
              </a:extLst>
            </p:cNvPr>
            <p:cNvSpPr/>
            <p:nvPr/>
          </p:nvSpPr>
          <p:spPr>
            <a:xfrm>
              <a:off x="1444635" y="1416238"/>
              <a:ext cx="4568671" cy="493738"/>
            </a:xfrm>
            <a:prstGeom prst="wedgeRoundRectCallout">
              <a:avLst>
                <a:gd name="adj1" fmla="val -28365"/>
                <a:gd name="adj2" fmla="val 140025"/>
                <a:gd name="adj3" fmla="val 16667"/>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28" name="TextBox 27">
              <a:extLst>
                <a:ext uri="{FF2B5EF4-FFF2-40B4-BE49-F238E27FC236}">
                  <a16:creationId xmlns:a16="http://schemas.microsoft.com/office/drawing/2014/main" id="{A29EF83C-C76A-407B-A0BA-7D150D8EDB51}"/>
                </a:ext>
              </a:extLst>
            </p:cNvPr>
            <p:cNvSpPr txBox="1"/>
            <p:nvPr/>
          </p:nvSpPr>
          <p:spPr>
            <a:xfrm>
              <a:off x="1156372" y="1416238"/>
              <a:ext cx="5020391" cy="483496"/>
            </a:xfrm>
            <a:prstGeom prst="rect">
              <a:avLst/>
            </a:prstGeom>
            <a:noFill/>
          </p:spPr>
          <p:txBody>
            <a:bodyPr wrap="square" rtlCol="0">
              <a:spAutoFit/>
            </a:bodyPr>
            <a:lstStyle/>
            <a:p>
              <a:pPr algn="ctr"/>
              <a:r>
                <a:rPr lang="en-US" sz="4000" dirty="0" err="1">
                  <a:solidFill>
                    <a:srgbClr val="002060"/>
                  </a:solidFill>
                  <a:latin typeface="Arial-Rounded" pitchFamily="34" charset="0"/>
                  <a:ea typeface="Arial-Rounded" pitchFamily="34" charset="0"/>
                  <a:cs typeface="Arial-Rounded" pitchFamily="34" charset="0"/>
                </a:rPr>
                <a:t>Mình</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rất</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tiếc</a:t>
              </a:r>
              <a:r>
                <a:rPr lang="en-US" sz="4000" dirty="0">
                  <a:solidFill>
                    <a:srgbClr val="002060"/>
                  </a:solidFill>
                  <a:latin typeface="Arial-Rounded" pitchFamily="34" charset="0"/>
                  <a:ea typeface="Arial-Rounded" pitchFamily="34" charset="0"/>
                  <a:cs typeface="Arial-Rounded" pitchFamily="34" charset="0"/>
                </a:rPr>
                <a:t> (…).</a:t>
              </a:r>
              <a:endParaRPr lang="vi-VN" sz="4000" dirty="0">
                <a:solidFill>
                  <a:srgbClr val="002060"/>
                </a:solidFill>
                <a:latin typeface="Arial-Rounded" pitchFamily="34" charset="0"/>
                <a:ea typeface="Arial-Rounded" pitchFamily="34" charset="0"/>
                <a:cs typeface="Arial-Rounded" pitchFamily="34" charset="0"/>
              </a:endParaRPr>
            </a:p>
          </p:txBody>
        </p:sp>
      </p:grpSp>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93813" l="0" r="99610"/>
                    </a14:imgEffect>
                  </a14:imgLayer>
                </a14:imgProps>
              </a:ext>
              <a:ext uri="{28A0092B-C50C-407E-A947-70E740481C1C}">
                <a14:useLocalDpi xmlns:a14="http://schemas.microsoft.com/office/drawing/2010/main" val="0"/>
              </a:ext>
            </a:extLst>
          </a:blip>
          <a:srcRect b="7536"/>
          <a:stretch/>
        </p:blipFill>
        <p:spPr>
          <a:xfrm>
            <a:off x="1966119" y="3429000"/>
            <a:ext cx="1866528" cy="2662753"/>
          </a:xfrm>
          <a:prstGeom prst="rect">
            <a:avLst/>
          </a:prstGeom>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400" t="25000" r="20000" b="16666"/>
          <a:stretch/>
        </p:blipFill>
        <p:spPr bwMode="auto">
          <a:xfrm>
            <a:off x="4709319" y="2889127"/>
            <a:ext cx="6993979" cy="374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a:extLst>
              <a:ext uri="{FF2B5EF4-FFF2-40B4-BE49-F238E27FC236}">
                <a16:creationId xmlns:a16="http://schemas.microsoft.com/office/drawing/2014/main" id="{64262EB7-8887-2080-9D44-6A885251D449}"/>
              </a:ext>
            </a:extLst>
          </p:cNvPr>
          <p:cNvCxnSpPr>
            <a:cxnSpLocks/>
          </p:cNvCxnSpPr>
          <p:nvPr/>
        </p:nvCxnSpPr>
        <p:spPr>
          <a:xfrm>
            <a:off x="1889919" y="1597002"/>
            <a:ext cx="5486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7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Củng cố</a:t>
            </a:r>
          </a:p>
        </p:txBody>
      </p:sp>
    </p:spTree>
    <p:extLst>
      <p:ext uri="{BB962C8B-B14F-4D97-AF65-F5344CB8AC3E}">
        <p14:creationId xmlns:p14="http://schemas.microsoft.com/office/powerpoint/2010/main" val="168425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209" y="3733800"/>
            <a:ext cx="10668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bg1"/>
                </a:solidFill>
                <a:latin typeface="Arial-Rounded" pitchFamily="34" charset="0"/>
                <a:ea typeface="Arial-Rounded" pitchFamily="34" charset="0"/>
                <a:cs typeface="Arial-Rounded" pitchFamily="34" charset="0"/>
              </a:rPr>
              <a:t>B. Cây xấu hổ, cây thanh mai.</a:t>
            </a:r>
            <a:endParaRPr lang="vi-VN" sz="44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683209" y="5295243"/>
            <a:ext cx="10668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solidFill>
                  <a:schemeClr val="bg1"/>
                </a:solidFill>
                <a:latin typeface="Arial-Rounded" pitchFamily="34" charset="0"/>
                <a:ea typeface="Arial-Rounded" pitchFamily="34" charset="0"/>
                <a:cs typeface="Arial-Rounded" pitchFamily="34" charset="0"/>
              </a:rPr>
              <a:t>C. Cây hoa hồng.</a:t>
            </a:r>
            <a:endParaRPr lang="en-US" sz="4400" dirty="0">
              <a:solidFill>
                <a:schemeClr val="bg1"/>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35822" y="3955721"/>
            <a:ext cx="798097" cy="782741"/>
          </a:xfrm>
          <a:prstGeom prst="rect">
            <a:avLst/>
          </a:prstGeom>
          <a:solidFill>
            <a:schemeClr val="tx1">
              <a:lumMod val="50000"/>
              <a:lumOff val="50000"/>
            </a:schemeClr>
          </a:solidFill>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64943" y="5551940"/>
            <a:ext cx="807556" cy="778352"/>
          </a:xfrm>
          <a:prstGeom prst="rect">
            <a:avLst/>
          </a:prstGeom>
          <a:solidFill>
            <a:schemeClr val="tx1">
              <a:lumMod val="50000"/>
              <a:lumOff val="50000"/>
            </a:schemeClr>
          </a:solidFill>
        </p:spPr>
      </p:pic>
      <p:sp>
        <p:nvSpPr>
          <p:cNvPr id="6" name="Rectangle 5"/>
          <p:cNvSpPr/>
          <p:nvPr/>
        </p:nvSpPr>
        <p:spPr>
          <a:xfrm>
            <a:off x="683209" y="2209801"/>
            <a:ext cx="10668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4400">
                <a:solidFill>
                  <a:schemeClr val="bg1"/>
                </a:solidFill>
                <a:latin typeface="Arial-Rounded" pitchFamily="34" charset="0"/>
                <a:ea typeface="Arial-Rounded" pitchFamily="34" charset="0"/>
                <a:cs typeface="Arial-Rounded" pitchFamily="34" charset="0"/>
              </a:rPr>
              <a:t>A. Cây xoài.</a:t>
            </a:r>
            <a:endParaRPr lang="en-US" sz="4400" dirty="0">
              <a:solidFill>
                <a:schemeClr val="bg1"/>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453" y="2438788"/>
            <a:ext cx="807556" cy="778352"/>
          </a:xfrm>
          <a:prstGeom prst="rect">
            <a:avLst/>
          </a:prstGeom>
          <a:solidFill>
            <a:schemeClr val="tx1">
              <a:lumMod val="50000"/>
              <a:lumOff val="50000"/>
            </a:schemeClr>
          </a:solidFill>
        </p:spPr>
      </p:pic>
      <p:sp>
        <p:nvSpPr>
          <p:cNvPr id="8" name="Rectangle 7"/>
          <p:cNvSpPr/>
          <p:nvPr/>
        </p:nvSpPr>
        <p:spPr>
          <a:xfrm>
            <a:off x="488097" y="381000"/>
            <a:ext cx="11064240" cy="1600240"/>
          </a:xfrm>
          <a:prstGeom prst="rect">
            <a:avLst/>
          </a:prstGeom>
          <a:solidFill>
            <a:schemeClr val="tx1">
              <a:lumMod val="50000"/>
              <a:lumOff val="50000"/>
            </a:schemeClr>
          </a:solidFill>
        </p:spPr>
        <p:txBody>
          <a:bodyPr wrap="square" lIns="121725" tIns="60862" rIns="121725" bIns="60862">
            <a:spAutoFit/>
          </a:bodyPr>
          <a:lstStyle/>
          <a:p>
            <a:pPr algn="ctr"/>
            <a:r>
              <a:rPr lang="en-US" sz="4800" b="1">
                <a:solidFill>
                  <a:schemeClr val="bg1"/>
                </a:solidFill>
                <a:latin typeface="Arial-Rounded" pitchFamily="34" charset="0"/>
                <a:ea typeface="Arial-Rounded" pitchFamily="34" charset="0"/>
                <a:cs typeface="Arial-Rounded" pitchFamily="34" charset="0"/>
              </a:rPr>
              <a:t>Loài cây nào xuất hiện trong bài đọc </a:t>
            </a:r>
          </a:p>
          <a:p>
            <a:pPr algn="ctr"/>
            <a:r>
              <a:rPr lang="en-US" sz="4800" b="1" i="1">
                <a:solidFill>
                  <a:schemeClr val="bg1"/>
                </a:solidFill>
                <a:latin typeface="Arial-Rounded" pitchFamily="34" charset="0"/>
                <a:ea typeface="Arial-Rounded" pitchFamily="34" charset="0"/>
                <a:cs typeface="Arial-Rounded" pitchFamily="34" charset="0"/>
              </a:rPr>
              <a:t>Cây xấu hổ</a:t>
            </a:r>
            <a:endParaRPr lang="en-US" sz="48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84146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7030A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250" fill="hold"/>
                                        <p:tgtEl>
                                          <p:spTgt spid="4"/>
                                        </p:tgtEl>
                                        <p:attrNameLst>
                                          <p:attrName>ppt_w</p:attrName>
                                        </p:attrNameLst>
                                      </p:cBhvr>
                                      <p:tavLst>
                                        <p:tav tm="0">
                                          <p:val>
                                            <p:strVal val="4*#ppt_w"/>
                                          </p:val>
                                        </p:tav>
                                        <p:tav tm="100000">
                                          <p:val>
                                            <p:strVal val="#ppt_w"/>
                                          </p:val>
                                        </p:tav>
                                      </p:tavLst>
                                    </p:anim>
                                    <p:anim calcmode="lin" valueType="num">
                                      <p:cBhvr>
                                        <p:cTn id="39"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3"/>
                                        </p:tgtEl>
                                        <p:attrNameLst>
                                          <p:attrName>fillcolor</p:attrName>
                                        </p:attrNameLst>
                                      </p:cBhvr>
                                      <p:to>
                                        <a:schemeClr val="accent1"/>
                                      </p:to>
                                    </p:animClr>
                                    <p:set>
                                      <p:cBhvr>
                                        <p:cTn id="45" dur="250" fill="hold"/>
                                        <p:tgtEl>
                                          <p:spTgt spid="3"/>
                                        </p:tgtEl>
                                        <p:attrNameLst>
                                          <p:attrName>fill.type</p:attrName>
                                        </p:attrNameLst>
                                      </p:cBhvr>
                                      <p:to>
                                        <p:strVal val="solid"/>
                                      </p:to>
                                    </p:set>
                                    <p:set>
                                      <p:cBhvr>
                                        <p:cTn id="46" dur="250" fill="hold"/>
                                        <p:tgtEl>
                                          <p:spTgt spid="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1" presetClass="emph" presetSubtype="2" fill="hold" nodeType="withEffect">
                                  <p:stCondLst>
                                    <p:cond delay="50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strVal val="4*#ppt_w"/>
                                          </p:val>
                                        </p:tav>
                                        <p:tav tm="100000">
                                          <p:val>
                                            <p:strVal val="#ppt_w"/>
                                          </p:val>
                                        </p:tav>
                                      </p:tavLst>
                                    </p:anim>
                                    <p:anim calcmode="lin" valueType="num">
                                      <p:cBhvr>
                                        <p:cTn id="54"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1" presetClass="emph" presetSubtype="2" fill="hold" nodeType="withEffect">
                                  <p:stCondLst>
                                    <p:cond delay="500"/>
                                  </p:stCondLst>
                                  <p:childTnLst>
                                    <p:animClr clrSpc="rgb" dir="cw">
                                      <p:cBhvr>
                                        <p:cTn id="63" dur="250" fill="hold"/>
                                        <p:tgtEl>
                                          <p:spTgt spid="6"/>
                                        </p:tgtEl>
                                        <p:attrNameLst>
                                          <p:attrName>fillcolor</p:attrName>
                                        </p:attrNameLst>
                                      </p:cBhvr>
                                      <p:to>
                                        <a:schemeClr val="accent1"/>
                                      </p:to>
                                    </p:animClr>
                                    <p:set>
                                      <p:cBhvr>
                                        <p:cTn id="64" dur="250" fill="hold"/>
                                        <p:tgtEl>
                                          <p:spTgt spid="6"/>
                                        </p:tgtEl>
                                        <p:attrNameLst>
                                          <p:attrName>fill.type</p:attrName>
                                        </p:attrNameLst>
                                      </p:cBhvr>
                                      <p:to>
                                        <p:strVal val="solid"/>
                                      </p:to>
                                    </p:set>
                                    <p:set>
                                      <p:cBhvr>
                                        <p:cTn id="65" dur="250" fill="hold"/>
                                        <p:tgtEl>
                                          <p:spTgt spid="6"/>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7"/>
                                        </p:tgtEl>
                                        <p:attrNameLst>
                                          <p:attrName>style.visibility</p:attrName>
                                        </p:attrNameLst>
                                      </p:cBhvr>
                                      <p:to>
                                        <p:strVal val="visible"/>
                                      </p:to>
                                    </p:set>
                                    <p:anim calcmode="lin" valueType="num">
                                      <p:cBhvr>
                                        <p:cTn id="68" dur="250" fill="hold"/>
                                        <p:tgtEl>
                                          <p:spTgt spid="7"/>
                                        </p:tgtEl>
                                        <p:attrNameLst>
                                          <p:attrName>ppt_w</p:attrName>
                                        </p:attrNameLst>
                                      </p:cBhvr>
                                      <p:tavLst>
                                        <p:tav tm="0">
                                          <p:val>
                                            <p:strVal val="4*#ppt_w"/>
                                          </p:val>
                                        </p:tav>
                                        <p:tav tm="100000">
                                          <p:val>
                                            <p:strVal val="#ppt_w"/>
                                          </p:val>
                                        </p:tav>
                                      </p:tavLst>
                                    </p:anim>
                                    <p:anim calcmode="lin" valueType="num">
                                      <p:cBhvr>
                                        <p:cTn id="6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956" y="5486400"/>
            <a:ext cx="109728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lvl="0">
              <a:buClrTx/>
              <a:defRPr/>
            </a:pPr>
            <a:r>
              <a:rPr lang="vi-VN" sz="3200" dirty="0">
                <a:solidFill>
                  <a:schemeClr val="bg1"/>
                </a:solidFill>
                <a:latin typeface="Arial-Rounded" pitchFamily="34" charset="0"/>
                <a:ea typeface="Arial-Rounded" pitchFamily="34" charset="0"/>
                <a:cs typeface="Arial-Rounded" pitchFamily="34" charset="0"/>
              </a:rPr>
              <a:t>C</a:t>
            </a:r>
            <a:r>
              <a:rPr lang="vi-VN" sz="3200">
                <a:solidFill>
                  <a:schemeClr val="bg1"/>
                </a:solidFill>
                <a:latin typeface="Arial-Rounded" pitchFamily="34" charset="0"/>
                <a:ea typeface="Arial-Rounded" pitchFamily="34" charset="0"/>
                <a:cs typeface="Arial-Rounded" pitchFamily="34" charset="0"/>
              </a:rPr>
              <a:t>. </a:t>
            </a:r>
            <a:r>
              <a:rPr lang="en-US" sz="3200">
                <a:solidFill>
                  <a:schemeClr val="bg1"/>
                </a:solidFill>
                <a:latin typeface="Arial-Rounded" pitchFamily="34" charset="0"/>
                <a:ea typeface="Arial-Rounded" pitchFamily="34" charset="0"/>
                <a:cs typeface="Arial-Rounded" pitchFamily="34" charset="0"/>
              </a:rPr>
              <a:t>Cả A và B đều đúng.</a:t>
            </a:r>
            <a:endParaRPr lang="vi-VN" sz="3200" dirty="0">
              <a:solidFill>
                <a:schemeClr val="bg1"/>
              </a:solidFill>
              <a:latin typeface="Arial-Rounded" pitchFamily="34" charset="0"/>
              <a:ea typeface="Arial-Rounded" pitchFamily="34" charset="0"/>
              <a:cs typeface="Arial-Rounded" pitchFamily="34" charset="0"/>
            </a:endParaRPr>
          </a:p>
        </p:txBody>
      </p:sp>
      <p:sp>
        <p:nvSpPr>
          <p:cNvPr id="3" name="Rectangle 2"/>
          <p:cNvSpPr/>
          <p:nvPr/>
        </p:nvSpPr>
        <p:spPr>
          <a:xfrm>
            <a:off x="549549" y="2399643"/>
            <a:ext cx="109728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3200">
                <a:solidFill>
                  <a:schemeClr val="bg1"/>
                </a:solidFill>
                <a:latin typeface="Arial-Rounded" pitchFamily="34" charset="0"/>
                <a:ea typeface="Arial-Rounded" pitchFamily="34" charset="0"/>
                <a:cs typeface="Arial-Rounded" pitchFamily="34" charset="0"/>
              </a:rPr>
              <a:t>A. Cây nhỏ mọc hoang, hoa màu đỏ tía.</a:t>
            </a:r>
            <a:endParaRPr lang="en-US" sz="3200" dirty="0">
              <a:solidFill>
                <a:schemeClr val="bg1"/>
              </a:solidFill>
              <a:latin typeface="Arial-Rounded" pitchFamily="34" charset="0"/>
              <a:ea typeface="Arial-Rounded" pitchFamily="34" charset="0"/>
              <a:cs typeface="Arial-Rounded" pitchFamily="34"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2327" y="5708321"/>
            <a:ext cx="798097" cy="782741"/>
          </a:xfrm>
          <a:prstGeom prst="rect">
            <a:avLst/>
          </a:prstGeom>
          <a:solidFill>
            <a:schemeClr val="tx1">
              <a:lumMod val="50000"/>
              <a:lumOff val="50000"/>
            </a:schemeClr>
          </a:solidFill>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24057" y="2626360"/>
            <a:ext cx="807556" cy="778352"/>
          </a:xfrm>
          <a:prstGeom prst="rect">
            <a:avLst/>
          </a:prstGeom>
          <a:solidFill>
            <a:schemeClr val="tx1">
              <a:lumMod val="50000"/>
              <a:lumOff val="50000"/>
            </a:schemeClr>
          </a:solidFill>
        </p:spPr>
      </p:pic>
      <p:sp>
        <p:nvSpPr>
          <p:cNvPr id="6" name="Rectangle 5"/>
          <p:cNvSpPr/>
          <p:nvPr/>
        </p:nvSpPr>
        <p:spPr>
          <a:xfrm>
            <a:off x="572651" y="3973906"/>
            <a:ext cx="109728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r>
              <a:rPr lang="en-US" sz="3200" b="1" dirty="0">
                <a:solidFill>
                  <a:schemeClr val="bg1"/>
                </a:solidFill>
                <a:latin typeface="Arial-Rounded" pitchFamily="34" charset="0"/>
                <a:ea typeface="Arial-Rounded" pitchFamily="34" charset="0"/>
                <a:cs typeface="Arial-Rounded" pitchFamily="34" charset="0"/>
              </a:rPr>
              <a:t>B</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Cây</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thường</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khép</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những</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mắt</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lá</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lại</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khi</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bị</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đụng</a:t>
            </a:r>
            <a:r>
              <a:rPr lang="en-US" sz="3200" dirty="0">
                <a:solidFill>
                  <a:schemeClr val="bg1"/>
                </a:solidFill>
                <a:latin typeface="Arial-Rounded" pitchFamily="34" charset="0"/>
                <a:ea typeface="Arial-Rounded" pitchFamily="34" charset="0"/>
                <a:cs typeface="Arial-Rounded" pitchFamily="34" charset="0"/>
              </a:rPr>
              <a:t> </a:t>
            </a:r>
            <a:r>
              <a:rPr lang="en-US" sz="3200" dirty="0" err="1">
                <a:solidFill>
                  <a:schemeClr val="bg1"/>
                </a:solidFill>
                <a:latin typeface="Arial-Rounded" pitchFamily="34" charset="0"/>
                <a:ea typeface="Arial-Rounded" pitchFamily="34" charset="0"/>
                <a:cs typeface="Arial-Rounded" pitchFamily="34" charset="0"/>
              </a:rPr>
              <a:t>đến</a:t>
            </a:r>
            <a:r>
              <a:rPr lang="en-US" sz="3200" dirty="0">
                <a:solidFill>
                  <a:schemeClr val="bg1"/>
                </a:solidFill>
                <a:latin typeface="Arial-Rounded" pitchFamily="34" charset="0"/>
                <a:ea typeface="Arial-Rounded" pitchFamily="34" charset="0"/>
                <a:cs typeface="Arial-Rounded" pitchFamily="34" charset="0"/>
              </a:rPr>
              <a:t>.</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9606" y="4202893"/>
            <a:ext cx="807556" cy="778352"/>
          </a:xfrm>
          <a:prstGeom prst="rect">
            <a:avLst/>
          </a:prstGeom>
          <a:solidFill>
            <a:schemeClr val="tx1">
              <a:lumMod val="50000"/>
              <a:lumOff val="50000"/>
            </a:schemeClr>
          </a:solidFill>
        </p:spPr>
      </p:pic>
      <p:sp>
        <p:nvSpPr>
          <p:cNvPr id="8" name="Rectangle 7"/>
          <p:cNvSpPr/>
          <p:nvPr/>
        </p:nvSpPr>
        <p:spPr>
          <a:xfrm>
            <a:off x="572651" y="351670"/>
            <a:ext cx="10972800" cy="1477130"/>
          </a:xfrm>
          <a:prstGeom prst="rect">
            <a:avLst/>
          </a:prstGeom>
          <a:solidFill>
            <a:schemeClr val="tx1">
              <a:lumMod val="50000"/>
              <a:lumOff val="50000"/>
            </a:schemeClr>
          </a:solidFill>
        </p:spPr>
        <p:txBody>
          <a:bodyPr wrap="square" lIns="121725" tIns="60862" rIns="121725" bIns="60862">
            <a:spAutoFit/>
          </a:bodyPr>
          <a:lstStyle/>
          <a:p>
            <a:pPr algn="ctr"/>
            <a:r>
              <a:rPr lang="en-US" sz="4400" b="1">
                <a:solidFill>
                  <a:schemeClr val="bg1"/>
                </a:solidFill>
                <a:latin typeface="Arial-Rounded" pitchFamily="34" charset="0"/>
                <a:ea typeface="Arial-Rounded" pitchFamily="34" charset="0"/>
                <a:cs typeface="Arial-Rounded" pitchFamily="34" charset="0"/>
              </a:rPr>
              <a:t>Đâu là đặc điểm </a:t>
            </a:r>
          </a:p>
          <a:p>
            <a:pPr algn="ctr"/>
            <a:r>
              <a:rPr lang="en-US" sz="4400" b="1">
                <a:solidFill>
                  <a:schemeClr val="bg1"/>
                </a:solidFill>
                <a:latin typeface="Arial-Rounded" pitchFamily="34" charset="0"/>
                <a:ea typeface="Arial-Rounded" pitchFamily="34" charset="0"/>
                <a:cs typeface="Arial-Rounded" pitchFamily="34" charset="0"/>
              </a:rPr>
              <a:t>của cây xấu hổ (cây trinh nữ)?</a:t>
            </a:r>
            <a:endParaRPr lang="en-US" sz="4400" b="1" dirty="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55497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2"/>
                                        </p:tgtEl>
                                        <p:attrNameLst>
                                          <p:attrName>fillcolor</p:attrName>
                                        </p:attrNameLst>
                                      </p:cBhvr>
                                      <p:to>
                                        <a:schemeClr val="bg2"/>
                                      </p:to>
                                    </p:animClr>
                                    <p:set>
                                      <p:cBhvr>
                                        <p:cTn id="30" dur="250" fill="hold"/>
                                        <p:tgtEl>
                                          <p:spTgt spid="2"/>
                                        </p:tgtEl>
                                        <p:attrNameLst>
                                          <p:attrName>fill.type</p:attrName>
                                        </p:attrNameLst>
                                      </p:cBhvr>
                                      <p:to>
                                        <p:strVal val="solid"/>
                                      </p:to>
                                    </p:set>
                                    <p:set>
                                      <p:cBhvr>
                                        <p:cTn id="31" dur="250" fill="hold"/>
                                        <p:tgtEl>
                                          <p:spTgt spid="2"/>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2"/>
                                        </p:tgtEl>
                                        <p:attrNameLst>
                                          <p:attrName>fillcolor</p:attrName>
                                        </p:attrNameLst>
                                      </p:cBhvr>
                                      <p:to>
                                        <a:srgbClr val="002060"/>
                                      </p:to>
                                    </p:animClr>
                                    <p:set>
                                      <p:cBhvr>
                                        <p:cTn id="34" dur="250" fill="hold"/>
                                        <p:tgtEl>
                                          <p:spTgt spid="2"/>
                                        </p:tgtEl>
                                        <p:attrNameLst>
                                          <p:attrName>fill.type</p:attrName>
                                        </p:attrNameLst>
                                      </p:cBhvr>
                                      <p:to>
                                        <p:strVal val="solid"/>
                                      </p:to>
                                    </p:set>
                                    <p:set>
                                      <p:cBhvr>
                                        <p:cTn id="35" dur="250" fill="hold"/>
                                        <p:tgtEl>
                                          <p:spTgt spid="2"/>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4"/>
                                        </p:tgtEl>
                                        <p:attrNameLst>
                                          <p:attrName>style.visibility</p:attrName>
                                        </p:attrNameLst>
                                      </p:cBhvr>
                                      <p:to>
                                        <p:strVal val="visible"/>
                                      </p:to>
                                    </p:set>
                                    <p:anim calcmode="lin" valueType="num">
                                      <p:cBhvr>
                                        <p:cTn id="38" dur="250" fill="hold"/>
                                        <p:tgtEl>
                                          <p:spTgt spid="4"/>
                                        </p:tgtEl>
                                        <p:attrNameLst>
                                          <p:attrName>ppt_w</p:attrName>
                                        </p:attrNameLst>
                                      </p:cBhvr>
                                      <p:tavLst>
                                        <p:tav tm="0">
                                          <p:val>
                                            <p:strVal val="4*#ppt_w"/>
                                          </p:val>
                                        </p:tav>
                                        <p:tav tm="100000">
                                          <p:val>
                                            <p:strVal val="#ppt_w"/>
                                          </p:val>
                                        </p:tav>
                                      </p:tavLst>
                                    </p:anim>
                                    <p:anim calcmode="lin" valueType="num">
                                      <p:cBhvr>
                                        <p:cTn id="39" dur="250" fill="hold"/>
                                        <p:tgtEl>
                                          <p:spTgt spid="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2"/>
                  </p:tgtEl>
                </p:cond>
              </p:nextCondLst>
            </p:seq>
            <p:seq concurrent="1" nextAc="seek">
              <p:cTn id="40" restart="whenNotActive" fill="hold" evtFilter="cancelBubble" nodeType="interactiveSeq">
                <p:stCondLst>
                  <p:cond evt="onClick" delay="0">
                    <p:tgtEl>
                      <p:spTgt spid="3"/>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3"/>
                                        </p:tgtEl>
                                        <p:attrNameLst>
                                          <p:attrName>fillcolor</p:attrName>
                                        </p:attrNameLst>
                                      </p:cBhvr>
                                      <p:to>
                                        <a:schemeClr val="accent1"/>
                                      </p:to>
                                    </p:animClr>
                                    <p:set>
                                      <p:cBhvr>
                                        <p:cTn id="45" dur="250" fill="hold"/>
                                        <p:tgtEl>
                                          <p:spTgt spid="3"/>
                                        </p:tgtEl>
                                        <p:attrNameLst>
                                          <p:attrName>fill.type</p:attrName>
                                        </p:attrNameLst>
                                      </p:cBhvr>
                                      <p:to>
                                        <p:strVal val="solid"/>
                                      </p:to>
                                    </p:set>
                                    <p:set>
                                      <p:cBhvr>
                                        <p:cTn id="46" dur="250" fill="hold"/>
                                        <p:tgtEl>
                                          <p:spTgt spid="3"/>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3"/>
                                        </p:tgtEl>
                                        <p:attrNameLst>
                                          <p:attrName>fillcolor</p:attrName>
                                        </p:attrNameLst>
                                      </p:cBhvr>
                                      <p:to>
                                        <a:schemeClr val="accent1"/>
                                      </p:to>
                                    </p:animClr>
                                    <p:set>
                                      <p:cBhvr>
                                        <p:cTn id="49" dur="250" fill="hold"/>
                                        <p:tgtEl>
                                          <p:spTgt spid="3"/>
                                        </p:tgtEl>
                                        <p:attrNameLst>
                                          <p:attrName>fill.type</p:attrName>
                                        </p:attrNameLst>
                                      </p:cBhvr>
                                      <p:to>
                                        <p:strVal val="solid"/>
                                      </p:to>
                                    </p:set>
                                    <p:set>
                                      <p:cBhvr>
                                        <p:cTn id="50" dur="250" fill="hold"/>
                                        <p:tgtEl>
                                          <p:spTgt spid="3"/>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5"/>
                                        </p:tgtEl>
                                        <p:attrNameLst>
                                          <p:attrName>style.visibility</p:attrName>
                                        </p:attrNameLst>
                                      </p:cBhvr>
                                      <p:to>
                                        <p:strVal val="visible"/>
                                      </p:to>
                                    </p:set>
                                    <p:anim calcmode="lin" valueType="num">
                                      <p:cBhvr>
                                        <p:cTn id="53" dur="250" fill="hold"/>
                                        <p:tgtEl>
                                          <p:spTgt spid="5"/>
                                        </p:tgtEl>
                                        <p:attrNameLst>
                                          <p:attrName>ppt_w</p:attrName>
                                        </p:attrNameLst>
                                      </p:cBhvr>
                                      <p:tavLst>
                                        <p:tav tm="0">
                                          <p:val>
                                            <p:strVal val="4*#ppt_w"/>
                                          </p:val>
                                        </p:tav>
                                        <p:tav tm="100000">
                                          <p:val>
                                            <p:strVal val="#ppt_w"/>
                                          </p:val>
                                        </p:tav>
                                      </p:tavLst>
                                    </p:anim>
                                    <p:anim calcmode="lin" valueType="num">
                                      <p:cBhvr>
                                        <p:cTn id="54"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6"/>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6"/>
                                        </p:tgtEl>
                                        <p:attrNameLst>
                                          <p:attrName>fillcolor</p:attrName>
                                        </p:attrNameLst>
                                      </p:cBhvr>
                                      <p:to>
                                        <a:schemeClr val="accent1"/>
                                      </p:to>
                                    </p:animClr>
                                    <p:set>
                                      <p:cBhvr>
                                        <p:cTn id="60" dur="250" fill="hold"/>
                                        <p:tgtEl>
                                          <p:spTgt spid="6"/>
                                        </p:tgtEl>
                                        <p:attrNameLst>
                                          <p:attrName>fill.type</p:attrName>
                                        </p:attrNameLst>
                                      </p:cBhvr>
                                      <p:to>
                                        <p:strVal val="solid"/>
                                      </p:to>
                                    </p:set>
                                    <p:set>
                                      <p:cBhvr>
                                        <p:cTn id="61" dur="250" fill="hold"/>
                                        <p:tgtEl>
                                          <p:spTgt spid="6"/>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6"/>
                                        </p:tgtEl>
                                        <p:attrNameLst>
                                          <p:attrName>fillcolor</p:attrName>
                                        </p:attrNameLst>
                                      </p:cBhvr>
                                      <p:to>
                                        <a:schemeClr val="accent1"/>
                                      </p:to>
                                    </p:animClr>
                                    <p:set>
                                      <p:cBhvr>
                                        <p:cTn id="64" dur="250" fill="hold"/>
                                        <p:tgtEl>
                                          <p:spTgt spid="6"/>
                                        </p:tgtEl>
                                        <p:attrNameLst>
                                          <p:attrName>fill.type</p:attrName>
                                        </p:attrNameLst>
                                      </p:cBhvr>
                                      <p:to>
                                        <p:strVal val="solid"/>
                                      </p:to>
                                    </p:set>
                                    <p:set>
                                      <p:cBhvr>
                                        <p:cTn id="65" dur="250" fill="hold"/>
                                        <p:tgtEl>
                                          <p:spTgt spid="6"/>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7"/>
                                        </p:tgtEl>
                                        <p:attrNameLst>
                                          <p:attrName>style.visibility</p:attrName>
                                        </p:attrNameLst>
                                      </p:cBhvr>
                                      <p:to>
                                        <p:strVal val="visible"/>
                                      </p:to>
                                    </p:set>
                                    <p:anim calcmode="lin" valueType="num">
                                      <p:cBhvr>
                                        <p:cTn id="68" dur="250" fill="hold"/>
                                        <p:tgtEl>
                                          <p:spTgt spid="7"/>
                                        </p:tgtEl>
                                        <p:attrNameLst>
                                          <p:attrName>ppt_w</p:attrName>
                                        </p:attrNameLst>
                                      </p:cBhvr>
                                      <p:tavLst>
                                        <p:tav tm="0">
                                          <p:val>
                                            <p:strVal val="4*#ppt_w"/>
                                          </p:val>
                                        </p:tav>
                                        <p:tav tm="100000">
                                          <p:val>
                                            <p:strVal val="#ppt_w"/>
                                          </p:val>
                                        </p:tav>
                                      </p:tavLst>
                                    </p:anim>
                                    <p:anim calcmode="lin" valueType="num">
                                      <p:cBhvr>
                                        <p:cTn id="69"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6"/>
                  </p:tgtEl>
                </p:cond>
              </p:nextCondLst>
            </p:seq>
          </p:childTnLst>
        </p:cTn>
      </p:par>
    </p:tnLst>
    <p:bldLst>
      <p:bldP spid="2" grpId="0" animBg="1"/>
      <p:bldP spid="3" grpId="0" animBg="1"/>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7168"/>
          <a:stretch/>
        </p:blipFill>
        <p:spPr>
          <a:xfrm>
            <a:off x="2134224" y="-572814"/>
            <a:ext cx="7840407" cy="7278414"/>
          </a:xfrm>
          <a:prstGeom prst="rect">
            <a:avLst/>
          </a:prstGeom>
        </p:spPr>
      </p:pic>
      <p:sp>
        <p:nvSpPr>
          <p:cNvPr id="12" name="Title 1"/>
          <p:cNvSpPr txBox="1">
            <a:spLocks/>
          </p:cNvSpPr>
          <p:nvPr/>
        </p:nvSpPr>
        <p:spPr>
          <a:xfrm>
            <a:off x="2723746" y="1408385"/>
            <a:ext cx="6411885" cy="1143000"/>
          </a:xfrm>
          <a:prstGeom prst="rect">
            <a:avLst/>
          </a:prstGeom>
        </p:spPr>
        <p:txBody>
          <a:bodyP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6000">
                <a:solidFill>
                  <a:srgbClr val="002060"/>
                </a:solidFill>
                <a:latin typeface="Arial" pitchFamily="34" charset="0"/>
                <a:ea typeface="Arial-Rounded" pitchFamily="34" charset="0"/>
                <a:cs typeface="Arial" pitchFamily="34" charset="0"/>
              </a:rPr>
              <a:t>Dặn dò</a:t>
            </a:r>
          </a:p>
        </p:txBody>
      </p:sp>
    </p:spTree>
    <p:extLst>
      <p:ext uri="{BB962C8B-B14F-4D97-AF65-F5344CB8AC3E}">
        <p14:creationId xmlns:p14="http://schemas.microsoft.com/office/powerpoint/2010/main" val="4168575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97" y="185844"/>
            <a:ext cx="11857792" cy="6464723"/>
          </a:xfrm>
          <a:prstGeom prst="rect">
            <a:avLst/>
          </a:prstGeom>
          <a:effectLst>
            <a:glow rad="228600">
              <a:schemeClr val="accent2">
                <a:satMod val="175000"/>
                <a:alpha val="10000"/>
              </a:schemeClr>
            </a:glow>
            <a:outerShdw blurRad="63500" sx="102000" sy="102000" algn="ctr" rotWithShape="0">
              <a:prstClr val="black">
                <a:alpha val="40000"/>
              </a:prstClr>
            </a:outerShdw>
          </a:effectLst>
        </p:spPr>
      </p:pic>
      <p:sp>
        <p:nvSpPr>
          <p:cNvPr id="6" name="Rectangle 5"/>
          <p:cNvSpPr/>
          <p:nvPr/>
        </p:nvSpPr>
        <p:spPr>
          <a:xfrm>
            <a:off x="2555237" y="2814969"/>
            <a:ext cx="7051384" cy="1269017"/>
          </a:xfrm>
          <a:prstGeom prst="rect">
            <a:avLst/>
          </a:prstGeom>
          <a:solidFill>
            <a:schemeClr val="lt1"/>
          </a:solidFill>
        </p:spPr>
        <p:txBody>
          <a:bodyPr wrap="none" lIns="121618" tIns="60809" rIns="121618" bIns="60809">
            <a:spAutoFit/>
          </a:bodyPr>
          <a:lstStyle/>
          <a:p>
            <a:pPr algn="ctr"/>
            <a:r>
              <a:rPr lang="en-US" sz="3724"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KÍNH CHÀO QUÝ THẦY CÔ GIÁO</a:t>
            </a:r>
          </a:p>
          <a:p>
            <a:pPr algn="ctr"/>
            <a:r>
              <a:rPr lang="en-US" sz="3724" b="1" dirty="0">
                <a:ln w="22225">
                  <a:solidFill>
                    <a:schemeClr val="accent2"/>
                  </a:solidFill>
                  <a:prstDash val="solid"/>
                </a:ln>
                <a:solidFill>
                  <a:schemeClr val="accent2">
                    <a:lumMod val="40000"/>
                    <a:lumOff val="60000"/>
                  </a:schemeClr>
                </a:solidFill>
                <a:latin typeface="Cambria" panose="02040503050406030204" pitchFamily="18" charset="0"/>
                <a:ea typeface="Cambria" panose="02040503050406030204" pitchFamily="18" charset="0"/>
              </a:rPr>
              <a:t>TRÂN TRỌNG CẢM ƠN!</a:t>
            </a:r>
          </a:p>
        </p:txBody>
      </p:sp>
    </p:spTree>
    <p:extLst>
      <p:ext uri="{BB962C8B-B14F-4D97-AF65-F5344CB8AC3E}">
        <p14:creationId xmlns:p14="http://schemas.microsoft.com/office/powerpoint/2010/main" val="14473655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872" y="2679873"/>
            <a:ext cx="10297879"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048369" y="-1738723"/>
            <a:ext cx="5701198" cy="3982120"/>
            <a:chOff x="-3782475" y="-1860243"/>
            <a:chExt cx="4286503" cy="2986590"/>
          </a:xfrm>
        </p:grpSpPr>
        <p:sp>
          <p:nvSpPr>
            <p:cNvPr id="11" name="Oval 10"/>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241941" y="475222"/>
            <a:ext cx="2563006" cy="1107780"/>
          </a:xfrm>
          <a:prstGeom prst="rect">
            <a:avLst/>
          </a:prstGeom>
          <a:noFill/>
        </p:spPr>
        <p:txBody>
          <a:bodyPr wrap="square" lIns="121709" tIns="60853" rIns="121709" bIns="60853" rtlCol="0">
            <a:spAutoFit/>
          </a:bodyPr>
          <a:lstStyle/>
          <a:p>
            <a:r>
              <a:rPr lang="en-US" sz="4800" b="1">
                <a:latin typeface="Arial-Rounded" pitchFamily="34" charset="0"/>
                <a:ea typeface="Arial-Rounded" pitchFamily="34" charset="0"/>
                <a:cs typeface="Arial-Rounded" pitchFamily="34" charset="0"/>
              </a:rPr>
              <a:t>Tuần </a:t>
            </a:r>
            <a:r>
              <a:rPr lang="en-US" sz="6400" b="1">
                <a:latin typeface="Akronism" pitchFamily="2" charset="0"/>
                <a:ea typeface="Arabia" pitchFamily="2" charset="0"/>
                <a:cs typeface="Arabia" pitchFamily="2" charset="0"/>
              </a:rPr>
              <a:t>4</a:t>
            </a:r>
          </a:p>
        </p:txBody>
      </p:sp>
      <p:grpSp>
        <p:nvGrpSpPr>
          <p:cNvPr id="15" name="Group 14"/>
          <p:cNvGrpSpPr/>
          <p:nvPr/>
        </p:nvGrpSpPr>
        <p:grpSpPr>
          <a:xfrm>
            <a:off x="670719" y="2413000"/>
            <a:ext cx="1861301" cy="1828800"/>
            <a:chOff x="1212273" y="1084984"/>
            <a:chExt cx="992332" cy="992332"/>
          </a:xfrm>
        </p:grpSpPr>
        <p:sp>
          <p:nvSpPr>
            <p:cNvPr id="16" name="Oval 15"/>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790221" y="2479702"/>
            <a:ext cx="1579625" cy="1764585"/>
          </a:xfrm>
          <a:prstGeom prst="rect">
            <a:avLst/>
          </a:prstGeom>
          <a:noFill/>
        </p:spPr>
        <p:txBody>
          <a:bodyPr wrap="square" lIns="121709" tIns="60853" rIns="121709" bIns="60853" rtlCol="0">
            <a:spAutoFit/>
          </a:bodyPr>
          <a:lstStyle/>
          <a:p>
            <a:pPr algn="ctr"/>
            <a:r>
              <a:rPr lang="en-US" sz="5300">
                <a:solidFill>
                  <a:schemeClr val="bg1"/>
                </a:solidFill>
                <a:latin typeface="Arial-Rounded" pitchFamily="34" charset="0"/>
                <a:ea typeface="Arial-Rounded" pitchFamily="34" charset="0"/>
                <a:cs typeface="Arial-Rounded" pitchFamily="34" charset="0"/>
              </a:rPr>
              <a:t>Bài </a:t>
            </a:r>
          </a:p>
          <a:p>
            <a:pPr algn="ctr"/>
            <a:r>
              <a:rPr lang="en-US" sz="5300">
                <a:solidFill>
                  <a:schemeClr val="bg1"/>
                </a:solidFill>
                <a:latin typeface="Arial Rounded MT Bold" pitchFamily="34" charset="0"/>
                <a:ea typeface="Arial-Rounded" pitchFamily="34" charset="0"/>
                <a:cs typeface="Arial-Rounded" pitchFamily="34" charset="0"/>
              </a:rPr>
              <a:t>7</a:t>
            </a:r>
          </a:p>
        </p:txBody>
      </p:sp>
      <p:sp>
        <p:nvSpPr>
          <p:cNvPr id="19" name="TextBox 18"/>
          <p:cNvSpPr txBox="1"/>
          <p:nvPr/>
        </p:nvSpPr>
        <p:spPr>
          <a:xfrm>
            <a:off x="2366930" y="2891871"/>
            <a:ext cx="7924172" cy="953891"/>
          </a:xfrm>
          <a:prstGeom prst="rect">
            <a:avLst/>
          </a:prstGeom>
          <a:noFill/>
        </p:spPr>
        <p:txBody>
          <a:bodyPr wrap="square" lIns="121709" tIns="60853" rIns="121709" bIns="60853" rtlCol="0">
            <a:spAutoFit/>
          </a:bodyPr>
          <a:lstStyle/>
          <a:p>
            <a:pPr algn="ctr"/>
            <a:r>
              <a:rPr lang="en-US" sz="5400" b="1" dirty="0">
                <a:solidFill>
                  <a:srgbClr val="FF0000"/>
                </a:solidFill>
                <a:latin typeface="Arial-Rounded" pitchFamily="34" charset="0"/>
                <a:ea typeface="Arial-Rounded" pitchFamily="34" charset="0"/>
                <a:cs typeface="Arial-Rounded" pitchFamily="34" charset="0"/>
              </a:rPr>
              <a:t>CÂY XẤU HỔ</a:t>
            </a:r>
          </a:p>
        </p:txBody>
      </p:sp>
      <p:sp>
        <p:nvSpPr>
          <p:cNvPr id="20" name="TextBox 19"/>
          <p:cNvSpPr txBox="1"/>
          <p:nvPr/>
        </p:nvSpPr>
        <p:spPr>
          <a:xfrm>
            <a:off x="3214606" y="4572000"/>
            <a:ext cx="5399891" cy="1754312"/>
          </a:xfrm>
          <a:prstGeom prst="rect">
            <a:avLst/>
          </a:prstGeom>
          <a:noFill/>
        </p:spPr>
        <p:txBody>
          <a:bodyPr wrap="square" lIns="91428" tIns="45713" rIns="91428" bIns="45713" rtlCol="0">
            <a:spAutoFit/>
          </a:bodyPr>
          <a:lstStyle/>
          <a:p>
            <a:pPr algn="ctr"/>
            <a:r>
              <a:rPr lang="en-US" sz="5400" u="sng" dirty="0" err="1">
                <a:solidFill>
                  <a:srgbClr val="0070C0"/>
                </a:solidFill>
                <a:latin typeface="Arial-Rounded" pitchFamily="34" charset="0"/>
                <a:ea typeface="Arial-Rounded" pitchFamily="34" charset="0"/>
                <a:cs typeface="Arial-Rounded" pitchFamily="34" charset="0"/>
              </a:rPr>
              <a:t>Đọc</a:t>
            </a:r>
            <a:endParaRPr lang="en-US" sz="5400" u="sng" dirty="0">
              <a:solidFill>
                <a:srgbClr val="0070C0"/>
              </a:solidFill>
              <a:latin typeface="Arial-Rounded" pitchFamily="34" charset="0"/>
              <a:ea typeface="Arial-Rounded" pitchFamily="34" charset="0"/>
              <a:cs typeface="Arial-Rounded" pitchFamily="34" charset="0"/>
            </a:endParaRPr>
          </a:p>
          <a:p>
            <a:pPr algn="ctr"/>
            <a:r>
              <a:rPr lang="en-US" sz="5400" dirty="0">
                <a:solidFill>
                  <a:srgbClr val="0070C0"/>
                </a:solidFill>
                <a:latin typeface="Arial-Rounded" pitchFamily="34" charset="0"/>
                <a:ea typeface="Arial-Rounded" pitchFamily="34" charset="0"/>
                <a:cs typeface="Arial-Rounded" pitchFamily="34" charset="0"/>
              </a:rPr>
              <a:t>(</a:t>
            </a:r>
            <a:r>
              <a:rPr lang="en-US" sz="5400" dirty="0" err="1">
                <a:solidFill>
                  <a:srgbClr val="0070C0"/>
                </a:solidFill>
                <a:latin typeface="Arial-Rounded" pitchFamily="34" charset="0"/>
                <a:ea typeface="Arial-Rounded" pitchFamily="34" charset="0"/>
                <a:cs typeface="Arial-Rounded" pitchFamily="34" charset="0"/>
              </a:rPr>
              <a:t>Tiết</a:t>
            </a:r>
            <a:r>
              <a:rPr lang="en-US" sz="5400" dirty="0">
                <a:solidFill>
                  <a:srgbClr val="0070C0"/>
                </a:solidFill>
                <a:latin typeface="Arial-Rounded" pitchFamily="34" charset="0"/>
                <a:ea typeface="Arial-Rounded" pitchFamily="34" charset="0"/>
                <a:cs typeface="Arial-Rounded" pitchFamily="34" charset="0"/>
              </a:rPr>
              <a:t> 2)</a:t>
            </a:r>
          </a:p>
        </p:txBody>
      </p:sp>
    </p:spTree>
    <p:extLst>
      <p:ext uri="{BB962C8B-B14F-4D97-AF65-F5344CB8AC3E}">
        <p14:creationId xmlns:p14="http://schemas.microsoft.com/office/powerpoint/2010/main" val="297704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39EBEF-68C4-0438-35F4-F47105938CFF}"/>
              </a:ext>
            </a:extLst>
          </p:cNvPr>
          <p:cNvSpPr>
            <a:spLocks noGrp="1"/>
          </p:cNvSpPr>
          <p:nvPr>
            <p:ph idx="1"/>
          </p:nvPr>
        </p:nvSpPr>
        <p:spPr>
          <a:xfrm>
            <a:off x="670719" y="914400"/>
            <a:ext cx="10945654" cy="1600199"/>
          </a:xfrm>
        </p:spPr>
        <p:txBody>
          <a:bodyPr>
            <a:normAutofit/>
          </a:bodyPr>
          <a:lstStyle/>
          <a:p>
            <a:r>
              <a:rPr lang="en-US" sz="6000" dirty="0">
                <a:solidFill>
                  <a:srgbClr val="FF0000"/>
                </a:solidFill>
                <a:latin typeface="Times New Roman" panose="02020603050405020304" pitchFamily="18" charset="0"/>
                <a:cs typeface="Times New Roman" panose="02020603050405020304" pitchFamily="18" charset="0"/>
              </a:rPr>
              <a:t>1. </a:t>
            </a:r>
            <a:r>
              <a:rPr lang="en-US" sz="6000" dirty="0" err="1">
                <a:solidFill>
                  <a:srgbClr val="FF0000"/>
                </a:solidFill>
                <a:latin typeface="Times New Roman" panose="02020603050405020304" pitchFamily="18" charset="0"/>
                <a:cs typeface="Times New Roman" panose="02020603050405020304" pitchFamily="18" charset="0"/>
              </a:rPr>
              <a:t>Khởi</a:t>
            </a:r>
            <a:r>
              <a:rPr lang="en-US" sz="6000" dirty="0">
                <a:solidFill>
                  <a:srgbClr val="FF0000"/>
                </a:solidFill>
                <a:latin typeface="Times New Roman" panose="02020603050405020304" pitchFamily="18" charset="0"/>
                <a:cs typeface="Times New Roman" panose="02020603050405020304" pitchFamily="18" charset="0"/>
              </a:rPr>
              <a:t> </a:t>
            </a:r>
            <a:r>
              <a:rPr lang="en-US" sz="6000" dirty="0" err="1">
                <a:solidFill>
                  <a:srgbClr val="FF0000"/>
                </a:solidFill>
                <a:latin typeface="Times New Roman" panose="02020603050405020304" pitchFamily="18" charset="0"/>
                <a:cs typeface="Times New Roman" panose="02020603050405020304" pitchFamily="18" charset="0"/>
              </a:rPr>
              <a:t>động</a:t>
            </a:r>
            <a:endParaRPr lang="en-US" sz="6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2726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1F40-4006-48FB-BADA-F945AAB082CB}"/>
              </a:ext>
            </a:extLst>
          </p:cNvPr>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92" y="0"/>
            <a:ext cx="12161838" cy="6858000"/>
          </a:xfrm>
        </p:spPr>
      </p:pic>
      <p:pic>
        <p:nvPicPr>
          <p:cNvPr id="7" name="nhạc hoa trinh nữ">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1611" y="277222"/>
            <a:ext cx="609600" cy="609600"/>
          </a:xfrm>
          <a:prstGeom prst="rect">
            <a:avLst/>
          </a:prstGeom>
        </p:spPr>
      </p:pic>
      <p:pic>
        <p:nvPicPr>
          <p:cNvPr id="5" name="Picture 2" descr="Trinh Nữ - TickleMe Plant - Mimosa pudica | thuvienxanh.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5458" y="21680"/>
            <a:ext cx="5670672" cy="683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95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6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47;p69"/>
          <p:cNvSpPr/>
          <p:nvPr/>
        </p:nvSpPr>
        <p:spPr>
          <a:xfrm>
            <a:off x="823119" y="363445"/>
            <a:ext cx="733402" cy="6028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5" name="TextBox 4"/>
          <p:cNvSpPr txBox="1"/>
          <p:nvPr/>
        </p:nvSpPr>
        <p:spPr>
          <a:xfrm>
            <a:off x="1737518" y="186142"/>
            <a:ext cx="10200551" cy="1323439"/>
          </a:xfrm>
          <a:prstGeom prst="rect">
            <a:avLst/>
          </a:prstGeom>
          <a:noFill/>
        </p:spPr>
        <p:txBody>
          <a:bodyPr wrap="square" rtlCol="0">
            <a:spAutoFit/>
          </a:bodyPr>
          <a:lstStyle/>
          <a:p>
            <a:r>
              <a:rPr lang="en-US" sz="4000" dirty="0" err="1">
                <a:solidFill>
                  <a:srgbClr val="00B050"/>
                </a:solidFill>
                <a:latin typeface="Arial-Rounded" pitchFamily="34" charset="0"/>
                <a:ea typeface="Arial-Rounded" pitchFamily="34" charset="0"/>
                <a:cs typeface="Arial-Rounded" pitchFamily="34" charset="0"/>
              </a:rPr>
              <a:t>Cây</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xấu</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hổ</a:t>
            </a:r>
            <a:r>
              <a:rPr lang="en-US" sz="4000" dirty="0">
                <a:solidFill>
                  <a:srgbClr val="00B050"/>
                </a:solidFill>
                <a:latin typeface="Arial-Rounded" pitchFamily="34" charset="0"/>
                <a:ea typeface="Arial-Rounded" pitchFamily="34" charset="0"/>
                <a:cs typeface="Arial-Rounded" pitchFamily="34" charset="0"/>
              </a:rPr>
              <a:t>/</a:t>
            </a:r>
            <a:r>
              <a:rPr lang="en-US" sz="4000" dirty="0" err="1">
                <a:solidFill>
                  <a:srgbClr val="00B050"/>
                </a:solidFill>
                <a:latin typeface="Arial-Rounded" pitchFamily="34" charset="0"/>
                <a:ea typeface="Arial-Rounded" pitchFamily="34" charset="0"/>
                <a:cs typeface="Arial-Rounded" pitchFamily="34" charset="0"/>
              </a:rPr>
              <a:t>cây</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trinh</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nữ</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cây</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cỏ</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thẹn</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cây</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mắc</a:t>
            </a:r>
            <a:r>
              <a:rPr lang="en-US" sz="4000" dirty="0">
                <a:solidFill>
                  <a:srgbClr val="00B050"/>
                </a:solidFill>
                <a:latin typeface="Arial-Rounded" pitchFamily="34" charset="0"/>
                <a:ea typeface="Arial-Rounded" pitchFamily="34" charset="0"/>
                <a:cs typeface="Arial-Rounded" pitchFamily="34" charset="0"/>
              </a:rPr>
              <a:t> </a:t>
            </a:r>
            <a:r>
              <a:rPr lang="en-US" sz="4000" dirty="0" err="1">
                <a:solidFill>
                  <a:srgbClr val="00B050"/>
                </a:solidFill>
                <a:latin typeface="Arial-Rounded" pitchFamily="34" charset="0"/>
                <a:ea typeface="Arial-Rounded" pitchFamily="34" charset="0"/>
                <a:cs typeface="Arial-Rounded" pitchFamily="34" charset="0"/>
              </a:rPr>
              <a:t>cỡ</a:t>
            </a:r>
            <a:r>
              <a:rPr lang="en-US" sz="4000" dirty="0">
                <a:solidFill>
                  <a:srgbClr val="00B050"/>
                </a:solidFill>
                <a:latin typeface="Arial-Rounded" pitchFamily="34" charset="0"/>
                <a:ea typeface="Arial-Rounded" pitchFamily="34" charset="0"/>
                <a:cs typeface="Arial-Rounded" pitchFamily="34" charset="0"/>
              </a:rPr>
              <a:t> (Mimosa </a:t>
            </a:r>
            <a:r>
              <a:rPr lang="en-US" sz="4000" dirty="0" err="1">
                <a:solidFill>
                  <a:srgbClr val="00B050"/>
                </a:solidFill>
                <a:latin typeface="Arial-Rounded" pitchFamily="34" charset="0"/>
                <a:ea typeface="Arial-Rounded" pitchFamily="34" charset="0"/>
                <a:cs typeface="Arial-Rounded" pitchFamily="34" charset="0"/>
              </a:rPr>
              <a:t>pudica</a:t>
            </a:r>
            <a:r>
              <a:rPr lang="en-US" sz="4000" dirty="0">
                <a:solidFill>
                  <a:srgbClr val="00B050"/>
                </a:solidFill>
                <a:latin typeface="Arial-Rounded" pitchFamily="34" charset="0"/>
                <a:ea typeface="Arial-Rounded" pitchFamily="34" charset="0"/>
                <a:cs typeface="Arial-Rounded" pitchFamily="34" charset="0"/>
              </a:rPr>
              <a:t>)</a:t>
            </a:r>
          </a:p>
        </p:txBody>
      </p:sp>
      <p:pic>
        <p:nvPicPr>
          <p:cNvPr id="2050" name="Picture 2" descr="Trinh Nữ - TickleMe Plant - Mimosa pudica | thuvienxanh.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35" y="1963256"/>
            <a:ext cx="5364480" cy="42298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mosa diplotricha Sauvalle Fabaceae Mimosoideae: creeping… | Flick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919" y="2379345"/>
            <a:ext cx="5085079" cy="3813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hám phá bí mật xung quanh hoa trinh nữ"/>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42918" y="1963256"/>
            <a:ext cx="5085079" cy="42763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Khám phá bí mật xung quanh hoa trinh nữ">
            <a:extLst>
              <a:ext uri="{FF2B5EF4-FFF2-40B4-BE49-F238E27FC236}">
                <a16:creationId xmlns:a16="http://schemas.microsoft.com/office/drawing/2014/main" id="{DF496496-1BC2-FC27-BFE6-220717E7ADE5}"/>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52991" y="1995871"/>
            <a:ext cx="5085079" cy="427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6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3DE1F8B-C43D-4B7A-8155-BEAC33AC1D49}"/>
              </a:ext>
            </a:extLst>
          </p:cNvPr>
          <p:cNvSpPr txBox="1"/>
          <p:nvPr/>
        </p:nvSpPr>
        <p:spPr>
          <a:xfrm>
            <a:off x="449834" y="1087934"/>
            <a:ext cx="11269885" cy="5262979"/>
          </a:xfrm>
          <a:prstGeom prst="rect">
            <a:avLst/>
          </a:prstGeom>
          <a:noFill/>
        </p:spPr>
        <p:txBody>
          <a:bodyPr wrap="square" rtlCol="0">
            <a:spAutoFit/>
          </a:bodyPr>
          <a:lstStyle/>
          <a:p>
            <a:pPr algn="just"/>
            <a:r>
              <a:rPr lang="en-US" sz="2800" dirty="0">
                <a:solidFill>
                  <a:srgbClr val="002060"/>
                </a:solidFill>
                <a:latin typeface="Arial-Rounded" pitchFamily="34" charset="0"/>
                <a:ea typeface="Arial-Rounded" pitchFamily="34" charset="0"/>
                <a:cs typeface="Arial-Rounded" pitchFamily="34" charset="0"/>
              </a:rPr>
              <a:t>      </a:t>
            </a:r>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Bỗng dưng, gió ào ào nổi lên. Có tiếng động gì lạ lắm. Những chiếc lá khô lạt xạt lướt trên cỏ. Cây xấu hổ co rúm mình lại.</a:t>
            </a:r>
          </a:p>
          <a:p>
            <a:pPr algn="just"/>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      Nó bỗng thấy xung quanh xôn xao. Nó hé mắt nhìn: không có gì lạ cả. Bấy giờ, nó mới mở bừng những con mắt lá. Quả nhiên, không có gì lạ thật.</a:t>
            </a:r>
          </a:p>
          <a:p>
            <a:pPr algn="just"/>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      Nhưng những cây cỏ xung quanh vẫn cứ xôn xao. Thì ra, vừa có một con chim xanh biếc, toàn thân lóng lánh như tự tỏa sáng không biết từ đâu bay tới. Chim đậu một thoáng trên cành thanh mai rồi lại vội bay đi. Các cây cỏ xuýt xoa: biết bao nhiêu con chim đã bay qua đây, chưa có con nào đẹp đến thế.</a:t>
            </a:r>
          </a:p>
          <a:p>
            <a:pPr algn="just"/>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      Càng nghe bạn bè trầm trồ, cây xấu hổ càng tiếc. Không biết bao giờ con chim xanh ấy quay trở lại</a:t>
            </a:r>
            <a:r>
              <a:rPr lang="en-US" sz="2800" dirty="0">
                <a:solidFill>
                  <a:srgbClr val="002060"/>
                </a:solidFill>
                <a:latin typeface="Times New Roman" panose="02020603050405020304" pitchFamily="18" charset="0"/>
                <a:ea typeface="Arial-Rounded" pitchFamily="34" charset="0"/>
                <a:cs typeface="Times New Roman" panose="02020603050405020304" pitchFamily="18" charset="0"/>
              </a:rPr>
              <a:t>?</a:t>
            </a:r>
            <a:endParaRPr lang="vi-VN" sz="2800" dirty="0">
              <a:solidFill>
                <a:srgbClr val="002060"/>
              </a:solidFill>
              <a:latin typeface="Times New Roman" panose="02020603050405020304" pitchFamily="18" charset="0"/>
              <a:ea typeface="Arial-Rounded" pitchFamily="34" charset="0"/>
              <a:cs typeface="Times New Roman" panose="02020603050405020304" pitchFamily="18" charset="0"/>
            </a:endParaRPr>
          </a:p>
          <a:p>
            <a:pPr algn="r"/>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a:t>
            </a:r>
            <a:r>
              <a:rPr lang="vi-VN" sz="2800" i="1" dirty="0">
                <a:solidFill>
                  <a:srgbClr val="002060"/>
                </a:solidFill>
                <a:latin typeface="Times New Roman" panose="02020603050405020304" pitchFamily="18" charset="0"/>
                <a:ea typeface="Arial-Rounded" pitchFamily="34" charset="0"/>
                <a:cs typeface="Times New Roman" panose="02020603050405020304" pitchFamily="18" charset="0"/>
              </a:rPr>
              <a:t>Theo </a:t>
            </a:r>
            <a:r>
              <a:rPr lang="vi-VN" sz="2800" dirty="0">
                <a:solidFill>
                  <a:srgbClr val="002060"/>
                </a:solidFill>
                <a:latin typeface="Times New Roman" panose="02020603050405020304" pitchFamily="18" charset="0"/>
                <a:ea typeface="Arial-Rounded" pitchFamily="34" charset="0"/>
                <a:cs typeface="Times New Roman" panose="02020603050405020304" pitchFamily="18" charset="0"/>
              </a:rPr>
              <a:t>Trần Hoài Dương)</a:t>
            </a:r>
            <a:endParaRPr lang="en-US" sz="2800" dirty="0">
              <a:solidFill>
                <a:srgbClr val="00206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5FB758E8-B9AC-92CC-AFD1-6B6452307969}"/>
              </a:ext>
            </a:extLst>
          </p:cNvPr>
          <p:cNvSpPr txBox="1"/>
          <p:nvPr/>
        </p:nvSpPr>
        <p:spPr>
          <a:xfrm>
            <a:off x="783000" y="243114"/>
            <a:ext cx="10327119" cy="707886"/>
          </a:xfrm>
          <a:prstGeom prst="rect">
            <a:avLst/>
          </a:prstGeom>
          <a:noFill/>
        </p:spPr>
        <p:txBody>
          <a:bodyPr wrap="square" rtlCol="0">
            <a:spAutoFit/>
          </a:bodyPr>
          <a:lstStyle/>
          <a:p>
            <a:pPr algn="ctr"/>
            <a:r>
              <a:rPr lang="en-US" sz="4000" b="1" dirty="0">
                <a:solidFill>
                  <a:srgbClr val="0070C0"/>
                </a:solidFill>
                <a:latin typeface="Times New Roman" panose="02020603050405020304" pitchFamily="18" charset="0"/>
                <a:ea typeface="Arial-Rounded" pitchFamily="34" charset="0"/>
                <a:cs typeface="Times New Roman" panose="02020603050405020304" pitchFamily="18" charset="0"/>
              </a:rPr>
              <a:t>CÂY XẤU HỔ</a:t>
            </a:r>
          </a:p>
        </p:txBody>
      </p:sp>
    </p:spTree>
    <p:extLst>
      <p:ext uri="{BB962C8B-B14F-4D97-AF65-F5344CB8AC3E}">
        <p14:creationId xmlns:p14="http://schemas.microsoft.com/office/powerpoint/2010/main" val="2726054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83710-66CC-F1FF-BD25-952EDB9528B0}"/>
              </a:ext>
            </a:extLst>
          </p:cNvPr>
          <p:cNvSpPr txBox="1"/>
          <p:nvPr/>
        </p:nvSpPr>
        <p:spPr>
          <a:xfrm>
            <a:off x="1356519" y="838200"/>
            <a:ext cx="7840917" cy="1015663"/>
          </a:xfrm>
          <a:prstGeom prst="rect">
            <a:avLst/>
          </a:prstGeom>
          <a:noFill/>
        </p:spPr>
        <p:txBody>
          <a:bodyPr wrap="square">
            <a:spAutoFit/>
          </a:bodyPr>
          <a:lstStyle/>
          <a:p>
            <a:r>
              <a:rPr lang="en-US" sz="6000" dirty="0">
                <a:solidFill>
                  <a:srgbClr val="FF0000"/>
                </a:solidFill>
                <a:latin typeface="Times New Roman" panose="02020603050405020304" pitchFamily="18" charset="0"/>
                <a:ea typeface="Arial-Rounded" pitchFamily="34" charset="0"/>
                <a:cs typeface="Times New Roman" panose="02020603050405020304" pitchFamily="18" charset="0"/>
              </a:rPr>
              <a:t>2. </a:t>
            </a:r>
            <a:r>
              <a:rPr lang="en-US" sz="6000" dirty="0" err="1">
                <a:solidFill>
                  <a:srgbClr val="FF0000"/>
                </a:solidFill>
                <a:latin typeface="Times New Roman" panose="02020603050405020304" pitchFamily="18" charset="0"/>
                <a:ea typeface="Arial-Rounded" pitchFamily="34" charset="0"/>
                <a:cs typeface="Times New Roman" panose="02020603050405020304" pitchFamily="18" charset="0"/>
              </a:rPr>
              <a:t>Trả</a:t>
            </a:r>
            <a:r>
              <a:rPr lang="en-US" sz="6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Arial-Rounded" pitchFamily="34" charset="0"/>
                <a:cs typeface="Times New Roman" panose="02020603050405020304" pitchFamily="18" charset="0"/>
              </a:rPr>
              <a:t>lời</a:t>
            </a:r>
            <a:r>
              <a:rPr lang="en-US" sz="6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Arial-Rounded" pitchFamily="34" charset="0"/>
                <a:cs typeface="Times New Roman" panose="02020603050405020304" pitchFamily="18" charset="0"/>
              </a:rPr>
              <a:t>câu</a:t>
            </a:r>
            <a:r>
              <a:rPr lang="en-US" sz="6000" dirty="0">
                <a:solidFill>
                  <a:srgbClr val="FF0000"/>
                </a:solidFill>
                <a:latin typeface="Times New Roman" panose="02020603050405020304" pitchFamily="18" charset="0"/>
                <a:ea typeface="Arial-Rounded" pitchFamily="34" charset="0"/>
                <a:cs typeface="Times New Roman" panose="02020603050405020304" pitchFamily="18" charset="0"/>
              </a:rPr>
              <a:t> </a:t>
            </a:r>
            <a:r>
              <a:rPr lang="en-US" sz="6000" dirty="0" err="1">
                <a:solidFill>
                  <a:srgbClr val="FF0000"/>
                </a:solidFill>
                <a:latin typeface="Times New Roman" panose="02020603050405020304" pitchFamily="18" charset="0"/>
                <a:ea typeface="Arial-Rounded" pitchFamily="34" charset="0"/>
                <a:cs typeface="Times New Roman" panose="02020603050405020304" pitchFamily="18" charset="0"/>
              </a:rPr>
              <a:t>hỏi</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54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EF1A9B-4F9A-AF6B-9461-F73B066F7DB3}"/>
              </a:ext>
            </a:extLst>
          </p:cNvPr>
          <p:cNvSpPr txBox="1"/>
          <p:nvPr/>
        </p:nvSpPr>
        <p:spPr>
          <a:xfrm>
            <a:off x="1356519" y="1828800"/>
            <a:ext cx="9448800" cy="3046988"/>
          </a:xfrm>
          <a:prstGeom prst="rect">
            <a:avLst/>
          </a:prstGeom>
          <a:noFill/>
        </p:spPr>
        <p:txBody>
          <a:bodyPr wrap="square">
            <a:spAutoFit/>
          </a:bodyPr>
          <a:lstStyle/>
          <a:p>
            <a:pPr algn="just"/>
            <a:r>
              <a:rPr lang="en-US" sz="2400" dirty="0">
                <a:solidFill>
                  <a:srgbClr val="002060"/>
                </a:solidFill>
                <a:latin typeface="Arial-Rounded" pitchFamily="34" charset="0"/>
                <a:ea typeface="Arial-Rounded" pitchFamily="34" charset="0"/>
                <a:cs typeface="Arial-Rounded" pitchFamily="34" charset="0"/>
              </a:rPr>
              <a:t>      </a:t>
            </a:r>
            <a:r>
              <a:rPr lang="vi-VN" sz="3200" dirty="0">
                <a:solidFill>
                  <a:srgbClr val="002060"/>
                </a:solidFill>
                <a:latin typeface="+mj-lt"/>
                <a:ea typeface="Arial-Rounded" pitchFamily="34" charset="0"/>
                <a:cs typeface="Arial-Rounded" pitchFamily="34" charset="0"/>
              </a:rPr>
              <a:t>Bỗng dưng, gió ào ào nổi lên. Có tiếng động gì lạ lắm. Những chiếc lá khô lạt xạt lướt trên cỏ. Cây xấu hổ co rúm mình lại.</a:t>
            </a:r>
          </a:p>
          <a:p>
            <a:pPr algn="just"/>
            <a:r>
              <a:rPr lang="vi-VN" sz="3200" dirty="0">
                <a:solidFill>
                  <a:srgbClr val="002060"/>
                </a:solidFill>
                <a:latin typeface="+mj-lt"/>
                <a:ea typeface="Arial-Rounded" pitchFamily="34" charset="0"/>
                <a:cs typeface="Arial-Rounded" pitchFamily="34" charset="0"/>
              </a:rPr>
              <a:t>      Nó bỗng thấy xung quanh xôn xao. Nó hé mắt nhìn: không có gì lạ cả. Bấy giờ, nó mới mở bừng những con mắt lá. Quả nhiên, không có gì lạ thật.</a:t>
            </a:r>
          </a:p>
        </p:txBody>
      </p:sp>
      <p:sp>
        <p:nvSpPr>
          <p:cNvPr id="5" name="TextBox 4">
            <a:extLst>
              <a:ext uri="{FF2B5EF4-FFF2-40B4-BE49-F238E27FC236}">
                <a16:creationId xmlns:a16="http://schemas.microsoft.com/office/drawing/2014/main" id="{02A2DD15-298E-7AD0-7648-68C0C64151DC}"/>
              </a:ext>
            </a:extLst>
          </p:cNvPr>
          <p:cNvSpPr txBox="1"/>
          <p:nvPr/>
        </p:nvSpPr>
        <p:spPr>
          <a:xfrm>
            <a:off x="1280320" y="791980"/>
            <a:ext cx="10210799" cy="584775"/>
          </a:xfrm>
          <a:prstGeom prst="rect">
            <a:avLst/>
          </a:prstGeom>
          <a:noFill/>
        </p:spPr>
        <p:txBody>
          <a:bodyPr wrap="square" rtlCol="0">
            <a:spAutoFit/>
          </a:bodyPr>
          <a:lstStyle/>
          <a:p>
            <a:pPr algn="just"/>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1.Nghe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tiếng</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động</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lạ</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cây</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xấu</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hổ</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đã</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làm</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itchFamily="34" charset="0"/>
                <a:cs typeface="Times New Roman" panose="02020603050405020304" pitchFamily="18" charset="0"/>
              </a:rPr>
              <a:t>?</a:t>
            </a:r>
          </a:p>
        </p:txBody>
      </p:sp>
    </p:spTree>
    <p:extLst>
      <p:ext uri="{BB962C8B-B14F-4D97-AF65-F5344CB8AC3E}">
        <p14:creationId xmlns:p14="http://schemas.microsoft.com/office/powerpoint/2010/main" val="288910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TotalTime>
  <Words>1013</Words>
  <Application>Microsoft Office PowerPoint</Application>
  <PresentationFormat>Custom</PresentationFormat>
  <Paragraphs>85</Paragraphs>
  <Slides>25</Slides>
  <Notes>7</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Akronism</vt:lpstr>
      <vt:lpstr>Arial</vt:lpstr>
      <vt:lpstr>Arial Rounded MT Bold</vt:lpstr>
      <vt:lpstr>Arial-Rounded</vt:lpstr>
      <vt:lpstr>Calibri</vt:lpstr>
      <vt:lpstr>Cambria</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Do Lan</cp:lastModifiedBy>
  <cp:revision>151</cp:revision>
  <dcterms:created xsi:type="dcterms:W3CDTF">2020-09-01T15:19:38Z</dcterms:created>
  <dcterms:modified xsi:type="dcterms:W3CDTF">2022-10-05T07:51:37Z</dcterms:modified>
</cp:coreProperties>
</file>