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3" r:id="rId2"/>
    <p:sldId id="304" r:id="rId3"/>
    <p:sldId id="305" r:id="rId4"/>
    <p:sldId id="306" r:id="rId5"/>
    <p:sldId id="310" r:id="rId6"/>
    <p:sldId id="311" r:id="rId7"/>
    <p:sldId id="312" r:id="rId8"/>
    <p:sldId id="261" r:id="rId9"/>
    <p:sldId id="259" r:id="rId10"/>
    <p:sldId id="266" r:id="rId11"/>
    <p:sldId id="294" r:id="rId12"/>
    <p:sldId id="262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7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3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9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4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9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12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12257" y="990789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8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6" y="2391633"/>
            <a:ext cx="2374711" cy="218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23" y="2410571"/>
            <a:ext cx="2343063" cy="2255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2" y="2410571"/>
            <a:ext cx="2244501" cy="217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6" y="4636605"/>
            <a:ext cx="2486235" cy="2152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23" y="4725791"/>
            <a:ext cx="2343063" cy="206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2" y="4636605"/>
            <a:ext cx="2291108" cy="2202199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7" y="832701"/>
            <a:ext cx="1211380" cy="10984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63527" y="1043517"/>
            <a:ext cx="580701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3767" y="1505182"/>
            <a:ext cx="876186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Chỉ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 nói về công việc hoặc nghề nghiệp của những người trong hình sau: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1D52B8-A7A4-425A-B4A2-B4EF7A769C86}"/>
              </a:ext>
            </a:extLst>
          </p:cNvPr>
          <p:cNvSpPr/>
          <p:nvPr/>
        </p:nvSpPr>
        <p:spPr>
          <a:xfrm>
            <a:off x="2382947" y="3912971"/>
            <a:ext cx="2311338" cy="5361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7D3AF-B9AA-4F92-885D-CA364F3EDD29}"/>
              </a:ext>
            </a:extLst>
          </p:cNvPr>
          <p:cNvSpPr/>
          <p:nvPr/>
        </p:nvSpPr>
        <p:spPr>
          <a:xfrm>
            <a:off x="4984617" y="3912971"/>
            <a:ext cx="2481875" cy="5361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endParaRPr lang="en-US" sz="24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148D65-259B-4D65-AC0A-ED33EF223192}"/>
              </a:ext>
            </a:extLst>
          </p:cNvPr>
          <p:cNvSpPr/>
          <p:nvPr/>
        </p:nvSpPr>
        <p:spPr>
          <a:xfrm>
            <a:off x="7742632" y="3918216"/>
            <a:ext cx="2345234" cy="5309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F98266-410D-4C66-903B-04AD6D1F562B}"/>
              </a:ext>
            </a:extLst>
          </p:cNvPr>
          <p:cNvSpPr/>
          <p:nvPr/>
        </p:nvSpPr>
        <p:spPr>
          <a:xfrm>
            <a:off x="2382947" y="6102488"/>
            <a:ext cx="2366572" cy="647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endParaRPr lang="en-US" sz="24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A8632B-7FE6-47D6-8E81-A825D992AFF4}"/>
              </a:ext>
            </a:extLst>
          </p:cNvPr>
          <p:cNvSpPr/>
          <p:nvPr/>
        </p:nvSpPr>
        <p:spPr>
          <a:xfrm>
            <a:off x="5054023" y="6145565"/>
            <a:ext cx="2343063" cy="6040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endParaRPr lang="en-US" sz="24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7E56B6-3A8C-4A7B-BA10-4DE317D6F3F9}"/>
              </a:ext>
            </a:extLst>
          </p:cNvPr>
          <p:cNvSpPr/>
          <p:nvPr/>
        </p:nvSpPr>
        <p:spPr>
          <a:xfrm>
            <a:off x="7742632" y="6163188"/>
            <a:ext cx="2506837" cy="5864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4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7" y="832701"/>
            <a:ext cx="1211380" cy="1098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3527" y="1043517"/>
            <a:ext cx="580701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18B61-FA09-437B-9CB6-3A8E6C22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1417" y="2529729"/>
            <a:ext cx="6950563" cy="41440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68548" y="2420547"/>
            <a:ext cx="696230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nghề nghiệp: 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 đội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 quân.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đảo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nhập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Có</a:t>
            </a:r>
            <a:endParaRPr lang="vi-VN" sz="240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ích: 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hục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 cho đất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Tổ quốc.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8548" y="4468721"/>
            <a:ext cx="696230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TẬP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việc hoặc nghề nghiệp: Đánh bắt cá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việc: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sông, hồ, …</a:t>
            </a:r>
            <a:endParaRPr lang="vi-VN" sz="240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nhập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Có</a:t>
            </a:r>
            <a:endParaRPr lang="vi-VN" sz="240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ích: </a:t>
            </a:r>
            <a:r>
              <a:rPr lang="vi-VN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 lại nguồn thực phẩm hải sản tươi sống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i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9995" y="1547366"/>
            <a:ext cx="8939283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Hoàn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Phiếu học tập về một công việc hoặc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hình vừa tìm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012555"/>
            <a:ext cx="966026" cy="911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0025" y="1240426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0025" y="1736529"/>
            <a:ext cx="8584375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Kể tên 1 số công việc hoặc nghề nghiệp có thu nhập khác mà em biết.</a:t>
            </a:r>
            <a:endParaRPr lang="en-US" sz="24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73A4D-C0E1-4C53-9987-3DCDD5929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3" b="60306"/>
          <a:stretch/>
        </p:blipFill>
        <p:spPr>
          <a:xfrm>
            <a:off x="1807637" y="2567526"/>
            <a:ext cx="8851264" cy="2002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73A4D-C0E1-4C53-9987-3DCDD5929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05" r="1029" b="7197"/>
          <a:stretch/>
        </p:blipFill>
        <p:spPr>
          <a:xfrm>
            <a:off x="1807637" y="4653887"/>
            <a:ext cx="8823969" cy="22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012555"/>
            <a:ext cx="966026" cy="911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0025" y="1240426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3089" y="1744207"/>
            <a:ext cx="9034818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Nói về nghề nghiệp của 1 người lớn trong gia đình mà em biết.</a:t>
            </a:r>
            <a:endParaRPr lang="en-US" sz="24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90025" y="94709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66967-699C-4EF1-BB4E-E1C8333F1FFC}"/>
              </a:ext>
            </a:extLst>
          </p:cNvPr>
          <p:cNvSpPr/>
          <p:nvPr/>
        </p:nvSpPr>
        <p:spPr>
          <a:xfrm>
            <a:off x="1909510" y="2373648"/>
            <a:ext cx="9701975" cy="17122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r>
              <a:rPr kumimoji="0" lang="en-US" sz="2400" i="1" u="none" strike="noStrike" kern="1200" normalizeH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algn="just">
              <a:defRPr/>
            </a:pPr>
            <a:r>
              <a:rPr kumimoji="0" lang="en-US" sz="2400" i="0" u="none" strike="noStrike" kern="120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Bố</a:t>
            </a:r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làm nghề bác sĩ. Bố đã làm nghề này được hơn 10 năm rồi. Hằng ngày, bố khám và chữa bệnh cho 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bệnh </a:t>
            </a:r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nhân, giúp được nhiều 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khỏe lại. </a:t>
            </a:r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4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</a:t>
            </a:r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hào về bố của mình. </a:t>
            </a:r>
            <a:endParaRPr kumimoji="0" lang="en-US" sz="24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566967-699C-4EF1-BB4E-E1C8333F1FFC}"/>
              </a:ext>
            </a:extLst>
          </p:cNvPr>
          <p:cNvSpPr/>
          <p:nvPr/>
        </p:nvSpPr>
        <p:spPr>
          <a:xfrm>
            <a:off x="1909509" y="4253645"/>
            <a:ext cx="9701975" cy="17122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r>
              <a:rPr kumimoji="0" lang="en-US" sz="2400" i="1" u="none" strike="noStrike" kern="1200" normalizeH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algn="just">
              <a:defRPr/>
            </a:pPr>
            <a:r>
              <a:rPr kumimoji="0" lang="en-US" sz="2400" i="0" u="none" strike="noStrike" kern="120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Mẹ em là giáo viên tiểu học. Mẹ em đã đi dạy được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mười lăm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Hằng ngày, mẹ đến trường để dạy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học sinh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bài học hay và thú vị. Em rất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yêu quý và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tự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hào về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mẹ.</a:t>
            </a:r>
            <a:endParaRPr kumimoji="0" lang="en-US" sz="24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" y="2492302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653" y="56350"/>
            <a:ext cx="773961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kumimoji="0" lang="en-US" altLang="zh-CN" sz="4400" b="1" u="none" strike="noStrike" kern="0" normalizeH="0" noProof="0" smtClean="0">
                <a:ln w="0"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chơi:  Vòng quay may mắn</a:t>
            </a:r>
            <a:endParaRPr kumimoji="0" lang="en-US" altLang="zh-CN" sz="4400" b="1" u="none" strike="noStrike" kern="0" normalizeH="0" baseline="0" noProof="0" dirty="0">
              <a:ln w="0"/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53" y="1168964"/>
            <a:ext cx="247856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0" normalizeH="0" baseline="0" noProof="0" smtClean="0">
                <a:ln w="0"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Luật</a:t>
            </a:r>
            <a:r>
              <a:rPr kumimoji="0" lang="en-US" altLang="zh-CN" sz="4000" b="1" u="none" strike="noStrike" kern="0" normalizeH="0" noProof="0" smtClean="0">
                <a:ln w="0"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chơi:</a:t>
            </a:r>
            <a:endParaRPr kumimoji="0" lang="en-US" altLang="zh-CN" sz="4000" b="1" u="none" strike="noStrike" kern="0" normalizeH="0" baseline="0" noProof="0" dirty="0">
              <a:ln w="0"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7216" y="1137932"/>
            <a:ext cx="8734567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altLang="zh-CN" sz="4000" b="1" u="none" strike="noStrike" kern="0" normalizeH="0" baseline="0" noProof="0" smtClean="0">
                <a:ln w="0"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1 bạn</a:t>
            </a:r>
            <a:r>
              <a:rPr kumimoji="0" lang="en-US" altLang="zh-CN" sz="4000" b="1" u="none" strike="noStrike" kern="0" normalizeH="0" noProof="0" smtClean="0">
                <a:ln w="0"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trả lời 1 câu hỏi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sz="4000" b="1" kern="0">
                <a:ln w="0"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4000" b="1" u="none" strike="noStrike" kern="0" normalizeH="0" noProof="0" smtClean="0">
                <a:ln w="0"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rả lời đúng sẽ có 1 lượt quay để nhận điểm </a:t>
            </a:r>
            <a:endParaRPr kumimoji="0" lang="en-US" altLang="zh-CN" sz="4000" b="1" u="none" strike="noStrike" kern="0" normalizeH="0" baseline="0" noProof="0" dirty="0">
              <a:ln w="0"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0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rt 7">
            <a:hlinkClick r:id="rId4" action="ppaction://hlinksldjump"/>
          </p:cNvPr>
          <p:cNvSpPr/>
          <p:nvPr/>
        </p:nvSpPr>
        <p:spPr>
          <a:xfrm>
            <a:off x="2521219" y="56128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2465" y="981134"/>
            <a:ext cx="562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VÒNG </a:t>
            </a: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</a:t>
            </a:r>
            <a:r>
              <a:rPr kumimoji="0" lang="en-US" sz="36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MAY 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39" y="1983825"/>
            <a:ext cx="2085772" cy="2190745"/>
          </a:xfrm>
          <a:prstGeom prst="rect">
            <a:avLst/>
          </a:prstGeom>
        </p:spPr>
      </p:pic>
      <p:sp>
        <p:nvSpPr>
          <p:cNvPr id="66" name="Heart 65">
            <a:hlinkClick r:id="rId10" action="ppaction://hlinksldjump"/>
          </p:cNvPr>
          <p:cNvSpPr/>
          <p:nvPr/>
        </p:nvSpPr>
        <p:spPr>
          <a:xfrm>
            <a:off x="3905641" y="5621552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Heart 69">
            <a:hlinkClick r:id="rId11" action="ppaction://hlinksldjump"/>
          </p:cNvPr>
          <p:cNvSpPr/>
          <p:nvPr/>
        </p:nvSpPr>
        <p:spPr>
          <a:xfrm>
            <a:off x="2586293" y="4409655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Heart 70">
            <a:hlinkClick r:id="rId12" action="ppaction://hlinksldjump"/>
          </p:cNvPr>
          <p:cNvSpPr/>
          <p:nvPr/>
        </p:nvSpPr>
        <p:spPr>
          <a:xfrm>
            <a:off x="3905642" y="4409655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19178" y="4117267"/>
            <a:ext cx="20540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kumimoji="0" lang="en-US" sz="32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ỏi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70" grpId="0" animBg="1"/>
      <p:bldP spid="71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5638" y="892623"/>
            <a:ext cx="941507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4000" b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4000" b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</a:t>
            </a:r>
            <a:r>
              <a:rPr lang="en-US" sz="40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40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là </a:t>
            </a:r>
            <a:r>
              <a:rPr lang="en-US" sz="400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 </a:t>
            </a:r>
            <a:r>
              <a:rPr lang="en-US" sz="40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8888" y="2663034"/>
            <a:ext cx="397897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  <p:pic>
        <p:nvPicPr>
          <p:cNvPr id="8" name="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8647"/>
            <a:ext cx="12209444" cy="3679353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>
            <a:off x="9182102" y="5995874"/>
            <a:ext cx="300989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5638" y="549018"/>
            <a:ext cx="941507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en-US" sz="4000" b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4000" b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00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Gia đình có ông bà, bố mẹ </a:t>
            </a:r>
            <a:r>
              <a:rPr lang="en-US" sz="400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và con </a:t>
            </a:r>
            <a:r>
              <a:rPr lang="en-US" sz="400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là gia đình mấy thế hệ?</a:t>
            </a:r>
            <a:endParaRPr lang="en-US" sz="4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8887" y="2259038"/>
            <a:ext cx="397897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4000" i="0" u="none" strike="noStrike" kern="1200" cap="none" spc="0" normalizeH="0" baseline="0" noProof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4000" i="0" u="none" strike="noStrike" kern="1200" cap="none" spc="0" normalizeH="0" baseline="0" noProof="0" smtClean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4000" i="0" u="none" strike="noStrike" kern="1200" cap="none" spc="0" normalizeH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endParaRPr kumimoji="0" lang="en-US" sz="4000" i="0" u="none" strike="noStrike" kern="1200" cap="none" spc="0" normalizeH="0" baseline="0" noProof="0" dirty="0">
              <a:ln w="0"/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  <p:pic>
        <p:nvPicPr>
          <p:cNvPr id="8" name="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8647"/>
            <a:ext cx="12209444" cy="3679353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>
            <a:off x="9182102" y="5995874"/>
            <a:ext cx="300989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1919" y="495802"/>
            <a:ext cx="1022251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en-US" sz="4000" b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4000" b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</a:p>
          <a:p>
            <a:pPr lvl="0" algn="ctr">
              <a:defRPr/>
            </a:pP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gì chăm sóc bệnh nhân</a:t>
            </a:r>
          </a:p>
          <a:p>
            <a:pPr lvl="0" algn="ctr">
              <a:defRPr/>
            </a:pP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 khỏe mạnh, vui chơi học hành?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8888" y="2792397"/>
            <a:ext cx="397897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 w="0"/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  <p:pic>
        <p:nvPicPr>
          <p:cNvPr id="8" name="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5772"/>
            <a:ext cx="12209444" cy="3679353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>
            <a:off x="9182102" y="5995874"/>
            <a:ext cx="300989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5638" y="549018"/>
            <a:ext cx="941507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4000" b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4000" b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</a:p>
          <a:p>
            <a:pPr algn="ctr">
              <a:defRPr/>
            </a:pP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gì chân lấm tay bùn</a:t>
            </a:r>
          </a:p>
          <a:p>
            <a:pPr algn="ctr">
              <a:defRPr/>
            </a:pPr>
            <a:r>
              <a:rPr lang="en-US" sz="400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 hạt gạo, ấm no mỗi ngày?</a:t>
            </a:r>
          </a:p>
        </p:txBody>
      </p:sp>
      <p:pic>
        <p:nvPicPr>
          <p:cNvPr id="6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  <p:pic>
        <p:nvPicPr>
          <p:cNvPr id="8" name="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8647"/>
            <a:ext cx="12209444" cy="3679353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>
            <a:off x="9182102" y="5995874"/>
            <a:ext cx="300989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0721" y="2883764"/>
            <a:ext cx="714490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nông /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61683" y="82156"/>
            <a:ext cx="9166090" cy="55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Thứ 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1683" y="506039"/>
            <a:ext cx="9166090" cy="6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Bài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62" y="996254"/>
            <a:ext cx="893207" cy="954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9528" y="1173915"/>
            <a:ext cx="28088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7469" y="1692253"/>
            <a:ext cx="845030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Hãy kể tên công việc hoặc nghề nghiệp của một người lớn mà em biết.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D81FFC26-229B-4D75-861A-BAF743EAC6DD}"/>
              </a:ext>
            </a:extLst>
          </p:cNvPr>
          <p:cNvSpPr/>
          <p:nvPr/>
        </p:nvSpPr>
        <p:spPr>
          <a:xfrm>
            <a:off x="1507085" y="2579923"/>
            <a:ext cx="9275285" cy="3302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sĩ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Kĩ </a:t>
            </a:r>
            <a:r>
              <a:rPr lang="en-US" sz="280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Luật </a:t>
            </a: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 toán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 viên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Thợ may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Nghệ sĩ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Thợ chụp ảnh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Doanh nhân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1200" normalizeH="0" baseline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800" i="0" u="none" strike="noStrike" kern="1200" normalizeH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nhân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Nông</a:t>
            </a: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dân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smtClean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 viên văn phòng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 đội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1200" normalizeH="0" noProof="0" smtClean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8896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3527" y="1043517"/>
            <a:ext cx="580701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7" y="832701"/>
            <a:ext cx="1211380" cy="10984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93826" y="2505644"/>
            <a:ext cx="3260731" cy="8736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công việc hoặc nghề nghiệp.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93826" y="3440774"/>
            <a:ext cx="3270913" cy="11767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 của công việc hoặc nghề nghiệp.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54" y="2429028"/>
            <a:ext cx="6509660" cy="442897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49332" y="138241"/>
            <a:ext cx="8787882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… ngày … tháng … 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của người lớn trong gia đình (tiết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3527" y="1598031"/>
            <a:ext cx="8463780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1. Tìm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hiểu về công việc hoặc nghề nghiệp của người lớn trong gia đình em.</a:t>
            </a:r>
          </a:p>
        </p:txBody>
      </p:sp>
      <p:sp>
        <p:nvSpPr>
          <p:cNvPr id="12" name="Thought Bubble: Cloud 13">
            <a:extLst>
              <a:ext uri="{FF2B5EF4-FFF2-40B4-BE49-F238E27FC236}">
                <a16:creationId xmlns:a16="http://schemas.microsoft.com/office/drawing/2014/main" id="{5D3DF798-37B0-4276-A5C5-0BB66043E190}"/>
              </a:ext>
            </a:extLst>
          </p:cNvPr>
          <p:cNvSpPr/>
          <p:nvPr/>
        </p:nvSpPr>
        <p:spPr>
          <a:xfrm>
            <a:off x="682542" y="4440506"/>
            <a:ext cx="3125338" cy="1769226"/>
          </a:xfrm>
          <a:prstGeom prst="cloudCallout">
            <a:avLst>
              <a:gd name="adj1" fmla="val 71177"/>
              <a:gd name="adj2" fmla="val -255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hought Bubble: Cloud 14">
            <a:extLst>
              <a:ext uri="{FF2B5EF4-FFF2-40B4-BE49-F238E27FC236}">
                <a16:creationId xmlns:a16="http://schemas.microsoft.com/office/drawing/2014/main" id="{21376638-266D-4F4A-A9C0-3BD7FA8B4AC9}"/>
              </a:ext>
            </a:extLst>
          </p:cNvPr>
          <p:cNvSpPr/>
          <p:nvPr/>
        </p:nvSpPr>
        <p:spPr>
          <a:xfrm>
            <a:off x="6264606" y="4643514"/>
            <a:ext cx="2936082" cy="1566218"/>
          </a:xfrm>
          <a:prstGeom prst="cloudCallout">
            <a:avLst>
              <a:gd name="adj1" fmla="val -34566"/>
              <a:gd name="adj2" fmla="val -6648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mang lại lợi ích gì?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1547</TotalTime>
  <Words>508</Words>
  <Application>Microsoft Office PowerPoint</Application>
  <PresentationFormat>Widescreen</PresentationFormat>
  <Paragraphs>103</Paragraphs>
  <Slides>13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336</cp:revision>
  <dcterms:created xsi:type="dcterms:W3CDTF">2021-06-08T07:37:38Z</dcterms:created>
  <dcterms:modified xsi:type="dcterms:W3CDTF">2023-09-19T06:19:10Z</dcterms:modified>
</cp:coreProperties>
</file>