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725" r:id="rId2"/>
    <p:sldMasterId id="2147483737" r:id="rId3"/>
    <p:sldMasterId id="2147483749" r:id="rId4"/>
    <p:sldMasterId id="2147483770" r:id="rId5"/>
    <p:sldMasterId id="2147483843" r:id="rId6"/>
    <p:sldMasterId id="2147483855" r:id="rId7"/>
  </p:sldMasterIdLst>
  <p:notesMasterIdLst>
    <p:notesMasterId r:id="rId24"/>
  </p:notesMasterIdLst>
  <p:sldIdLst>
    <p:sldId id="258" r:id="rId8"/>
    <p:sldId id="568" r:id="rId9"/>
    <p:sldId id="567" r:id="rId10"/>
    <p:sldId id="550" r:id="rId11"/>
    <p:sldId id="538" r:id="rId12"/>
    <p:sldId id="535" r:id="rId13"/>
    <p:sldId id="539" r:id="rId14"/>
    <p:sldId id="300" r:id="rId15"/>
    <p:sldId id="307" r:id="rId16"/>
    <p:sldId id="559" r:id="rId17"/>
    <p:sldId id="278" r:id="rId18"/>
    <p:sldId id="551" r:id="rId19"/>
    <p:sldId id="565" r:id="rId20"/>
    <p:sldId id="566" r:id="rId21"/>
    <p:sldId id="540" r:id="rId22"/>
    <p:sldId id="285" r:id="rId23"/>
  </p:sldIdLst>
  <p:sldSz cx="12192000" cy="6858000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Montserrat Medium" panose="020B0604020202020204" charset="0"/>
      <p:regular r:id="rId36"/>
      <p:italic r:id="rId37"/>
    </p:embeddedFont>
    <p:embeddedFont>
      <p:font typeface="等线" panose="020B0604020202020204" charset="-122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SimSun" panose="02010600030101010101" pitchFamily="2" charset="-122"/>
      <p:regular r:id="rId25"/>
    </p:embeddedFont>
    <p:embeddedFont>
      <p:font typeface="HP001 4 hàng" panose="020B0603050302020204" pitchFamily="34" charset="0"/>
      <p:regular r:id="rId46"/>
      <p:bold r:id="rId47"/>
    </p:embeddedFont>
    <p:embeddedFont>
      <p:font typeface="Roboto Condensed Light" panose="020B0604020202020204" charset="0"/>
      <p:regular r:id="rId48"/>
      <p:italic r:id="rId49"/>
    </p:embeddedFont>
    <p:embeddedFont>
      <p:font typeface="Nunito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3.xml"/><Relationship Id="rId41" Type="http://schemas.openxmlformats.org/officeDocument/2006/relationships/font" Target="fonts/font17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2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6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257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75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479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659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176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142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546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55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10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64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023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5498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3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776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244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965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608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122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6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0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0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6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89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8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130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61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058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6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0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4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8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42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679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0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78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826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9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364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070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481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32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590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816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13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1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458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9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50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196998" y="2598372"/>
            <a:ext cx="5225201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381000" y="403697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1849120" y="1516577"/>
            <a:ext cx="8351520" cy="3668545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10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2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" y="838624"/>
            <a:ext cx="1191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22" y="1838167"/>
            <a:ext cx="654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9D3B5C3-5409-4E6E-A27C-822372CA9A7F}"/>
              </a:ext>
            </a:extLst>
          </p:cNvPr>
          <p:cNvSpPr txBox="1"/>
          <p:nvPr/>
        </p:nvSpPr>
        <p:spPr>
          <a:xfrm>
            <a:off x="237916" y="2667342"/>
            <a:ext cx="11718716" cy="1177239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Từ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ngữ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chỉ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sự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vật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đặc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9B707679-5661-467F-81D0-7DA77A207AE0}"/>
              </a:ext>
            </a:extLst>
          </p:cNvPr>
          <p:cNvSpPr txBox="1"/>
          <p:nvPr/>
        </p:nvSpPr>
        <p:spPr>
          <a:xfrm>
            <a:off x="137160" y="3678509"/>
            <a:ext cx="11718716" cy="1177239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(Trang 54)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833377" y="24953"/>
            <a:ext cx="8113854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133074" y="663763"/>
            <a:ext cx="7459917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đi ngủ, nhắc em học bài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</a:t>
            </a:r>
            <a:r>
              <a:rPr kumimoji="0" 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552" y="344358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75856" y="3226446"/>
            <a:ext cx="7168588" cy="1174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(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814" y="462405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133074" y="4033031"/>
            <a:ext cx="4786167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(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41" y="5463283"/>
            <a:ext cx="1550151" cy="1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0" y="47942"/>
            <a:ext cx="12192000" cy="7202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561998" y="917193"/>
            <a:ext cx="10515600" cy="2392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đi ngủ, nhắc em học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388" y="768215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554192" y="3291472"/>
            <a:ext cx="10515600" cy="1297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417" y="358771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554192" y="4659373"/>
            <a:ext cx="10515600" cy="222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897" y="5379303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>
            <a:cxnSpLocks/>
          </p:cNvCxnSpPr>
          <p:nvPr/>
        </p:nvCxnSpPr>
        <p:spPr>
          <a:xfrm>
            <a:off x="3911667" y="2527912"/>
            <a:ext cx="8918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6217106" y="3089293"/>
            <a:ext cx="5425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3391382" y="3763402"/>
            <a:ext cx="5202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>
            <a:cxnSpLocks/>
          </p:cNvCxnSpPr>
          <p:nvPr/>
        </p:nvCxnSpPr>
        <p:spPr>
          <a:xfrm>
            <a:off x="2402140" y="4359239"/>
            <a:ext cx="7285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>
            <a:cxnSpLocks/>
          </p:cNvCxnSpPr>
          <p:nvPr/>
        </p:nvCxnSpPr>
        <p:spPr>
          <a:xfrm>
            <a:off x="2346560" y="5049741"/>
            <a:ext cx="6729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>
            <a:cxnSpLocks/>
          </p:cNvCxnSpPr>
          <p:nvPr/>
        </p:nvCxnSpPr>
        <p:spPr>
          <a:xfrm>
            <a:off x="2346560" y="5596197"/>
            <a:ext cx="6729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736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1219199"/>
            <a:ext cx="12169875" cy="508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iTrongTruongEm-ThuyDuong-2643839">
            <a:hlinkClick r:id="" action="ppaction://media"/>
            <a:extLst>
              <a:ext uri="{FF2B5EF4-FFF2-40B4-BE49-F238E27FC236}">
                <a16:creationId xmlns:a16="http://schemas.microsoft.com/office/drawing/2014/main" id="{6E383F24-EA52-415C-A78F-5E6E2D789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5249158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83670-83D8-4350-9FE0-D272AAB9E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748" y="-1"/>
            <a:ext cx="6585995" cy="57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2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" y="838624"/>
            <a:ext cx="1191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22" y="1838167"/>
            <a:ext cx="654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Chính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9D3B5C3-5409-4E6E-A27C-822372CA9A7F}"/>
              </a:ext>
            </a:extLst>
          </p:cNvPr>
          <p:cNvSpPr txBox="1"/>
          <p:nvPr/>
        </p:nvSpPr>
        <p:spPr>
          <a:xfrm>
            <a:off x="236642" y="2755828"/>
            <a:ext cx="11718716" cy="1000268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Nghe – </a:t>
            </a:r>
            <a:r>
              <a:rPr lang="en-US" sz="4400" b="1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Trang 52)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84790" y="1645125"/>
            <a:ext cx="44354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Buồn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hè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Bọn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vắng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68100" y="532434"/>
            <a:ext cx="10359343" cy="896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402020202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A0156DA-078E-402D-9EB2-1C546736A70A}"/>
              </a:ext>
            </a:extLst>
          </p:cNvPr>
          <p:cNvSpPr txBox="1"/>
          <p:nvPr/>
        </p:nvSpPr>
        <p:spPr>
          <a:xfrm>
            <a:off x="1284790" y="3935602"/>
            <a:ext cx="4192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lặng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Nghiêng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giá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Nó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4E66B62-A6C1-4D0A-8228-8858D18F078E}"/>
              </a:ext>
            </a:extLst>
          </p:cNvPr>
          <p:cNvSpPr txBox="1"/>
          <p:nvPr/>
        </p:nvSpPr>
        <p:spPr>
          <a:xfrm>
            <a:off x="6096000" y="1697704"/>
            <a:ext cx="513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Kìa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gọi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Tùng!Tùng!Tùng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Tùng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D8B84FF-B93F-4BCF-82F1-B01B11137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20" y="3043763"/>
            <a:ext cx="2932253" cy="295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77" y="318042"/>
            <a:ext cx="1034776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9" y="1643605"/>
            <a:ext cx="11736728" cy="38355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408999" y="5479200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416279" y="5486400"/>
            <a:ext cx="2435934" cy="107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8414796" y="5486400"/>
            <a:ext cx="3183038" cy="1074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56" y="365125"/>
            <a:ext cx="10542944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969366" y="1112853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x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ô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vuông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60241" y="2452160"/>
            <a:ext cx="81991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30779" y="2736647"/>
            <a:ext cx="398346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3346" y="4111746"/>
            <a:ext cx="39165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7520" y="4873218"/>
            <a:ext cx="39165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14086" y="1637759"/>
            <a:ext cx="11084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trèo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(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9353" y="1754396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3962" y="2511705"/>
            <a:ext cx="372990" cy="50671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54" y="365125"/>
            <a:ext cx="11486606" cy="5811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2770494" y="2799644"/>
            <a:ext cx="231905" cy="17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2730936" y="1825625"/>
            <a:ext cx="394513" cy="155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3988805" y="2770881"/>
            <a:ext cx="394513" cy="22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4562011" y="3629405"/>
            <a:ext cx="394513" cy="228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6891659" y="1766344"/>
            <a:ext cx="231905" cy="1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432</Words>
  <Application>Microsoft Office PowerPoint</Application>
  <PresentationFormat>Widescreen</PresentationFormat>
  <Paragraphs>71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SimSun</vt:lpstr>
      <vt:lpstr>Montserrat</vt:lpstr>
      <vt:lpstr>Microsoft YaHei</vt:lpstr>
      <vt:lpstr>Calibri</vt:lpstr>
      <vt:lpstr>Just Another Hand</vt:lpstr>
      <vt:lpstr>Microsoft YaHei</vt:lpstr>
      <vt:lpstr>Montserrat Medium</vt:lpstr>
      <vt:lpstr>等线</vt:lpstr>
      <vt:lpstr>Calibri Light</vt:lpstr>
      <vt:lpstr>Roboto</vt:lpstr>
      <vt:lpstr>黑体</vt:lpstr>
      <vt:lpstr>Arial-Rounded</vt:lpstr>
      <vt:lpstr>SimSun</vt:lpstr>
      <vt:lpstr>Livvic</vt:lpstr>
      <vt:lpstr>Times New Roman</vt:lpstr>
      <vt:lpstr>HP001 4 hàng</vt:lpstr>
      <vt:lpstr>Roboto Condensed Light</vt:lpstr>
      <vt:lpstr>Nunito</vt:lpstr>
      <vt:lpstr>Arial</vt:lpstr>
      <vt:lpstr>6_Office Theme</vt:lpstr>
      <vt:lpstr>7_Office Theme</vt:lpstr>
      <vt:lpstr>1_Office Theme</vt:lpstr>
      <vt:lpstr>Volicy Bulletin Board Thesis by Slidesgo</vt:lpstr>
      <vt:lpstr>1_Office 主题​​</vt:lpstr>
      <vt:lpstr>1_Default Design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 g hoặc gh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</cp:lastModifiedBy>
  <cp:revision>81</cp:revision>
  <dcterms:created xsi:type="dcterms:W3CDTF">2021-05-24T09:52:12Z</dcterms:created>
  <dcterms:modified xsi:type="dcterms:W3CDTF">2023-08-09T17:13:54Z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