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91" r:id="rId3"/>
    <p:sldMasterId id="2147483705" r:id="rId4"/>
    <p:sldMasterId id="2147483717" r:id="rId5"/>
  </p:sldMasterIdLst>
  <p:notesMasterIdLst>
    <p:notesMasterId r:id="rId15"/>
  </p:notesMasterIdLst>
  <p:sldIdLst>
    <p:sldId id="286" r:id="rId6"/>
    <p:sldId id="539" r:id="rId7"/>
    <p:sldId id="276" r:id="rId8"/>
    <p:sldId id="275" r:id="rId9"/>
    <p:sldId id="278" r:id="rId10"/>
    <p:sldId id="277" r:id="rId11"/>
    <p:sldId id="279" r:id="rId12"/>
    <p:sldId id="281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microsoft.com/office/2007/relationships/hdphoto" Target="../media/hdphoto7.wdp"/><Relationship Id="rId7" Type="http://schemas.openxmlformats.org/officeDocument/2006/relationships/image" Target="../media/image21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5" Type="http://schemas.microsoft.com/office/2007/relationships/hdphoto" Target="../media/hdphoto9.wdp"/><Relationship Id="rId2" Type="http://schemas.openxmlformats.org/officeDocument/2006/relationships/image" Target="../media/image18.gif"/><Relationship Id="rId16" Type="http://schemas.microsoft.com/office/2007/relationships/hdphoto" Target="../media/hdphoto6.wdp"/><Relationship Id="rId20" Type="http://schemas.openxmlformats.org/officeDocument/2006/relationships/image" Target="../media/image30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openxmlformats.org/officeDocument/2006/relationships/image" Target="../media/image23.gif"/><Relationship Id="rId24" Type="http://schemas.openxmlformats.org/officeDocument/2006/relationships/image" Target="../media/image32.png"/><Relationship Id="rId32" Type="http://schemas.microsoft.com/office/2007/relationships/hdphoto" Target="../media/hdphoto12.wdp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23" Type="http://schemas.microsoft.com/office/2007/relationships/hdphoto" Target="../media/hdphoto8.wdp"/><Relationship Id="rId28" Type="http://schemas.openxmlformats.org/officeDocument/2006/relationships/image" Target="../media/image34.png"/><Relationship Id="rId10" Type="http://schemas.microsoft.com/office/2007/relationships/hdphoto" Target="../media/hdphoto4.wdp"/><Relationship Id="rId19" Type="http://schemas.openxmlformats.org/officeDocument/2006/relationships/image" Target="../media/image29.gif"/><Relationship Id="rId31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openxmlformats.org/officeDocument/2006/relationships/image" Target="../media/image31.png"/><Relationship Id="rId27" Type="http://schemas.microsoft.com/office/2007/relationships/hdphoto" Target="../media/hdphoto10.wdp"/><Relationship Id="rId30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51305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1918447" y="2015066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0AF05-BFED-483C-85B7-CE3D4FCDC81A}"/>
              </a:ext>
            </a:extLst>
          </p:cNvPr>
          <p:cNvSpPr txBox="1"/>
          <p:nvPr/>
        </p:nvSpPr>
        <p:spPr>
          <a:xfrm>
            <a:off x="1462405" y="366113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171177" y="118533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Thứ ba ngày 19 tháng 10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61" y="1523983"/>
            <a:ext cx="605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Nói và nghe : Kể chuyện bữa ăn trưa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43192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52160" y="3435355"/>
            <a:ext cx="4473527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1. Nghe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sz="24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latin typeface="Arial-Rounded" panose="020B0500000000000000" charset="0"/>
                <a:cs typeface="Arial-Rounded" panose="020B0500000000000000" charset="0"/>
              </a:rPr>
              <a:t>chuyện</a:t>
            </a:r>
            <a:endParaRPr lang="en-US" sz="2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KỂ CHUYỆN LỚP 2 BỮA ĂN TRƯA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4C5C482-A215-44AC-8A44-EB850EA20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155" y="872490"/>
            <a:ext cx="10834511" cy="6094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endParaRPr lang="en-US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Arial-Rounded" panose="020B0500000000000000" charset="0"/>
                <a:cs typeface="Arial-Rounded" panose="020B0500000000000000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ngồi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cạnh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/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- Sau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bữa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115</Words>
  <Application>Microsoft Office PowerPoint</Application>
  <PresentationFormat>Widescreen</PresentationFormat>
  <Paragraphs>18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Microsoft YaHei</vt:lpstr>
      <vt:lpstr>SimHei</vt:lpstr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DELL</cp:lastModifiedBy>
  <cp:revision>55</cp:revision>
  <dcterms:created xsi:type="dcterms:W3CDTF">2021-05-25T03:09:35Z</dcterms:created>
  <dcterms:modified xsi:type="dcterms:W3CDTF">2021-10-18T07:30:43Z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