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98" r:id="rId3"/>
    <p:sldMasterId id="2147483712" r:id="rId4"/>
    <p:sldMasterId id="2147483725" r:id="rId5"/>
    <p:sldMasterId id="2147483742" r:id="rId6"/>
  </p:sldMasterIdLst>
  <p:notesMasterIdLst>
    <p:notesMasterId r:id="rId16"/>
  </p:notesMasterIdLst>
  <p:sldIdLst>
    <p:sldId id="310" r:id="rId7"/>
    <p:sldId id="556" r:id="rId8"/>
    <p:sldId id="555" r:id="rId9"/>
    <p:sldId id="557" r:id="rId10"/>
    <p:sldId id="276" r:id="rId11"/>
    <p:sldId id="279" r:id="rId12"/>
    <p:sldId id="297" r:id="rId13"/>
    <p:sldId id="280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46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C427D-B097-421B-A160-EC68174D068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053990"/>
      </p:ext>
    </p:extLst>
  </p:cSld>
  <p:clrMapOvr>
    <a:masterClrMapping/>
  </p:clrMapOvr>
  <p:transition spd="slow">
    <p:blinds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097D3-7D13-4E3A-8A90-AB363EA3C0A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323762"/>
      </p:ext>
    </p:extLst>
  </p:cSld>
  <p:clrMapOvr>
    <a:masterClrMapping/>
  </p:clrMapOvr>
  <p:transition spd="slow">
    <p:blinds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B64B-61B2-4FA3-9B35-D49DAF8B787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24243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F363D-EE78-4656-B0D5-F982E7610F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24059"/>
      </p:ext>
    </p:extLst>
  </p:cSld>
  <p:clrMapOvr>
    <a:masterClrMapping/>
  </p:clrMapOvr>
  <p:transition spd="slow">
    <p:blinds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BE9B6-D7A5-4F5A-9B9D-747F4E92836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414425"/>
      </p:ext>
    </p:extLst>
  </p:cSld>
  <p:clrMapOvr>
    <a:masterClrMapping/>
  </p:clrMapOvr>
  <p:transition spd="slow">
    <p:blinds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4FA04-C6E4-4737-A1EF-E7C0B97D64A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534756"/>
      </p:ext>
    </p:extLst>
  </p:cSld>
  <p:clrMapOvr>
    <a:masterClrMapping/>
  </p:clrMapOvr>
  <p:transition spd="slow">
    <p:blinds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58A42B-9ACC-4DE3-BDD1-A4FB67B4CD4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642324"/>
      </p:ext>
    </p:extLst>
  </p:cSld>
  <p:clrMapOvr>
    <a:masterClrMapping/>
  </p:clrMapOvr>
  <p:transition spd="slow">
    <p:blinds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08E25-CDD0-4127-880A-019D112C450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292979"/>
      </p:ext>
    </p:extLst>
  </p:cSld>
  <p:clrMapOvr>
    <a:masterClrMapping/>
  </p:clrMapOvr>
  <p:transition spd="slow">
    <p:blinds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E4EB7-6169-4548-8A9E-5C3E770F68C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91739"/>
      </p:ext>
    </p:extLst>
  </p:cSld>
  <p:clrMapOvr>
    <a:masterClrMapping/>
  </p:clrMapOvr>
  <p:transition spd="slow">
    <p:blinds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8F138-6BFB-4A50-8A57-725F6E8B006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381292"/>
      </p:ext>
    </p:extLst>
  </p:cSld>
  <p:clrMapOvr>
    <a:masterClrMapping/>
  </p:clrMapOvr>
  <p:transition spd="slow">
    <p:blinds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CF59C-0E0B-41D0-8DBD-B8CFAC898C7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520209"/>
      </p:ext>
    </p:extLst>
  </p:cSld>
  <p:clrMapOvr>
    <a:masterClrMapping/>
  </p:clrMapOvr>
  <p:transition spd="slow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5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6400"/>
            <a:ext cx="12192000" cy="101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261292"/>
      </p:ext>
    </p:extLst>
  </p:cSld>
  <p:clrMapOvr>
    <a:masterClrMapping/>
  </p:clrMapOvr>
  <p:transition spd="slow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967274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715222"/>
      </p:ext>
    </p:extLst>
  </p:cSld>
  <p:clrMapOvr>
    <a:masterClrMapping/>
  </p:clrMapOvr>
  <p:transition spd="slow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C207-C7FB-4FFA-A962-052FADE5C4F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939024"/>
      </p:ext>
    </p:extLst>
  </p:cSld>
  <p:clrMapOvr>
    <a:masterClrMapping/>
  </p:clrMapOvr>
  <p:transition spd="slow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758A3-3D9D-49EA-8CAD-48DA272F642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53203"/>
      </p:ext>
    </p:extLst>
  </p:cSld>
  <p:clrMapOvr>
    <a:masterClrMapping/>
  </p:clrMapOvr>
  <p:transition spd="slow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3653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667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2390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281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5406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572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67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038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3401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8846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8551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9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5393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588FE-4FBD-4D92-B62A-3833BA019C6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09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ransition spd="slow">
    <p:blinds dir="vert"/>
  </p:transition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31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GIF"/><Relationship Id="rId18" Type="http://schemas.openxmlformats.org/officeDocument/2006/relationships/image" Target="../media/image32.png"/><Relationship Id="rId26" Type="http://schemas.openxmlformats.org/officeDocument/2006/relationships/image" Target="../media/image37.png"/><Relationship Id="rId3" Type="http://schemas.openxmlformats.org/officeDocument/2006/relationships/image" Target="../media/image23.GIF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28.GIF"/><Relationship Id="rId17" Type="http://schemas.microsoft.com/office/2007/relationships/hdphoto" Target="../media/hdphoto6.wdp"/><Relationship Id="rId25" Type="http://schemas.microsoft.com/office/2007/relationships/hdphoto" Target="../media/hdphoto9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20" Type="http://schemas.openxmlformats.org/officeDocument/2006/relationships/image" Target="../media/image34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4.wdp"/><Relationship Id="rId24" Type="http://schemas.openxmlformats.org/officeDocument/2006/relationships/image" Target="../media/image36.png"/><Relationship Id="rId32" Type="http://schemas.microsoft.com/office/2007/relationships/hdphoto" Target="../media/hdphoto12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openxmlformats.org/officeDocument/2006/relationships/image" Target="../media/image38.png"/><Relationship Id="rId10" Type="http://schemas.openxmlformats.org/officeDocument/2006/relationships/image" Target="../media/image27.png"/><Relationship Id="rId19" Type="http://schemas.openxmlformats.org/officeDocument/2006/relationships/image" Target="../media/image33.GIF"/><Relationship Id="rId31" Type="http://schemas.openxmlformats.org/officeDocument/2006/relationships/image" Target="../media/image40.png"/><Relationship Id="rId4" Type="http://schemas.openxmlformats.org/officeDocument/2006/relationships/image" Target="../media/image24.png"/><Relationship Id="rId9" Type="http://schemas.microsoft.com/office/2007/relationships/hdphoto" Target="../media/hdphoto3.wdp"/><Relationship Id="rId14" Type="http://schemas.openxmlformats.org/officeDocument/2006/relationships/image" Target="../media/image30.png"/><Relationship Id="rId22" Type="http://schemas.openxmlformats.org/officeDocument/2006/relationships/image" Target="../media/image35.png"/><Relationship Id="rId27" Type="http://schemas.microsoft.com/office/2007/relationships/hdphoto" Target="../media/hdphoto10.wdp"/><Relationship Id="rId30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2">
            <a:extLst>
              <a:ext uri="{FF2B5EF4-FFF2-40B4-BE49-F238E27FC236}">
                <a16:creationId xmlns:a16="http://schemas.microsoft.com/office/drawing/2014/main" id="{D0D35061-60D9-4F20-A859-A438E3E9F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14225"/>
            <a:ext cx="12331428" cy="11107321"/>
          </a:xfrm>
          <a:prstGeom prst="rect">
            <a:avLst/>
          </a:prstGeom>
        </p:spPr>
      </p:pic>
      <p:sp>
        <p:nvSpPr>
          <p:cNvPr id="5" name="任意多边形 25">
            <a:extLst>
              <a:ext uri="{FF2B5EF4-FFF2-40B4-BE49-F238E27FC236}">
                <a16:creationId xmlns:a16="http://schemas.microsoft.com/office/drawing/2014/main" id="{74FE8D6D-79D9-4D3F-978C-7405CDA19BD5}"/>
              </a:ext>
            </a:extLst>
          </p:cNvPr>
          <p:cNvSpPr/>
          <p:nvPr/>
        </p:nvSpPr>
        <p:spPr>
          <a:xfrm>
            <a:off x="1857167" y="2265755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1590E16F-F6E2-48AC-842C-3F3C476EB704}"/>
              </a:ext>
            </a:extLst>
          </p:cNvPr>
          <p:cNvSpPr txBox="1"/>
          <p:nvPr/>
        </p:nvSpPr>
        <p:spPr>
          <a:xfrm>
            <a:off x="2960382" y="3586835"/>
            <a:ext cx="627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14: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endParaRPr lang="zh-CN" altLang="en-US" sz="5400" b="1" dirty="0">
              <a:solidFill>
                <a:srgbClr val="F84854"/>
              </a:solidFill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7" name="组合 107">
            <a:extLst>
              <a:ext uri="{FF2B5EF4-FFF2-40B4-BE49-F238E27FC236}">
                <a16:creationId xmlns:a16="http://schemas.microsoft.com/office/drawing/2014/main" id="{34772011-D944-475C-9543-106F34A9F5DD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91663C13-7BCA-4260-B545-21862348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2D6E9A3F-E655-49B1-B471-B4ADD9AD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945C0050-B3EB-4E4B-A2DA-36CB9BF82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1" name="图片 79">
            <a:extLst>
              <a:ext uri="{FF2B5EF4-FFF2-40B4-BE49-F238E27FC236}">
                <a16:creationId xmlns:a16="http://schemas.microsoft.com/office/drawing/2014/main" id="{0A859981-A474-42BD-A18A-F269F9B377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77398" y="5358283"/>
            <a:ext cx="2751437" cy="1620820"/>
          </a:xfrm>
          <a:prstGeom prst="rect">
            <a:avLst/>
          </a:prstGeom>
        </p:spPr>
      </p:pic>
      <p:pic>
        <p:nvPicPr>
          <p:cNvPr id="12" name="图片 27">
            <a:extLst>
              <a:ext uri="{FF2B5EF4-FFF2-40B4-BE49-F238E27FC236}">
                <a16:creationId xmlns:a16="http://schemas.microsoft.com/office/drawing/2014/main" id="{9B402CEE-44D7-4EEF-9731-43567C13A9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01" y="5071687"/>
            <a:ext cx="3121967" cy="1772088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F15C9532-D033-4C1C-A205-2BC87847D7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782300" y="3923926"/>
            <a:ext cx="2176557" cy="337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646238" y="64718"/>
            <a:ext cx="87249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658938" y="2145308"/>
            <a:ext cx="8724900" cy="20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652588" y="4226520"/>
            <a:ext cx="87249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2738" y="187235"/>
            <a:ext cx="88138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   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Thứ </a:t>
            </a: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năm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ngày </a:t>
            </a:r>
            <a:r>
              <a:rPr lang="vi-VN" altLang="en-US" sz="3000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21</a:t>
            </a: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tháng 10 năm 2021</a:t>
            </a:r>
          </a:p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        </a:t>
            </a:r>
          </a:p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    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7068" y="871878"/>
            <a:ext cx="5832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Luyện từ và câu</a:t>
            </a:r>
            <a:endParaRPr kumimoji="0" lang="vi-V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58009" y="1555916"/>
            <a:ext cx="83602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Từ ngữ chỉ sự vật. </a:t>
            </a:r>
            <a:r>
              <a:rPr lang="vi-VN" altLang="en-US" sz="3000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Dấu chấm, dấu chấm hỏi</a:t>
            </a:r>
            <a:endParaRPr kumimoji="0" lang="vi-V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3848472841"/>
      </p:ext>
    </p:extLst>
  </p:cSld>
  <p:clrMapOvr>
    <a:masterClrMapping/>
  </p:clrMapOvr>
  <p:transition spd="slow">
    <p:blinds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240" y="0"/>
            <a:ext cx="12353731" cy="645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6690" algn="just">
              <a:lnSpc>
                <a:spcPct val="115000"/>
              </a:lnSpc>
              <a:tabLst>
                <a:tab pos="446405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ĐỒ DÙNG DẠY HỌC: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GV: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HS: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BTTV.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CÁC HOẠT ĐỘNG DẠY HỌC: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1045029" y="1442085"/>
            <a:ext cx="8752114" cy="2875220"/>
            <a:chOff x="2118480" y="1316166"/>
            <a:chExt cx="1512168" cy="2156521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1916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Khởi động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28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0" y="1614805"/>
            <a:ext cx="6962775" cy="3628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06094" y="336501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0" y="891540"/>
            <a:ext cx="9062085" cy="4557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157728-98A2-4EE3-9493-DDBA640A7AFD}"/>
              </a:ext>
            </a:extLst>
          </p:cNvPr>
          <p:cNvSpPr txBox="1"/>
          <p:nvPr/>
        </p:nvSpPr>
        <p:spPr>
          <a:xfrm>
            <a:off x="3712028" y="4093029"/>
            <a:ext cx="12736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34AF7-4FD4-42F9-BE90-B900BDF45C53}"/>
              </a:ext>
            </a:extLst>
          </p:cNvPr>
          <p:cNvSpPr txBox="1"/>
          <p:nvPr/>
        </p:nvSpPr>
        <p:spPr>
          <a:xfrm>
            <a:off x="3385457" y="2939404"/>
            <a:ext cx="18396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F9BF7-8A05-442E-8EBE-4CF23C6678AC}"/>
              </a:ext>
            </a:extLst>
          </p:cNvPr>
          <p:cNvSpPr txBox="1"/>
          <p:nvPr/>
        </p:nvSpPr>
        <p:spPr>
          <a:xfrm>
            <a:off x="8125278" y="4604658"/>
            <a:ext cx="1138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2C7BD-E577-4611-9F63-D5BE3C47A87B}"/>
              </a:ext>
            </a:extLst>
          </p:cNvPr>
          <p:cNvSpPr txBox="1"/>
          <p:nvPr/>
        </p:nvSpPr>
        <p:spPr>
          <a:xfrm>
            <a:off x="6801909" y="3625468"/>
            <a:ext cx="2279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401386-5957-4CC0-8AE2-113FACBA9AA3}"/>
              </a:ext>
            </a:extLst>
          </p:cNvPr>
          <p:cNvSpPr txBox="1"/>
          <p:nvPr/>
        </p:nvSpPr>
        <p:spPr>
          <a:xfrm>
            <a:off x="6525078" y="2477739"/>
            <a:ext cx="1138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C39858-49FB-435F-86A8-A7DDDF1CFDDD}"/>
              </a:ext>
            </a:extLst>
          </p:cNvPr>
          <p:cNvSpPr txBox="1"/>
          <p:nvPr/>
        </p:nvSpPr>
        <p:spPr>
          <a:xfrm>
            <a:off x="9263743" y="2477739"/>
            <a:ext cx="7293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B8AE9-9F21-481D-B94A-9493D7311ED7}"/>
              </a:ext>
            </a:extLst>
          </p:cNvPr>
          <p:cNvSpPr txBox="1"/>
          <p:nvPr/>
        </p:nvSpPr>
        <p:spPr>
          <a:xfrm>
            <a:off x="5421086" y="3142032"/>
            <a:ext cx="6749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47D047-66A3-400F-A18C-B03EF31DB15D}"/>
              </a:ext>
            </a:extLst>
          </p:cNvPr>
          <p:cNvSpPr txBox="1"/>
          <p:nvPr/>
        </p:nvSpPr>
        <p:spPr>
          <a:xfrm>
            <a:off x="7943092" y="1566007"/>
            <a:ext cx="17560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55" y="1789430"/>
            <a:ext cx="11276602" cy="32791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86182" y="4183108"/>
            <a:ext cx="2568303" cy="537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đèn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8141" y="4183108"/>
            <a:ext cx="4984659" cy="537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Đèn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dùng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chiếu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sáng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ptur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3540" y="887730"/>
            <a:ext cx="9411970" cy="36036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919335" y="1691005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45705" y="2288540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45705" y="2875915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00115" y="3484880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04510" y="4062730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00" y="4603115"/>
            <a:ext cx="7056120" cy="18516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ẹn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208</Words>
  <Application>Microsoft Office PowerPoint</Application>
  <PresentationFormat>Widescreen</PresentationFormat>
  <Paragraphs>39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Times New Roman</vt:lpstr>
      <vt:lpstr>5_Office Theme</vt:lpstr>
      <vt:lpstr>2_Office Theme</vt:lpstr>
      <vt:lpstr>3_Office Theme</vt:lpstr>
      <vt:lpstr>7_Office Theme</vt:lpstr>
      <vt:lpstr>8_Office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ADMIN</cp:lastModifiedBy>
  <cp:revision>54</cp:revision>
  <dcterms:created xsi:type="dcterms:W3CDTF">2021-05-25T05:02:22Z</dcterms:created>
  <dcterms:modified xsi:type="dcterms:W3CDTF">2023-08-09T17:36:54Z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