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0" r:id="rId2"/>
    <p:sldId id="257" r:id="rId3"/>
    <p:sldId id="258" r:id="rId4"/>
    <p:sldId id="280" r:id="rId5"/>
    <p:sldId id="281" r:id="rId6"/>
    <p:sldId id="275" r:id="rId7"/>
    <p:sldId id="2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5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794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880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35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80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7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03/11/2023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2257" y="990789"/>
            <a:ext cx="68531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4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400" b="1" ker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 Xã </a:t>
            </a:r>
            <a:r>
              <a:rPr lang="en-US" altLang="zh-CN" sz="44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400" b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5" y="3399790"/>
            <a:ext cx="200596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0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392741" y="24263"/>
            <a:ext cx="5819498" cy="89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07" y="914690"/>
            <a:ext cx="9889667" cy="5943310"/>
          </a:xfrm>
          <a:prstGeom prst="rect">
            <a:avLst/>
          </a:prstGeom>
        </p:spPr>
      </p:pic>
      <p:grpSp>
        <p:nvGrpSpPr>
          <p:cNvPr id="14" name="组合 23"/>
          <p:cNvGrpSpPr/>
          <p:nvPr/>
        </p:nvGrpSpPr>
        <p:grpSpPr>
          <a:xfrm>
            <a:off x="0" y="5743977"/>
            <a:ext cx="12192000" cy="1114023"/>
            <a:chOff x="-17585" y="5729324"/>
            <a:chExt cx="12203723" cy="1123362"/>
          </a:xfrm>
        </p:grpSpPr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9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2" name="图片 20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17959" y="4084141"/>
            <a:ext cx="11883561" cy="2773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5155" y="1289603"/>
            <a:ext cx="8570425" cy="518105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Triển 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lãm tranh, ảnh về một số sự kiện ở trường.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5226" y="2506345"/>
            <a:ext cx="8688070" cy="435165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148490" y="1722714"/>
            <a:ext cx="7392846" cy="44570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em chọn sự kiện nào? Vì sao?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47408" y="2176225"/>
            <a:ext cx="9315722" cy="425302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nội dung các bức tranh, ảnh mà nhóm em lựa 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chọn.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473906" y="0"/>
            <a:ext cx="6881674" cy="89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4" t="13332" b="11898"/>
          <a:stretch/>
        </p:blipFill>
        <p:spPr>
          <a:xfrm>
            <a:off x="715243" y="723133"/>
            <a:ext cx="774951" cy="6310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90194" y="892532"/>
            <a:ext cx="4051004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thực hành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  <p:bldP spid="7" grpId="1" animBg="1"/>
      <p:bldP spid="7" grpId="2" animBg="1"/>
      <p:bldP spid="8" grpId="1" animBg="1"/>
      <p:bldP spid="8" grpId="2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5155" y="1289603"/>
            <a:ext cx="8570425" cy="518105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Triển 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lãm tranh, ảnh về một số sự kiện ở trường.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5226" y="2506345"/>
            <a:ext cx="8688070" cy="435165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148490" y="1722714"/>
            <a:ext cx="7392846" cy="44570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em chọn sự kiện nào? Vì sao?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47408" y="2176225"/>
            <a:ext cx="9315722" cy="425302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nội dung các bức tranh, ảnh mà nhóm em lựa 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chọn.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4" t="13332" b="11898"/>
          <a:stretch/>
        </p:blipFill>
        <p:spPr>
          <a:xfrm>
            <a:off x="715243" y="723133"/>
            <a:ext cx="774951" cy="6310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90194" y="892532"/>
            <a:ext cx="4051004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thực hành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639995"/>
            <a:ext cx="12192000" cy="193899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</a:t>
            </a:r>
            <a:r>
              <a:rPr lang="vi-VN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</a:t>
            </a:r>
            <a:r>
              <a:rPr lang="vi-VN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 về 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gày 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hụ </a:t>
            </a:r>
            <a:r>
              <a:rPr lang="vi-VN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 Việt Nam </a:t>
            </a: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20/10.</a:t>
            </a:r>
            <a:endParaRPr lang="en-US" sz="24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</a:t>
            </a:r>
            <a:r>
              <a:rPr lang="vi-VN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ngày tri ân, gửi lời chúc mừng và cảm ơn tới tất cả những người phụ nữ trong cuộc sống của em. </a:t>
            </a:r>
            <a:endParaRPr lang="en-US" sz="24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</a:t>
            </a:r>
            <a:r>
              <a:rPr lang="vi-VN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dung bức tranh mà nhóm em lựa chọn đó là những người mẹ 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các bạn </a:t>
            </a: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nhóm, </a:t>
            </a:r>
            <a:r>
              <a:rPr lang="vi-VN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 bạn nào cũng mỉm cười 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 </a:t>
            </a: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 </a:t>
            </a:r>
            <a:r>
              <a:rPr lang="vi-VN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cầm bó hoa trên tay. </a:t>
            </a:r>
            <a:endParaRPr lang="vi-VN" sz="2400" b="0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6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5155" y="1289603"/>
            <a:ext cx="8570425" cy="518105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Triển 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lãm tranh, ảnh về một số sự kiện ở trường.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5226" y="2506345"/>
            <a:ext cx="8688070" cy="435165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148490" y="1722714"/>
            <a:ext cx="7392846" cy="44570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em chọn sự kiện nào? Vì sao?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47408" y="2176225"/>
            <a:ext cx="9315722" cy="425302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nội dung các bức tranh, ảnh mà nhóm em lựa 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chọn.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4" t="13332" b="11898"/>
          <a:stretch/>
        </p:blipFill>
        <p:spPr>
          <a:xfrm>
            <a:off x="715243" y="723133"/>
            <a:ext cx="774951" cy="6310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90194" y="892532"/>
            <a:ext cx="4051004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thực hành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0130" y="2639995"/>
            <a:ext cx="11785600" cy="193899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 </a:t>
            </a: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về </a:t>
            </a: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 </a:t>
            </a:r>
            <a:r>
              <a:rPr lang="vi-VN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gày </a:t>
            </a:r>
            <a:r>
              <a:rPr lang="vi-VN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 giáo Việt Nam </a:t>
            </a: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20/11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Ngày 20/11 hằng năm</a:t>
            </a: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dịp</a:t>
            </a: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các bạn học sinh tri ân, bày tỏ tình cảm, lòng biết ơn sâu sắc với các thầy cô giáo. T</a:t>
            </a: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ại </a:t>
            </a:r>
            <a:r>
              <a:rPr lang="vi-VN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 lễ 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 </a:t>
            </a: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trường</a:t>
            </a: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được thưởng thức rất nhiều tiết mục văn nghệ hay và hấp </a:t>
            </a: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dẫn.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</a:t>
            </a:r>
            <a:r>
              <a:rPr lang="vi-VN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bức ảnh tiết mục văn nghệ </a:t>
            </a: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vi-VN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mình. Hôm ấy chúng mình múa hát bài Bụi phấn</a:t>
            </a: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5438" y="1344582"/>
            <a:ext cx="9015095" cy="439621"/>
          </a:xfrm>
        </p:spPr>
        <p:txBody>
          <a:bodyPr>
            <a:norm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2. Em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sẽ nói và làm gì trong tình huống sau?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6942" y="915060"/>
            <a:ext cx="4051004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thực hành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4" t="13332" b="11898"/>
          <a:stretch/>
        </p:blipFill>
        <p:spPr>
          <a:xfrm>
            <a:off x="701991" y="717087"/>
            <a:ext cx="774951" cy="6310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0880"/>
            <a:ext cx="5476337" cy="48746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27947" y="1852042"/>
            <a:ext cx="655243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huống: Một bạn nam trong lúc chạy nhảy ở sân trường đã ném 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 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 nước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xuống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27946" y="2874329"/>
            <a:ext cx="6552438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em gặp tình huống này, em sẽ 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 bạn nam đó quay lại và 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</a:t>
            </a: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</a:t>
            </a: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ơi, bạn hãy nhặt 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 </a:t>
            </a: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và bỏ vào thùng 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 đúng nơi quy định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đi. Bạn vứt rác bừa bãi như vậy 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 mất vệ sinh,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 trường sẽ 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bẩn và 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xấu </a:t>
            </a: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39599" y="5327829"/>
            <a:ext cx="6074535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Vứt rác đúng nơi quy định mới giúp bảo vệ môi trường, trường học mới sạch đẹp.</a:t>
            </a:r>
            <a:endParaRPr lang="en-US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0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5438" y="1344582"/>
            <a:ext cx="9015095" cy="439621"/>
          </a:xfrm>
        </p:spPr>
        <p:txBody>
          <a:bodyPr>
            <a:norm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2. Em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sẽ nói và làm gì trong tình huống sau?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6942" y="915060"/>
            <a:ext cx="4051004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thực hành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4" t="13332" b="11898"/>
          <a:stretch/>
        </p:blipFill>
        <p:spPr>
          <a:xfrm>
            <a:off x="701991" y="717087"/>
            <a:ext cx="774951" cy="6310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7" y="1878087"/>
            <a:ext cx="5365104" cy="47105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48518" y="1878087"/>
            <a:ext cx="7037305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huống: Một bạn nam đang 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trèo 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 can để lấy chiếc máy bay mắc trên cành cây. B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ạn 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 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 áo 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nam 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cổ 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vũ:“Cố 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!”. Phía sau còn có một bạn nam phóng máy bay giấy xuống lầu dưới.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8518" y="3541631"/>
            <a:ext cx="7037305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chứng 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kiến, </a:t>
            </a: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sẽ ngăn 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đó lại và 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“Các bạn đừng làm vậy. Nguy hiểm lắm! Nếu chẳng may ngã xuống phía dưới thì sẽ rất nghiêm trọng đó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Còn bạn nam kia không nên phóng máy bay nữa, làm vậy là xả giấy rác, mất vệ sinh trường lớp.”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48518" y="5957701"/>
            <a:ext cx="7037305" cy="523220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Cần giữ vệ sinh và an toàn ở </a:t>
            </a:r>
            <a:r>
              <a:rPr lang="vi-VN" sz="2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trường học</a:t>
            </a:r>
            <a:r>
              <a:rPr lang="en-US" sz="2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01327" y="3633248"/>
          <a:ext cx="6189345" cy="720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0870">
                  <a:extLst>
                    <a:ext uri="{9D8B030D-6E8A-4147-A177-3AD203B41FA5}">
                      <a16:colId xmlns:a16="http://schemas.microsoft.com/office/drawing/2014/main" val="3099682536"/>
                    </a:ext>
                  </a:extLst>
                </a:gridCol>
                <a:gridCol w="3038475">
                  <a:extLst>
                    <a:ext uri="{9D8B030D-6E8A-4147-A177-3AD203B41FA5}">
                      <a16:colId xmlns:a16="http://schemas.microsoft.com/office/drawing/2014/main" val="2595772003"/>
                    </a:ext>
                  </a:extLst>
                </a:gridCol>
              </a:tblGrid>
              <a:tr h="7029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TRƯỜNG TIỂU HỌC THANH AM</a:t>
                      </a:r>
                      <a:endParaRPr lang="en-US" sz="12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Giáo viên: Bùi Thị Loan</a:t>
                      </a:r>
                      <a:endParaRPr lang="en-US" sz="1200">
                        <a:effectLst/>
                      </a:endParaRPr>
                    </a:p>
                    <a:p>
                      <a:pPr indent="-3714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Lớp: Lớp: 2A3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Thứ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Năm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ngày</a:t>
                      </a:r>
                      <a:r>
                        <a:rPr lang="en-US" sz="1400" dirty="0">
                          <a:effectLst/>
                        </a:rPr>
                        <a:t> 9 </a:t>
                      </a:r>
                      <a:r>
                        <a:rPr lang="en-US" sz="1400" dirty="0" err="1">
                          <a:effectLst/>
                        </a:rPr>
                        <a:t>tháng</a:t>
                      </a:r>
                      <a:r>
                        <a:rPr lang="en-US" sz="1400" dirty="0">
                          <a:effectLst/>
                        </a:rPr>
                        <a:t> 11 </a:t>
                      </a:r>
                      <a:r>
                        <a:rPr lang="en-US" sz="1400" dirty="0" err="1">
                          <a:effectLst/>
                        </a:rPr>
                        <a:t>năm</a:t>
                      </a:r>
                      <a:r>
                        <a:rPr lang="en-US" sz="1400" dirty="0">
                          <a:effectLst/>
                        </a:rPr>
                        <a:t> 2023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KẾ HOẠCH DẠY HỌC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Môn</a:t>
                      </a:r>
                      <a:r>
                        <a:rPr lang="en-US" sz="1400" dirty="0">
                          <a:effectLst/>
                        </a:rPr>
                        <a:t>: HDH - </a:t>
                      </a:r>
                      <a:r>
                        <a:rPr lang="en-US" sz="1400" dirty="0" err="1">
                          <a:effectLst/>
                        </a:rPr>
                        <a:t>Tuần</a:t>
                      </a:r>
                      <a:r>
                        <a:rPr lang="en-US" sz="1400" dirty="0">
                          <a:effectLst/>
                        </a:rPr>
                        <a:t> 10 - </a:t>
                      </a:r>
                      <a:r>
                        <a:rPr lang="en-US" sz="1400" dirty="0" err="1">
                          <a:effectLst/>
                        </a:rPr>
                        <a:t>Tiết</a:t>
                      </a:r>
                      <a:r>
                        <a:rPr lang="en-US" sz="1400" dirty="0">
                          <a:effectLst/>
                        </a:rPr>
                        <a:t> 51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1324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67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3" grpId="0" animBg="1"/>
      <p:bldP spid="1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651</Words>
  <Application>Microsoft Office PowerPoint</Application>
  <PresentationFormat>Widescreen</PresentationFormat>
  <Paragraphs>45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SimSun</vt:lpstr>
      <vt:lpstr>Arial</vt:lpstr>
      <vt:lpstr>Calibri</vt:lpstr>
      <vt:lpstr>Calibri Light</vt:lpstr>
      <vt:lpstr>等线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Em sẽ nói và làm gì trong tình huống sau?</vt:lpstr>
      <vt:lpstr>2. Em sẽ nói và làm gì trong tình huống sau?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Techsi.vn</cp:lastModifiedBy>
  <cp:revision>111</cp:revision>
  <dcterms:created xsi:type="dcterms:W3CDTF">2021-06-03T09:12:28Z</dcterms:created>
  <dcterms:modified xsi:type="dcterms:W3CDTF">2023-11-03T06:47:18Z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