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70" r:id="rId3"/>
    <p:sldId id="278" r:id="rId4"/>
    <p:sldId id="276" r:id="rId5"/>
    <p:sldId id="271" r:id="rId6"/>
    <p:sldId id="272" r:id="rId7"/>
    <p:sldId id="273" r:id="rId8"/>
    <p:sldId id="274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9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2257" y="990789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44375" y="0"/>
            <a:ext cx="6881674" cy="8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2+3)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6" y="579831"/>
            <a:ext cx="748730" cy="845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296" y="890427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1698296" y="1327875"/>
            <a:ext cx="833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699"/>
            <a:ext cx="8968053" cy="501930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928834" y="2104572"/>
            <a:ext cx="5263166" cy="388636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Dự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án "Làm xanh trường lớp" của lớp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lượng cây xanh mang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Tên cây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Hoạt động chăm sóc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Cảm nhận của 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" y="1557510"/>
            <a:ext cx="12192000" cy="5300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án "Làm xanh trường lớp" của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em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Số lượng cây xanh mang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đến: 20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cây.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Tên cây xanh: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cây hoa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hồng,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cây hoa mười giờ, cây hoa dừa cạn và cây hoa thủy tiên.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Hoạt động chăm sóc cây: tưới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nước, bỏ lá héo khô, dọn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dẹp vệ sinh nơi trồng cây, nhổ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cỏ quanh gốc.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Kết quả: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Cây lớn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nhanh, không bị sâu bệnh và ra hoa.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Cảm nhận của em: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đã có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thêm trải nghiệm đáng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nhớ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khi được trồng và chăm sóc cây xanh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rất vui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vì đã góp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cho trường lớp thêm xanh sạch đẹp.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5" y="685865"/>
            <a:ext cx="748730" cy="845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6625" y="993136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629" y="1044490"/>
            <a:ext cx="1114558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hlinkClick r:id="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  <p:pic>
        <p:nvPicPr>
          <p:cNvPr id="6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555" y="5713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6395" y="4801518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062891" y="4741794"/>
            <a:ext cx="1479588" cy="1392022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139553" y="2473323"/>
            <a:ext cx="115096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sp>
        <p:nvSpPr>
          <p:cNvPr id="34" name="Đáp án 1-LV1"/>
          <p:cNvSpPr/>
          <p:nvPr/>
        </p:nvSpPr>
        <p:spPr>
          <a:xfrm>
            <a:off x="1884374" y="3067217"/>
            <a:ext cx="4473825" cy="70358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Giữ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vệ sinh trường học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9709" y="1140954"/>
            <a:ext cx="6693249" cy="1815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Bài đầu tiên trong Chủ đề Trường học tên là gì?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6751608" y="3956533"/>
            <a:ext cx="4517405" cy="6206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D.Ngày hội đọc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sách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6738101" y="3085192"/>
            <a:ext cx="4401452" cy="68560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C. An toàn khi ở trường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1884374" y="3956272"/>
            <a:ext cx="4473825" cy="65692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Chào đón ngày khai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2115" y="4928654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258513" y="4519925"/>
            <a:ext cx="1479588" cy="1392022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041039" y="2548327"/>
            <a:ext cx="115096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sp>
        <p:nvSpPr>
          <p:cNvPr id="34" name="Đáp án 1-LV1"/>
          <p:cNvSpPr/>
          <p:nvPr/>
        </p:nvSpPr>
        <p:spPr>
          <a:xfrm>
            <a:off x="2681656" y="3029045"/>
            <a:ext cx="3648367" cy="54330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Ngày khai giảng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5766" y="964049"/>
            <a:ext cx="7073426" cy="1815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Ngày 21 tháng 4 hằng năm là ngày gì?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6738101" y="3801705"/>
            <a:ext cx="4131668" cy="56305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D. Ngày Quốc tế lao động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2681655" y="3783850"/>
            <a:ext cx="3648367" cy="58091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Ngày hội cắm trại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6738101" y="3029044"/>
            <a:ext cx="3745302" cy="54330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 Ngày Sách Việt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0936121" y="3332984"/>
            <a:ext cx="1410270" cy="956183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sp>
        <p:nvSpPr>
          <p:cNvPr id="34" name="Đáp án 1-LV1"/>
          <p:cNvSpPr/>
          <p:nvPr/>
        </p:nvSpPr>
        <p:spPr>
          <a:xfrm>
            <a:off x="2277489" y="2196462"/>
            <a:ext cx="4510395" cy="588493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A. Giữ gìn vệ sinh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53760" y="187339"/>
            <a:ext cx="8177437" cy="18158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Khi tham gia các hoạt động ở trường em nên làm gì?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2277489" y="2936500"/>
            <a:ext cx="4510395" cy="855553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B. Tích cực, nhiệt tình, sẵn sàng giúp đỡ mọi người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7060552" y="2202365"/>
            <a:ext cx="4296009" cy="588492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C. Không bẻ cành, hái hoa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7096665" y="2979958"/>
            <a:ext cx="4223782" cy="55765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D. Tất cả các ý trên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6394" y="3984944"/>
            <a:ext cx="1732168" cy="1392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522003" y="3856350"/>
            <a:ext cx="1479588" cy="13920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7605 -0.0560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 animBg="1"/>
      <p:bldP spid="35" grpId="0" bldLvl="0" animBg="1"/>
      <p:bldP spid="36" grpId="0" bldLvl="0" animBg="1"/>
      <p:bldP spid="37" grpId="0" bldLvl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1782" y="1410017"/>
            <a:ext cx="9206214" cy="5447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4526" y="890427"/>
            <a:ext cx="22407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TỔNG KẾT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13"/>
    </mc:Choice>
    <mc:Fallback xmlns="">
      <p:transition advClick="0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362</Words>
  <Application>Microsoft Office PowerPoint</Application>
  <PresentationFormat>Widescreen</PresentationFormat>
  <Paragraphs>45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等线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Techsi.vn</cp:lastModifiedBy>
  <cp:revision>112</cp:revision>
  <dcterms:created xsi:type="dcterms:W3CDTF">2021-06-03T09:12:28Z</dcterms:created>
  <dcterms:modified xsi:type="dcterms:W3CDTF">2023-11-03T06:48:09Z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