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89" r:id="rId2"/>
    <p:sldId id="318" r:id="rId3"/>
    <p:sldId id="320" r:id="rId4"/>
    <p:sldId id="259" r:id="rId5"/>
    <p:sldId id="322" r:id="rId6"/>
    <p:sldId id="323" r:id="rId7"/>
    <p:sldId id="324" r:id="rId8"/>
    <p:sldId id="325" r:id="rId9"/>
    <p:sldId id="280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3399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8749B-3CAC-4240-A381-9ED509CC998C}" type="datetimeFigureOut">
              <a:rPr lang="en-US" smtClean="0"/>
              <a:t>27/10/2023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6948C-120A-4DC4-ABA5-898F401C16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27/10/2023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27/10/2023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27/10/2023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2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27/10/2023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27/10/2023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27/10/2023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27/10/2023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27/10/2023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27/10/2023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27/10/2023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27/10/2023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50D7D-F74F-4262-B4FB-2AD91599BE64}" type="datetimeFigureOut">
              <a:rPr lang="en-US" smtClean="0"/>
              <a:t>27/10/2023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64244" y="40632"/>
            <a:ext cx="9803219" cy="3630303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9122" y="1274227"/>
            <a:ext cx="603631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0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i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000" b="1" i="1" ker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i="1" kern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 Xã </a:t>
            </a:r>
            <a:r>
              <a:rPr lang="en-US" altLang="zh-CN" sz="40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0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3" y="3415699"/>
            <a:ext cx="2005965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"/>
          <p:cNvGrpSpPr/>
          <p:nvPr/>
        </p:nvGrpSpPr>
        <p:grpSpPr>
          <a:xfrm>
            <a:off x="635" y="0"/>
            <a:ext cx="12190730" cy="6858000"/>
            <a:chOff x="341926" y="208486"/>
            <a:chExt cx="11441759" cy="5883467"/>
          </a:xfrm>
        </p:grpSpPr>
        <p:pic>
          <p:nvPicPr>
            <p:cNvPr id="6" name="1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7" name="1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8" name="1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9" name="1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9145" y="1281430"/>
            <a:ext cx="8761730" cy="4491355"/>
          </a:xfrm>
          <a:prstGeom prst="rect">
            <a:avLst/>
          </a:prstGeom>
        </p:spPr>
      </p:pic>
      <p:pic>
        <p:nvPicPr>
          <p:cNvPr id="14" name="1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3913" y="4770995"/>
            <a:ext cx="2316681" cy="1268078"/>
          </a:xfrm>
          <a:prstGeom prst="rect">
            <a:avLst/>
          </a:prstGeom>
        </p:spPr>
      </p:pic>
      <p:pic>
        <p:nvPicPr>
          <p:cNvPr id="17" name="1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flipH="1">
            <a:off x="2049010" y="1183130"/>
            <a:ext cx="2353923" cy="1432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4.thuthuatphanmem.vn/uploads/2020/07/05/background-dep-mam-non_040108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4478000" cy="692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0400" y="2616200"/>
            <a:ext cx="944880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Hát bài hát: Em yêu trường em</a:t>
            </a:r>
          </a:p>
          <a:p>
            <a:pPr algn="ctr"/>
            <a:r>
              <a:rPr lang="nl-NL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nhạc sĩ Hoàng Vân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8600"/>
            <a:ext cx="5130800" cy="21383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26000" y="939800"/>
            <a:ext cx="3810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KHỞI ĐỘNG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485" y="-635"/>
            <a:ext cx="12263120" cy="6808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84915" y="599586"/>
            <a:ext cx="8700103" cy="5835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biết: Các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trong mỗi hình đang làm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03635" y="1128028"/>
            <a:ext cx="10007746" cy="107632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làm nào của các bạn mà em không đồng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tình? 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2289810"/>
            <a:ext cx="5332730" cy="22167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55" y="2295525"/>
            <a:ext cx="5322570" cy="2205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70" y="4592320"/>
            <a:ext cx="5023485" cy="22650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655" y="4617085"/>
            <a:ext cx="4039870" cy="2240915"/>
          </a:xfrm>
          <a:prstGeom prst="rect">
            <a:avLst/>
          </a:prstGeom>
        </p:spPr>
      </p:pic>
      <p:pic>
        <p:nvPicPr>
          <p:cNvPr id="3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21920"/>
            <a:ext cx="1456055" cy="1757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365" cy="5387975"/>
          </a:xfrm>
          <a:prstGeom prst="rect">
            <a:avLst/>
          </a:prstGeom>
        </p:spPr>
      </p:pic>
      <p:pic>
        <p:nvPicPr>
          <p:cNvPr id="21" name="Picture 2" descr="Tick cross wrong vector icon design. Download a Free Preview or High  Quality Adobe Illustrator Ai, EPS, … | Kids cartoon characters, Vector icon  design, Icon design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>
            <a:fillRect/>
          </a:stretch>
        </p:blipFill>
        <p:spPr bwMode="auto">
          <a:xfrm>
            <a:off x="5772150" y="5483225"/>
            <a:ext cx="1656715" cy="129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" y="0"/>
            <a:ext cx="12192000" cy="5580380"/>
          </a:xfrm>
          <a:prstGeom prst="rect">
            <a:avLst/>
          </a:prstGeom>
        </p:spPr>
      </p:pic>
      <p:pic>
        <p:nvPicPr>
          <p:cNvPr id="22" name="Picture 2" descr="Tick cross wrong vector icon design. Download a Free Preview or High  Quality Adobe Illustrator Ai, EPS, … | Kids cartoon characters, Vector icon  design, Icon design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>
            <a:fillRect/>
          </a:stretch>
        </p:blipFill>
        <p:spPr bwMode="auto">
          <a:xfrm>
            <a:off x="5356225" y="5701665"/>
            <a:ext cx="1479550" cy="115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2500" cy="5555615"/>
          </a:xfrm>
          <a:prstGeom prst="rect">
            <a:avLst/>
          </a:prstGeom>
        </p:spPr>
      </p:pic>
      <p:pic>
        <p:nvPicPr>
          <p:cNvPr id="19" name="Content Placeholder 18" descr="Tick cross wrong vector icon design. Download a Free Preview or High  Quality Adobe Illustrator Ai, EPS, … | Kids cartoon characters, Vector icon  design, Icon design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>
            <a:fillRect/>
          </a:stretch>
        </p:blipFill>
        <p:spPr bwMode="auto">
          <a:xfrm>
            <a:off x="4733925" y="5584190"/>
            <a:ext cx="1638935" cy="127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-635"/>
            <a:ext cx="12191365" cy="5664200"/>
          </a:xfrm>
          <a:prstGeom prst="rect">
            <a:avLst/>
          </a:prstGeom>
        </p:spPr>
      </p:pic>
      <p:pic>
        <p:nvPicPr>
          <p:cNvPr id="19" name="Content Placeholder 18" descr="Tick cross wrong vector icon design. Download a Free Preview or High  Quality Adobe Illustrator Ai, EPS, … | Kids cartoon characters, Vector icon  design, Icon design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>
            <a:fillRect/>
          </a:stretch>
        </p:blipFill>
        <p:spPr bwMode="auto">
          <a:xfrm>
            <a:off x="4714875" y="5757545"/>
            <a:ext cx="138938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30512" y="1377552"/>
            <a:ext cx="10322210" cy="46037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7346" y="902098"/>
            <a:ext cx="3814271" cy="46037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5" y="1280160"/>
            <a:ext cx="5135245" cy="42176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580" y="1280160"/>
            <a:ext cx="5070475" cy="42265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17540" y="1279337"/>
            <a:ext cx="3354590" cy="506730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nên làm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69710" y="1279525"/>
            <a:ext cx="4199890" cy="506730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không nên làm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9027" y="2275446"/>
            <a:ext cx="4371616" cy="2491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6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Dọn dẹp vệ sinh sau khi hoạt động kết thúc.</a:t>
            </a:r>
          </a:p>
          <a:p>
            <a:pPr algn="just">
              <a:buNone/>
            </a:pPr>
            <a:r>
              <a:rPr lang="en-US" sz="26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vứt rác bừa bãi trong khi tham gia các hoạt động.</a:t>
            </a:r>
          </a:p>
          <a:p>
            <a:pPr algn="just">
              <a:buNone/>
            </a:pPr>
            <a:r>
              <a:rPr lang="en-US" sz="26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Trồng cây xanh hoặc chăm sóc cây xanh trong trường.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6570591" y="2459596"/>
            <a:ext cx="4209004" cy="2091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Vứt </a:t>
            </a:r>
            <a:r>
              <a:rPr lang="en-US" sz="26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 </a:t>
            </a:r>
            <a:r>
              <a:rPr lang="en-US" sz="260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 bãi, không </a:t>
            </a:r>
            <a:r>
              <a:rPr lang="en-US" sz="26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nơi quy định.</a:t>
            </a:r>
          </a:p>
          <a:p>
            <a:pPr algn="just">
              <a:buNone/>
            </a:pPr>
            <a:r>
              <a:rPr lang="en-US" sz="26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60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Bẻ </a:t>
            </a:r>
            <a:r>
              <a:rPr lang="en-US" sz="26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trong trường.</a:t>
            </a:r>
          </a:p>
          <a:p>
            <a:pPr algn="just">
              <a:buNone/>
            </a:pPr>
            <a:r>
              <a:rPr lang="en-US" sz="26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</a:t>
            </a:r>
            <a:r>
              <a:rPr lang="en-US" sz="26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 dọn lớp học, sân trường.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6331" y="0"/>
            <a:ext cx="3454049" cy="3277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00000">
            <a:off x="10133330" y="-7620"/>
            <a:ext cx="1969770" cy="1870075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80645"/>
            <a:ext cx="1456055" cy="1757045"/>
          </a:xfrm>
          <a:prstGeom prst="rect">
            <a:avLst/>
          </a:prstGeom>
        </p:spPr>
      </p:pic>
      <p:pic>
        <p:nvPicPr>
          <p:cNvPr id="12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21861"/>
            <a:ext cx="18288000" cy="1065143"/>
          </a:xfrm>
          <a:prstGeom prst="rect">
            <a:avLst/>
          </a:prstGeom>
        </p:spPr>
      </p:pic>
      <p:pic>
        <p:nvPicPr>
          <p:cNvPr id="18" name="图片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228574" y="8724999"/>
            <a:ext cx="18288000" cy="11031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131560"/>
            <a:ext cx="12024995" cy="7264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76835" y="4319270"/>
            <a:ext cx="2070100" cy="25387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496560"/>
            <a:ext cx="3277870" cy="1281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5" grpId="0" bldLvl="0" animBg="1"/>
      <p:bldP spid="16" grpId="0" bldLvl="0" animBg="1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139</Words>
  <Application>Microsoft Office PowerPoint</Application>
  <PresentationFormat>Widescreen</PresentationFormat>
  <Paragraphs>17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Techsi.vn</cp:lastModifiedBy>
  <cp:revision>429</cp:revision>
  <dcterms:created xsi:type="dcterms:W3CDTF">2021-06-08T07:37:00Z</dcterms:created>
  <dcterms:modified xsi:type="dcterms:W3CDTF">2023-10-27T05:36:54Z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4F599E90B5F44C178EDBB79DB7B12BF8</vt:lpwstr>
  </property>
  <property fmtid="{D5CDD505-2E9C-101B-9397-08002B2CF9AE}" pid="3" name="KSOProductBuildVer">
    <vt:lpwstr>1033-11.2.0.11341</vt:lpwstr>
  </property>
</Properties>
</file>