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89" r:id="rId2"/>
    <p:sldId id="284" r:id="rId3"/>
    <p:sldId id="285" r:id="rId4"/>
    <p:sldId id="286" r:id="rId5"/>
    <p:sldId id="28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3399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8749B-3CAC-4240-A381-9ED509CC998C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6948C-120A-4DC4-ABA5-898F401C1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7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4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8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9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0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2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8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9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8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4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0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9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0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0D7D-F74F-4262-B4FB-2AD91599BE64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9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64244" y="40632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9007" y="1274227"/>
            <a:ext cx="60965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0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000" b="1" i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 Xã </a:t>
            </a:r>
            <a:r>
              <a:rPr lang="en-US" altLang="zh-CN" sz="4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0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73250" y="1481862"/>
            <a:ext cx="9768363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Hãy cùng tham gia một buổi vệ sinh sân trường dưới sự hướng dẫn của thầy, cô giáo.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81" y="2383675"/>
            <a:ext cx="9578532" cy="447432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88940" y="69233"/>
            <a:ext cx="6174854" cy="83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9 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t="12484" r="6949" b="11965"/>
          <a:stretch/>
        </p:blipFill>
        <p:spPr>
          <a:xfrm>
            <a:off x="1797125" y="751593"/>
            <a:ext cx="736732" cy="6772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2926" y="985045"/>
            <a:ext cx="3814271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104577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55" y="2627920"/>
            <a:ext cx="7005929" cy="42300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458106" y="1511825"/>
            <a:ext cx="2151498" cy="53057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Phân công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27929" y="1405635"/>
            <a:ext cx="5684322" cy="78152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Tổ 1, 2: Quét sân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trường.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Tổ 3,4: Chăm sóc cây và bồn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hoa.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17362" y="2146088"/>
            <a:ext cx="10210531" cy="48183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Nhận xét về sự tham gia của các bạn trong buổi vệ sinh sân trường.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t="12484" r="6949" b="11965"/>
          <a:stretch/>
        </p:blipFill>
        <p:spPr>
          <a:xfrm>
            <a:off x="1797125" y="751593"/>
            <a:ext cx="736732" cy="6772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92926" y="985045"/>
            <a:ext cx="3814271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77632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10" grpId="0" bldLvl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97932" y="1494157"/>
            <a:ext cx="6323489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Thực hiện Dự án “Làm xanh trường lớp”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6207" y="2193534"/>
            <a:ext cx="5527343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Bước 1: Mỗi nhóm tự chuẩn bị một cây xanh mang đến lớp.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6206" y="3235080"/>
            <a:ext cx="5732061" cy="120032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Bước 2: Trồng cây ở “Công trình măng non” của lớp mình.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Tưới nước và chăm sóc cây hằng ngày.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6207" y="4678973"/>
            <a:ext cx="5527343" cy="120032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Bước 3: Các nhóm chia sẻ kết quả sau khi thực hiện Dự án trong bài Ôn tập chủ đề.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76" y="2046977"/>
            <a:ext cx="5344955" cy="47768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16933" r="6313" b="9842"/>
          <a:stretch/>
        </p:blipFill>
        <p:spPr>
          <a:xfrm>
            <a:off x="1634162" y="809752"/>
            <a:ext cx="681885" cy="7095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16047" y="993253"/>
            <a:ext cx="4030162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171240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75772" y="1138252"/>
            <a:ext cx="2517097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89" y="1727896"/>
            <a:ext cx="8680101" cy="51301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69694" y="1089650"/>
            <a:ext cx="3729251" cy="5896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US" sz="2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1786</TotalTime>
  <Words>174</Words>
  <Application>Microsoft Office PowerPoint</Application>
  <PresentationFormat>Widescreen</PresentationFormat>
  <Paragraphs>19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Techsi.vn</cp:lastModifiedBy>
  <cp:revision>458</cp:revision>
  <dcterms:created xsi:type="dcterms:W3CDTF">2021-06-08T07:37:38Z</dcterms:created>
  <dcterms:modified xsi:type="dcterms:W3CDTF">2023-11-03T06:45:10Z</dcterms:modified>
</cp:coreProperties>
</file>