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76" r:id="rId10"/>
    <p:sldId id="268" r:id="rId11"/>
    <p:sldId id="271" r:id="rId12"/>
    <p:sldId id="272" r:id="rId13"/>
    <p:sldId id="273" r:id="rId14"/>
    <p:sldId id="274" r:id="rId15"/>
    <p:sldId id="277" r:id="rId16"/>
    <p:sldId id="281" r:id="rId17"/>
    <p:sldId id="282" r:id="rId18"/>
    <p:sldId id="279" r:id="rId19"/>
    <p:sldId id="283" r:id="rId20"/>
    <p:sldId id="278" r:id="rId21"/>
    <p:sldId id="284" r:id="rId22"/>
    <p:sldId id="285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42726" y="496996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472059" y="207016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715000" y="2665584"/>
            <a:ext cx="57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Trên cây còn lại số quả khế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715000" y="33276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90686" y="3989812"/>
            <a:ext cx="47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933</Words>
  <Application>Microsoft Office PowerPoint</Application>
  <PresentationFormat>Widescreen</PresentationFormat>
  <Paragraphs>280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75</cp:revision>
  <dcterms:created xsi:type="dcterms:W3CDTF">2021-06-02T01:34:28Z</dcterms:created>
  <dcterms:modified xsi:type="dcterms:W3CDTF">2021-06-04T17:36:17Z</dcterms:modified>
</cp:coreProperties>
</file>