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4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5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6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3" r:id="rId2"/>
    <p:sldMasterId id="2147483697" r:id="rId3"/>
    <p:sldMasterId id="2147483721" r:id="rId4"/>
    <p:sldMasterId id="2147483745" r:id="rId5"/>
    <p:sldMasterId id="2147483769" r:id="rId6"/>
    <p:sldMasterId id="2147483793" r:id="rId7"/>
  </p:sldMasterIdLst>
  <p:notesMasterIdLst>
    <p:notesMasterId r:id="rId32"/>
  </p:notesMasterIdLst>
  <p:sldIdLst>
    <p:sldId id="257" r:id="rId8"/>
    <p:sldId id="260" r:id="rId9"/>
    <p:sldId id="269" r:id="rId10"/>
    <p:sldId id="281" r:id="rId11"/>
    <p:sldId id="282" r:id="rId12"/>
    <p:sldId id="283" r:id="rId13"/>
    <p:sldId id="270" r:id="rId14"/>
    <p:sldId id="261" r:id="rId15"/>
    <p:sldId id="262" r:id="rId16"/>
    <p:sldId id="263" r:id="rId17"/>
    <p:sldId id="264" r:id="rId18"/>
    <p:sldId id="286" r:id="rId19"/>
    <p:sldId id="287" r:id="rId20"/>
    <p:sldId id="288" r:id="rId21"/>
    <p:sldId id="265" r:id="rId22"/>
    <p:sldId id="266" r:id="rId23"/>
    <p:sldId id="284" r:id="rId24"/>
    <p:sldId id="289" r:id="rId25"/>
    <p:sldId id="272" r:id="rId26"/>
    <p:sldId id="273" r:id="rId27"/>
    <p:sldId id="274" r:id="rId28"/>
    <p:sldId id="290" r:id="rId29"/>
    <p:sldId id="291" r:id="rId30"/>
    <p:sldId id="279" r:id="rId31"/>
  </p:sldIdLst>
  <p:sldSz cx="12192000" cy="6858000"/>
  <p:notesSz cx="6858000" cy="9144000"/>
  <p:embeddedFontLst>
    <p:embeddedFont>
      <p:font typeface="Microsoft YaHei" panose="020B0503020204020204" pitchFamily="34" charset="-122"/>
      <p:regular r:id="rId33"/>
      <p:bold r:id="rId34"/>
    </p:embeddedFont>
    <p:embeddedFont>
      <p:font typeface="等线" panose="020B0604020202020204" charset="-122"/>
      <p:regular r:id="rId35"/>
      <p:bold r:id="rId36"/>
    </p:embeddedFont>
    <p:embeddedFont>
      <p:font typeface="Cambria" panose="02040503050406030204" pitchFamily="18" charset="0"/>
      <p:regular r:id="rId37"/>
      <p:bold r:id="rId38"/>
      <p:italic r:id="rId39"/>
      <p:boldItalic r:id="rId40"/>
    </p:embeddedFont>
    <p:embeddedFont>
      <p:font typeface="UTM Alba Matter" panose="020B0604020202020204" charset="0"/>
      <p:regular r:id="rId41"/>
    </p:embeddedFont>
    <p:embeddedFont>
      <p:font typeface="UTM Showcard" panose="02040603050506020204" pitchFamily="18" charset="0"/>
      <p:regular r:id="rId42"/>
    </p:embeddedFont>
    <p:embeddedFont>
      <p:font typeface="UTM ViceroyJF" panose="020B0604020202020204" charset="0"/>
      <p:regular r:id="rId43"/>
    </p:embeddedFont>
    <p:embeddedFont>
      <p:font typeface="UTM Americana EB" panose="020B0604020202020204" charset="0"/>
      <p:bold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맑은 고딕" panose="020B0503020000020004" pitchFamily="34" charset="-127"/>
      <p:regular r:id="rId49"/>
      <p:bold r:id="rId50"/>
    </p:embeddedFont>
    <p:embeddedFont>
      <p:font typeface="UTM Arruba KT" panose="020B0604020202020204" charset="0"/>
      <p:regular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>
        <p:scale>
          <a:sx n="33" d="100"/>
          <a:sy n="33" d="100"/>
        </p:scale>
        <p:origin x="2280" y="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font" Target="fonts/font7.fntdata"/><Relationship Id="rId21" Type="http://schemas.openxmlformats.org/officeDocument/2006/relationships/slide" Target="slides/slide14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font" Target="fonts/font9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font" Target="fonts/font12.fntdata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1.xml"/><Relationship Id="rId51" Type="http://schemas.openxmlformats.org/officeDocument/2006/relationships/font" Target="fonts/font19.fntdata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22650-C3D5-4D99-B699-5B1712294EDD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3A858-CEFB-4FC6-B20A-8524FE3AC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39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6CC7B-80DD-4A94-8A46-F2363407CE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662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6CC7B-80DD-4A94-8A46-F2363407CE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119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6CC7B-80DD-4A94-8A46-F2363407CE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4159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6CC7B-80DD-4A94-8A46-F2363407CE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371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6CC7B-80DD-4A94-8A46-F2363407CE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776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6CC7B-80DD-4A94-8A46-F2363407CE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3390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6CC7B-80DD-4A94-8A46-F2363407CE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336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6CC7B-80DD-4A94-8A46-F2363407CE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179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6CC7B-80DD-4A94-8A46-F2363407CE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615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6CC7B-80DD-4A94-8A46-F2363407CE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683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6CC7B-80DD-4A94-8A46-F2363407CE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506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6CC7B-80DD-4A94-8A46-F2363407CE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094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6CC7B-80DD-4A94-8A46-F2363407CE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3465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6CC7B-80DD-4A94-8A46-F2363407CE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65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6CC7B-80DD-4A94-8A46-F2363407CE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28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052BA5-2518-4B5C-B71D-097E5EAEA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1D896BB-D064-4DB8-A220-BB7FCEA938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A89FD1-7ED5-476D-A78D-91D037D19A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BBBE3-416F-4027-A175-A238F53D156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630393-D5FA-446F-9E49-C0E035A67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0D400B-B23F-4D16-BDEC-038D660F6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5FBB9-8F0E-4BDA-832C-FB116AB9B82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48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E7AB93-38FE-4D82-8E39-065CE4185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0C4A69D-1616-41FF-85D2-B7743766B6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396D51-C422-4113-9384-C82CF180B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BBBE3-416F-4027-A175-A238F53D156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C7FCA5-21E8-42A2-9EC2-9733B1394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0E5454-E186-44E8-8E74-23585CA0D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5FBB9-8F0E-4BDA-832C-FB116AB9B82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49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9205" b="15793"/>
          <a:stretch/>
        </p:blipFill>
        <p:spPr>
          <a:xfrm>
            <a:off x="3695733" y="0"/>
            <a:ext cx="8496267" cy="6858000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rot="5400000" flipH="1" flipV="1">
            <a:off x="136885" y="3398520"/>
            <a:ext cx="6858000" cy="609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4439932" y="1035589"/>
            <a:ext cx="6168571" cy="6720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5867" b="1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Contents title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4439932" y="2767991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01. Contents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4439932" y="3418085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02. Contents sub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3" hasCustomPrompt="1"/>
          </p:nvPr>
        </p:nvSpPr>
        <p:spPr>
          <a:xfrm>
            <a:off x="4439932" y="4068180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03. Contents sub title</a:t>
            </a:r>
            <a:endParaRPr lang="ko-KR" altLang="en-US"/>
          </a:p>
        </p:txBody>
      </p:sp>
      <p:sp>
        <p:nvSpPr>
          <p:cNvPr id="8" name="텍스트 개체 틀 4"/>
          <p:cNvSpPr>
            <a:spLocks noGrp="1"/>
          </p:cNvSpPr>
          <p:nvPr>
            <p:ph type="body" sz="quarter" idx="14" hasCustomPrompt="1"/>
          </p:nvPr>
        </p:nvSpPr>
        <p:spPr>
          <a:xfrm>
            <a:off x="4439932" y="4718275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04. Contents sub title</a:t>
            </a:r>
            <a:endParaRPr lang="ko-KR" altLang="en-US"/>
          </a:p>
        </p:txBody>
      </p:sp>
      <p:sp>
        <p:nvSpPr>
          <p:cNvPr id="9" name="텍스트 개체 틀 4"/>
          <p:cNvSpPr>
            <a:spLocks noGrp="1"/>
          </p:cNvSpPr>
          <p:nvPr>
            <p:ph type="body" sz="quarter" idx="15" hasCustomPrompt="1"/>
          </p:nvPr>
        </p:nvSpPr>
        <p:spPr>
          <a:xfrm>
            <a:off x="4439932" y="5368368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05. Contents sub title</a:t>
            </a:r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24"/>
          <a:stretch/>
        </p:blipFill>
        <p:spPr>
          <a:xfrm>
            <a:off x="9456378" y="2360899"/>
            <a:ext cx="1857828" cy="392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5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43133"/>
          <a:stretch/>
        </p:blipFill>
        <p:spPr>
          <a:xfrm>
            <a:off x="0" y="0"/>
            <a:ext cx="12192000" cy="4358117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4442863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4" name="그림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0714" b="52073"/>
          <a:stretch/>
        </p:blipFill>
        <p:spPr>
          <a:xfrm>
            <a:off x="1487493" y="644691"/>
            <a:ext cx="3025417" cy="3713428"/>
          </a:xfrm>
          <a:prstGeom prst="rect">
            <a:avLst/>
          </a:prstGeom>
        </p:spPr>
      </p:pic>
      <p:sp>
        <p:nvSpPr>
          <p:cNvPr id="5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5135033" y="2151022"/>
            <a:ext cx="6817784" cy="11246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96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01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5033" y="4677139"/>
            <a:ext cx="6817784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3200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5135033" y="3508888"/>
            <a:ext cx="6817784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5867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229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157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335361" y="787805"/>
            <a:ext cx="10753195" cy="4415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335361" y="205515"/>
            <a:ext cx="10753195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209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43941"/>
          <a:stretch/>
        </p:blipFill>
        <p:spPr>
          <a:xfrm>
            <a:off x="0" y="0"/>
            <a:ext cx="12192000" cy="4284248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4368991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2687108" y="4627211"/>
            <a:ext cx="6817784" cy="711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80000"/>
              </a:lnSpc>
              <a:buNone/>
              <a:defRPr sz="5333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Thank you</a:t>
            </a:r>
            <a:endParaRPr lang="ko-KR" altLang="en-US"/>
          </a:p>
        </p:txBody>
      </p:sp>
      <p:grpSp>
        <p:nvGrpSpPr>
          <p:cNvPr id="9" name="그룹 8"/>
          <p:cNvGrpSpPr/>
          <p:nvPr userDrawn="1"/>
        </p:nvGrpSpPr>
        <p:grpSpPr>
          <a:xfrm>
            <a:off x="5307829" y="342473"/>
            <a:ext cx="1539883" cy="3825307"/>
            <a:chOff x="3861641" y="433279"/>
            <a:chExt cx="1393371" cy="3461352"/>
          </a:xfrm>
        </p:grpSpPr>
        <p:pic>
          <p:nvPicPr>
            <p:cNvPr id="5" name="그림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524"/>
            <a:stretch/>
          </p:blipFill>
          <p:spPr>
            <a:xfrm>
              <a:off x="3861641" y="948914"/>
              <a:ext cx="1393371" cy="2945717"/>
            </a:xfrm>
            <a:prstGeom prst="rect">
              <a:avLst/>
            </a:prstGeom>
          </p:spPr>
        </p:pic>
        <p:grpSp>
          <p:nvGrpSpPr>
            <p:cNvPr id="6" name="그룹 5"/>
            <p:cNvGrpSpPr/>
            <p:nvPr userDrawn="1"/>
          </p:nvGrpSpPr>
          <p:grpSpPr>
            <a:xfrm>
              <a:off x="4350936" y="433279"/>
              <a:ext cx="442128" cy="414542"/>
              <a:chOff x="2992438" y="1774825"/>
              <a:chExt cx="3689350" cy="3459163"/>
            </a:xfrm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2992438" y="1774825"/>
                <a:ext cx="3689350" cy="2047875"/>
              </a:xfrm>
              <a:custGeom>
                <a:avLst/>
                <a:gdLst>
                  <a:gd name="T0" fmla="*/ 6614 w 11624"/>
                  <a:gd name="T1" fmla="*/ 6449 h 6452"/>
                  <a:gd name="T2" fmla="*/ 6588 w 11624"/>
                  <a:gd name="T3" fmla="*/ 6427 h 6452"/>
                  <a:gd name="T4" fmla="*/ 3419 w 11624"/>
                  <a:gd name="T5" fmla="*/ 4924 h 6452"/>
                  <a:gd name="T6" fmla="*/ 3386 w 11624"/>
                  <a:gd name="T7" fmla="*/ 4943 h 6452"/>
                  <a:gd name="T8" fmla="*/ 248 w 11624"/>
                  <a:gd name="T9" fmla="*/ 4948 h 6452"/>
                  <a:gd name="T10" fmla="*/ 213 w 11624"/>
                  <a:gd name="T11" fmla="*/ 4926 h 6452"/>
                  <a:gd name="T12" fmla="*/ 167 w 11624"/>
                  <a:gd name="T13" fmla="*/ 4755 h 6452"/>
                  <a:gd name="T14" fmla="*/ 86 w 11624"/>
                  <a:gd name="T15" fmla="*/ 4363 h 6452"/>
                  <a:gd name="T16" fmla="*/ 31 w 11624"/>
                  <a:gd name="T17" fmla="*/ 3968 h 6452"/>
                  <a:gd name="T18" fmla="*/ 6 w 11624"/>
                  <a:gd name="T19" fmla="*/ 3650 h 6452"/>
                  <a:gd name="T20" fmla="*/ 1 w 11624"/>
                  <a:gd name="T21" fmla="*/ 3371 h 6452"/>
                  <a:gd name="T22" fmla="*/ 38 w 11624"/>
                  <a:gd name="T23" fmla="*/ 2922 h 6452"/>
                  <a:gd name="T24" fmla="*/ 131 w 11624"/>
                  <a:gd name="T25" fmla="*/ 2485 h 6452"/>
                  <a:gd name="T26" fmla="*/ 278 w 11624"/>
                  <a:gd name="T27" fmla="*/ 2063 h 6452"/>
                  <a:gd name="T28" fmla="*/ 477 w 11624"/>
                  <a:gd name="T29" fmla="*/ 1662 h 6452"/>
                  <a:gd name="T30" fmla="*/ 725 w 11624"/>
                  <a:gd name="T31" fmla="*/ 1287 h 6452"/>
                  <a:gd name="T32" fmla="*/ 958 w 11624"/>
                  <a:gd name="T33" fmla="*/ 1011 h 6452"/>
                  <a:gd name="T34" fmla="*/ 1249 w 11624"/>
                  <a:gd name="T35" fmla="*/ 735 h 6452"/>
                  <a:gd name="T36" fmla="*/ 1563 w 11624"/>
                  <a:gd name="T37" fmla="*/ 500 h 6452"/>
                  <a:gd name="T38" fmla="*/ 1901 w 11624"/>
                  <a:gd name="T39" fmla="*/ 307 h 6452"/>
                  <a:gd name="T40" fmla="*/ 2194 w 11624"/>
                  <a:gd name="T41" fmla="*/ 180 h 6452"/>
                  <a:gd name="T42" fmla="*/ 2573 w 11624"/>
                  <a:gd name="T43" fmla="*/ 68 h 6452"/>
                  <a:gd name="T44" fmla="*/ 2961 w 11624"/>
                  <a:gd name="T45" fmla="*/ 10 h 6452"/>
                  <a:gd name="T46" fmla="*/ 3240 w 11624"/>
                  <a:gd name="T47" fmla="*/ 0 h 6452"/>
                  <a:gd name="T48" fmla="*/ 3457 w 11624"/>
                  <a:gd name="T49" fmla="*/ 12 h 6452"/>
                  <a:gd name="T50" fmla="*/ 3717 w 11624"/>
                  <a:gd name="T51" fmla="*/ 46 h 6452"/>
                  <a:gd name="T52" fmla="*/ 4142 w 11624"/>
                  <a:gd name="T53" fmla="*/ 157 h 6452"/>
                  <a:gd name="T54" fmla="*/ 4560 w 11624"/>
                  <a:gd name="T55" fmla="*/ 330 h 6452"/>
                  <a:gd name="T56" fmla="*/ 4966 w 11624"/>
                  <a:gd name="T57" fmla="*/ 566 h 6452"/>
                  <a:gd name="T58" fmla="*/ 5360 w 11624"/>
                  <a:gd name="T59" fmla="*/ 863 h 6452"/>
                  <a:gd name="T60" fmla="*/ 5738 w 11624"/>
                  <a:gd name="T61" fmla="*/ 1220 h 6452"/>
                  <a:gd name="T62" fmla="*/ 6035 w 11624"/>
                  <a:gd name="T63" fmla="*/ 1070 h 6452"/>
                  <a:gd name="T64" fmla="*/ 6420 w 11624"/>
                  <a:gd name="T65" fmla="*/ 736 h 6452"/>
                  <a:gd name="T66" fmla="*/ 6819 w 11624"/>
                  <a:gd name="T67" fmla="*/ 464 h 6452"/>
                  <a:gd name="T68" fmla="*/ 7231 w 11624"/>
                  <a:gd name="T69" fmla="*/ 254 h 6452"/>
                  <a:gd name="T70" fmla="*/ 7652 w 11624"/>
                  <a:gd name="T71" fmla="*/ 105 h 6452"/>
                  <a:gd name="T72" fmla="*/ 8038 w 11624"/>
                  <a:gd name="T73" fmla="*/ 26 h 6452"/>
                  <a:gd name="T74" fmla="*/ 8254 w 11624"/>
                  <a:gd name="T75" fmla="*/ 5 h 6452"/>
                  <a:gd name="T76" fmla="*/ 8428 w 11624"/>
                  <a:gd name="T77" fmla="*/ 0 h 6452"/>
                  <a:gd name="T78" fmla="*/ 8820 w 11624"/>
                  <a:gd name="T79" fmla="*/ 27 h 6452"/>
                  <a:gd name="T80" fmla="*/ 9205 w 11624"/>
                  <a:gd name="T81" fmla="*/ 107 h 6452"/>
                  <a:gd name="T82" fmla="*/ 9580 w 11624"/>
                  <a:gd name="T83" fmla="*/ 240 h 6452"/>
                  <a:gd name="T84" fmla="*/ 9862 w 11624"/>
                  <a:gd name="T85" fmla="*/ 379 h 6452"/>
                  <a:gd name="T86" fmla="*/ 10190 w 11624"/>
                  <a:gd name="T87" fmla="*/ 589 h 6452"/>
                  <a:gd name="T88" fmla="*/ 10496 w 11624"/>
                  <a:gd name="T89" fmla="*/ 840 h 6452"/>
                  <a:gd name="T90" fmla="*/ 10727 w 11624"/>
                  <a:gd name="T91" fmla="*/ 1078 h 6452"/>
                  <a:gd name="T92" fmla="*/ 11006 w 11624"/>
                  <a:gd name="T93" fmla="*/ 1433 h 6452"/>
                  <a:gd name="T94" fmla="*/ 11235 w 11624"/>
                  <a:gd name="T95" fmla="*/ 1820 h 6452"/>
                  <a:gd name="T96" fmla="*/ 11413 w 11624"/>
                  <a:gd name="T97" fmla="*/ 2230 h 6452"/>
                  <a:gd name="T98" fmla="*/ 11538 w 11624"/>
                  <a:gd name="T99" fmla="*/ 2659 h 6452"/>
                  <a:gd name="T100" fmla="*/ 11608 w 11624"/>
                  <a:gd name="T101" fmla="*/ 3101 h 6452"/>
                  <a:gd name="T102" fmla="*/ 11622 w 11624"/>
                  <a:gd name="T103" fmla="*/ 3551 h 6452"/>
                  <a:gd name="T104" fmla="*/ 11615 w 11624"/>
                  <a:gd name="T105" fmla="*/ 3728 h 6452"/>
                  <a:gd name="T106" fmla="*/ 11576 w 11624"/>
                  <a:gd name="T107" fmla="*/ 4119 h 6452"/>
                  <a:gd name="T108" fmla="*/ 11512 w 11624"/>
                  <a:gd name="T109" fmla="*/ 4507 h 6452"/>
                  <a:gd name="T110" fmla="*/ 11424 w 11624"/>
                  <a:gd name="T111" fmla="*/ 4890 h 6452"/>
                  <a:gd name="T112" fmla="*/ 11405 w 11624"/>
                  <a:gd name="T113" fmla="*/ 4918 h 6452"/>
                  <a:gd name="T114" fmla="*/ 7299 w 11624"/>
                  <a:gd name="T115" fmla="*/ 4929 h 6452"/>
                  <a:gd name="T116" fmla="*/ 6669 w 11624"/>
                  <a:gd name="T117" fmla="*/ 6438 h 6452"/>
                  <a:gd name="T118" fmla="*/ 6637 w 11624"/>
                  <a:gd name="T119" fmla="*/ 6452 h 6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624" h="6452">
                    <a:moveTo>
                      <a:pt x="6634" y="6452"/>
                    </a:moveTo>
                    <a:lnTo>
                      <a:pt x="6634" y="6452"/>
                    </a:lnTo>
                    <a:lnTo>
                      <a:pt x="6626" y="6452"/>
                    </a:lnTo>
                    <a:lnTo>
                      <a:pt x="6620" y="6451"/>
                    </a:lnTo>
                    <a:lnTo>
                      <a:pt x="6614" y="6449"/>
                    </a:lnTo>
                    <a:lnTo>
                      <a:pt x="6608" y="6445"/>
                    </a:lnTo>
                    <a:lnTo>
                      <a:pt x="6602" y="6442"/>
                    </a:lnTo>
                    <a:lnTo>
                      <a:pt x="6597" y="6438"/>
                    </a:lnTo>
                    <a:lnTo>
                      <a:pt x="6593" y="6432"/>
                    </a:lnTo>
                    <a:lnTo>
                      <a:pt x="6588" y="6427"/>
                    </a:lnTo>
                    <a:lnTo>
                      <a:pt x="4348" y="2710"/>
                    </a:lnTo>
                    <a:lnTo>
                      <a:pt x="3426" y="4910"/>
                    </a:lnTo>
                    <a:lnTo>
                      <a:pt x="3426" y="4910"/>
                    </a:lnTo>
                    <a:lnTo>
                      <a:pt x="3423" y="4916"/>
                    </a:lnTo>
                    <a:lnTo>
                      <a:pt x="3419" y="4924"/>
                    </a:lnTo>
                    <a:lnTo>
                      <a:pt x="3413" y="4929"/>
                    </a:lnTo>
                    <a:lnTo>
                      <a:pt x="3408" y="4934"/>
                    </a:lnTo>
                    <a:lnTo>
                      <a:pt x="3401" y="4938"/>
                    </a:lnTo>
                    <a:lnTo>
                      <a:pt x="3394" y="4941"/>
                    </a:lnTo>
                    <a:lnTo>
                      <a:pt x="3386" y="4943"/>
                    </a:lnTo>
                    <a:lnTo>
                      <a:pt x="3378" y="4944"/>
                    </a:lnTo>
                    <a:lnTo>
                      <a:pt x="3378" y="4944"/>
                    </a:lnTo>
                    <a:lnTo>
                      <a:pt x="256" y="4948"/>
                    </a:lnTo>
                    <a:lnTo>
                      <a:pt x="256" y="4948"/>
                    </a:lnTo>
                    <a:lnTo>
                      <a:pt x="248" y="4948"/>
                    </a:lnTo>
                    <a:lnTo>
                      <a:pt x="239" y="4946"/>
                    </a:lnTo>
                    <a:lnTo>
                      <a:pt x="231" y="4943"/>
                    </a:lnTo>
                    <a:lnTo>
                      <a:pt x="225" y="4938"/>
                    </a:lnTo>
                    <a:lnTo>
                      <a:pt x="219" y="4932"/>
                    </a:lnTo>
                    <a:lnTo>
                      <a:pt x="213" y="4926"/>
                    </a:lnTo>
                    <a:lnTo>
                      <a:pt x="209" y="4918"/>
                    </a:lnTo>
                    <a:lnTo>
                      <a:pt x="207" y="4911"/>
                    </a:lnTo>
                    <a:lnTo>
                      <a:pt x="207" y="4911"/>
                    </a:lnTo>
                    <a:lnTo>
                      <a:pt x="186" y="4833"/>
                    </a:lnTo>
                    <a:lnTo>
                      <a:pt x="167" y="4755"/>
                    </a:lnTo>
                    <a:lnTo>
                      <a:pt x="148" y="4677"/>
                    </a:lnTo>
                    <a:lnTo>
                      <a:pt x="131" y="4600"/>
                    </a:lnTo>
                    <a:lnTo>
                      <a:pt x="115" y="4521"/>
                    </a:lnTo>
                    <a:lnTo>
                      <a:pt x="100" y="4442"/>
                    </a:lnTo>
                    <a:lnTo>
                      <a:pt x="86" y="4363"/>
                    </a:lnTo>
                    <a:lnTo>
                      <a:pt x="73" y="4284"/>
                    </a:lnTo>
                    <a:lnTo>
                      <a:pt x="61" y="4205"/>
                    </a:lnTo>
                    <a:lnTo>
                      <a:pt x="50" y="4127"/>
                    </a:lnTo>
                    <a:lnTo>
                      <a:pt x="40" y="4048"/>
                    </a:lnTo>
                    <a:lnTo>
                      <a:pt x="31" y="3968"/>
                    </a:lnTo>
                    <a:lnTo>
                      <a:pt x="23" y="3889"/>
                    </a:lnTo>
                    <a:lnTo>
                      <a:pt x="17" y="3809"/>
                    </a:lnTo>
                    <a:lnTo>
                      <a:pt x="11" y="3729"/>
                    </a:lnTo>
                    <a:lnTo>
                      <a:pt x="6" y="3650"/>
                    </a:lnTo>
                    <a:lnTo>
                      <a:pt x="6" y="3650"/>
                    </a:lnTo>
                    <a:lnTo>
                      <a:pt x="7" y="3642"/>
                    </a:lnTo>
                    <a:lnTo>
                      <a:pt x="7" y="3642"/>
                    </a:lnTo>
                    <a:lnTo>
                      <a:pt x="3" y="3551"/>
                    </a:lnTo>
                    <a:lnTo>
                      <a:pt x="0" y="3460"/>
                    </a:lnTo>
                    <a:lnTo>
                      <a:pt x="1" y="3371"/>
                    </a:lnTo>
                    <a:lnTo>
                      <a:pt x="4" y="3280"/>
                    </a:lnTo>
                    <a:lnTo>
                      <a:pt x="9" y="3190"/>
                    </a:lnTo>
                    <a:lnTo>
                      <a:pt x="17" y="3101"/>
                    </a:lnTo>
                    <a:lnTo>
                      <a:pt x="26" y="3011"/>
                    </a:lnTo>
                    <a:lnTo>
                      <a:pt x="38" y="2922"/>
                    </a:lnTo>
                    <a:lnTo>
                      <a:pt x="52" y="2834"/>
                    </a:lnTo>
                    <a:lnTo>
                      <a:pt x="68" y="2746"/>
                    </a:lnTo>
                    <a:lnTo>
                      <a:pt x="87" y="2658"/>
                    </a:lnTo>
                    <a:lnTo>
                      <a:pt x="108" y="2571"/>
                    </a:lnTo>
                    <a:lnTo>
                      <a:pt x="131" y="2485"/>
                    </a:lnTo>
                    <a:lnTo>
                      <a:pt x="156" y="2399"/>
                    </a:lnTo>
                    <a:lnTo>
                      <a:pt x="183" y="2313"/>
                    </a:lnTo>
                    <a:lnTo>
                      <a:pt x="213" y="2229"/>
                    </a:lnTo>
                    <a:lnTo>
                      <a:pt x="244" y="2146"/>
                    </a:lnTo>
                    <a:lnTo>
                      <a:pt x="278" y="2063"/>
                    </a:lnTo>
                    <a:lnTo>
                      <a:pt x="314" y="1981"/>
                    </a:lnTo>
                    <a:lnTo>
                      <a:pt x="351" y="1900"/>
                    </a:lnTo>
                    <a:lnTo>
                      <a:pt x="391" y="1819"/>
                    </a:lnTo>
                    <a:lnTo>
                      <a:pt x="432" y="1740"/>
                    </a:lnTo>
                    <a:lnTo>
                      <a:pt x="477" y="1662"/>
                    </a:lnTo>
                    <a:lnTo>
                      <a:pt x="522" y="1584"/>
                    </a:lnTo>
                    <a:lnTo>
                      <a:pt x="570" y="1509"/>
                    </a:lnTo>
                    <a:lnTo>
                      <a:pt x="620" y="1433"/>
                    </a:lnTo>
                    <a:lnTo>
                      <a:pt x="671" y="1360"/>
                    </a:lnTo>
                    <a:lnTo>
                      <a:pt x="725" y="1287"/>
                    </a:lnTo>
                    <a:lnTo>
                      <a:pt x="780" y="1216"/>
                    </a:lnTo>
                    <a:lnTo>
                      <a:pt x="838" y="1146"/>
                    </a:lnTo>
                    <a:lnTo>
                      <a:pt x="898" y="1078"/>
                    </a:lnTo>
                    <a:lnTo>
                      <a:pt x="958" y="1011"/>
                    </a:lnTo>
                    <a:lnTo>
                      <a:pt x="958" y="1011"/>
                    </a:lnTo>
                    <a:lnTo>
                      <a:pt x="1014" y="952"/>
                    </a:lnTo>
                    <a:lnTo>
                      <a:pt x="1072" y="895"/>
                    </a:lnTo>
                    <a:lnTo>
                      <a:pt x="1129" y="840"/>
                    </a:lnTo>
                    <a:lnTo>
                      <a:pt x="1188" y="787"/>
                    </a:lnTo>
                    <a:lnTo>
                      <a:pt x="1249" y="735"/>
                    </a:lnTo>
                    <a:lnTo>
                      <a:pt x="1309" y="685"/>
                    </a:lnTo>
                    <a:lnTo>
                      <a:pt x="1372" y="636"/>
                    </a:lnTo>
                    <a:lnTo>
                      <a:pt x="1435" y="589"/>
                    </a:lnTo>
                    <a:lnTo>
                      <a:pt x="1498" y="543"/>
                    </a:lnTo>
                    <a:lnTo>
                      <a:pt x="1563" y="500"/>
                    </a:lnTo>
                    <a:lnTo>
                      <a:pt x="1629" y="458"/>
                    </a:lnTo>
                    <a:lnTo>
                      <a:pt x="1696" y="418"/>
                    </a:lnTo>
                    <a:lnTo>
                      <a:pt x="1763" y="379"/>
                    </a:lnTo>
                    <a:lnTo>
                      <a:pt x="1832" y="341"/>
                    </a:lnTo>
                    <a:lnTo>
                      <a:pt x="1901" y="307"/>
                    </a:lnTo>
                    <a:lnTo>
                      <a:pt x="1971" y="273"/>
                    </a:lnTo>
                    <a:lnTo>
                      <a:pt x="1971" y="273"/>
                    </a:lnTo>
                    <a:lnTo>
                      <a:pt x="2045" y="240"/>
                    </a:lnTo>
                    <a:lnTo>
                      <a:pt x="2119" y="209"/>
                    </a:lnTo>
                    <a:lnTo>
                      <a:pt x="2194" y="180"/>
                    </a:lnTo>
                    <a:lnTo>
                      <a:pt x="2268" y="153"/>
                    </a:lnTo>
                    <a:lnTo>
                      <a:pt x="2344" y="130"/>
                    </a:lnTo>
                    <a:lnTo>
                      <a:pt x="2421" y="107"/>
                    </a:lnTo>
                    <a:lnTo>
                      <a:pt x="2496" y="86"/>
                    </a:lnTo>
                    <a:lnTo>
                      <a:pt x="2573" y="68"/>
                    </a:lnTo>
                    <a:lnTo>
                      <a:pt x="2650" y="52"/>
                    </a:lnTo>
                    <a:lnTo>
                      <a:pt x="2727" y="38"/>
                    </a:lnTo>
                    <a:lnTo>
                      <a:pt x="2805" y="27"/>
                    </a:lnTo>
                    <a:lnTo>
                      <a:pt x="2883" y="17"/>
                    </a:lnTo>
                    <a:lnTo>
                      <a:pt x="2961" y="10"/>
                    </a:lnTo>
                    <a:lnTo>
                      <a:pt x="3039" y="4"/>
                    </a:lnTo>
                    <a:lnTo>
                      <a:pt x="3118" y="1"/>
                    </a:lnTo>
                    <a:lnTo>
                      <a:pt x="3197" y="0"/>
                    </a:lnTo>
                    <a:lnTo>
                      <a:pt x="3197" y="0"/>
                    </a:lnTo>
                    <a:lnTo>
                      <a:pt x="3240" y="0"/>
                    </a:lnTo>
                    <a:lnTo>
                      <a:pt x="3284" y="1"/>
                    </a:lnTo>
                    <a:lnTo>
                      <a:pt x="3328" y="2"/>
                    </a:lnTo>
                    <a:lnTo>
                      <a:pt x="3371" y="5"/>
                    </a:lnTo>
                    <a:lnTo>
                      <a:pt x="3414" y="7"/>
                    </a:lnTo>
                    <a:lnTo>
                      <a:pt x="3457" y="12"/>
                    </a:lnTo>
                    <a:lnTo>
                      <a:pt x="3501" y="16"/>
                    </a:lnTo>
                    <a:lnTo>
                      <a:pt x="3544" y="20"/>
                    </a:lnTo>
                    <a:lnTo>
                      <a:pt x="3587" y="26"/>
                    </a:lnTo>
                    <a:lnTo>
                      <a:pt x="3630" y="32"/>
                    </a:lnTo>
                    <a:lnTo>
                      <a:pt x="3717" y="46"/>
                    </a:lnTo>
                    <a:lnTo>
                      <a:pt x="3802" y="64"/>
                    </a:lnTo>
                    <a:lnTo>
                      <a:pt x="3888" y="83"/>
                    </a:lnTo>
                    <a:lnTo>
                      <a:pt x="3974" y="105"/>
                    </a:lnTo>
                    <a:lnTo>
                      <a:pt x="4058" y="130"/>
                    </a:lnTo>
                    <a:lnTo>
                      <a:pt x="4142" y="157"/>
                    </a:lnTo>
                    <a:lnTo>
                      <a:pt x="4226" y="187"/>
                    </a:lnTo>
                    <a:lnTo>
                      <a:pt x="4311" y="219"/>
                    </a:lnTo>
                    <a:lnTo>
                      <a:pt x="4394" y="254"/>
                    </a:lnTo>
                    <a:lnTo>
                      <a:pt x="4477" y="290"/>
                    </a:lnTo>
                    <a:lnTo>
                      <a:pt x="4560" y="330"/>
                    </a:lnTo>
                    <a:lnTo>
                      <a:pt x="4642" y="373"/>
                    </a:lnTo>
                    <a:lnTo>
                      <a:pt x="4724" y="417"/>
                    </a:lnTo>
                    <a:lnTo>
                      <a:pt x="4805" y="464"/>
                    </a:lnTo>
                    <a:lnTo>
                      <a:pt x="4886" y="514"/>
                    </a:lnTo>
                    <a:lnTo>
                      <a:pt x="4966" y="566"/>
                    </a:lnTo>
                    <a:lnTo>
                      <a:pt x="5046" y="621"/>
                    </a:lnTo>
                    <a:lnTo>
                      <a:pt x="5126" y="677"/>
                    </a:lnTo>
                    <a:lnTo>
                      <a:pt x="5205" y="736"/>
                    </a:lnTo>
                    <a:lnTo>
                      <a:pt x="5283" y="799"/>
                    </a:lnTo>
                    <a:lnTo>
                      <a:pt x="5360" y="863"/>
                    </a:lnTo>
                    <a:lnTo>
                      <a:pt x="5437" y="930"/>
                    </a:lnTo>
                    <a:lnTo>
                      <a:pt x="5514" y="999"/>
                    </a:lnTo>
                    <a:lnTo>
                      <a:pt x="5589" y="1070"/>
                    </a:lnTo>
                    <a:lnTo>
                      <a:pt x="5664" y="1144"/>
                    </a:lnTo>
                    <a:lnTo>
                      <a:pt x="5738" y="1220"/>
                    </a:lnTo>
                    <a:lnTo>
                      <a:pt x="5813" y="1299"/>
                    </a:lnTo>
                    <a:lnTo>
                      <a:pt x="5813" y="1299"/>
                    </a:lnTo>
                    <a:lnTo>
                      <a:pt x="5886" y="1220"/>
                    </a:lnTo>
                    <a:lnTo>
                      <a:pt x="5961" y="1144"/>
                    </a:lnTo>
                    <a:lnTo>
                      <a:pt x="6035" y="1070"/>
                    </a:lnTo>
                    <a:lnTo>
                      <a:pt x="6111" y="999"/>
                    </a:lnTo>
                    <a:lnTo>
                      <a:pt x="6188" y="930"/>
                    </a:lnTo>
                    <a:lnTo>
                      <a:pt x="6264" y="863"/>
                    </a:lnTo>
                    <a:lnTo>
                      <a:pt x="6342" y="799"/>
                    </a:lnTo>
                    <a:lnTo>
                      <a:pt x="6420" y="736"/>
                    </a:lnTo>
                    <a:lnTo>
                      <a:pt x="6499" y="677"/>
                    </a:lnTo>
                    <a:lnTo>
                      <a:pt x="6579" y="621"/>
                    </a:lnTo>
                    <a:lnTo>
                      <a:pt x="6659" y="566"/>
                    </a:lnTo>
                    <a:lnTo>
                      <a:pt x="6738" y="514"/>
                    </a:lnTo>
                    <a:lnTo>
                      <a:pt x="6819" y="464"/>
                    </a:lnTo>
                    <a:lnTo>
                      <a:pt x="6900" y="417"/>
                    </a:lnTo>
                    <a:lnTo>
                      <a:pt x="6983" y="373"/>
                    </a:lnTo>
                    <a:lnTo>
                      <a:pt x="7065" y="330"/>
                    </a:lnTo>
                    <a:lnTo>
                      <a:pt x="7148" y="290"/>
                    </a:lnTo>
                    <a:lnTo>
                      <a:pt x="7231" y="254"/>
                    </a:lnTo>
                    <a:lnTo>
                      <a:pt x="7314" y="219"/>
                    </a:lnTo>
                    <a:lnTo>
                      <a:pt x="7398" y="187"/>
                    </a:lnTo>
                    <a:lnTo>
                      <a:pt x="7483" y="157"/>
                    </a:lnTo>
                    <a:lnTo>
                      <a:pt x="7567" y="130"/>
                    </a:lnTo>
                    <a:lnTo>
                      <a:pt x="7652" y="105"/>
                    </a:lnTo>
                    <a:lnTo>
                      <a:pt x="7736" y="83"/>
                    </a:lnTo>
                    <a:lnTo>
                      <a:pt x="7823" y="64"/>
                    </a:lnTo>
                    <a:lnTo>
                      <a:pt x="7908" y="46"/>
                    </a:lnTo>
                    <a:lnTo>
                      <a:pt x="7995" y="32"/>
                    </a:lnTo>
                    <a:lnTo>
                      <a:pt x="8038" y="26"/>
                    </a:lnTo>
                    <a:lnTo>
                      <a:pt x="8081" y="20"/>
                    </a:lnTo>
                    <a:lnTo>
                      <a:pt x="8124" y="16"/>
                    </a:lnTo>
                    <a:lnTo>
                      <a:pt x="8167" y="12"/>
                    </a:lnTo>
                    <a:lnTo>
                      <a:pt x="8211" y="7"/>
                    </a:lnTo>
                    <a:lnTo>
                      <a:pt x="8254" y="5"/>
                    </a:lnTo>
                    <a:lnTo>
                      <a:pt x="8297" y="2"/>
                    </a:lnTo>
                    <a:lnTo>
                      <a:pt x="8341" y="1"/>
                    </a:lnTo>
                    <a:lnTo>
                      <a:pt x="8384" y="0"/>
                    </a:lnTo>
                    <a:lnTo>
                      <a:pt x="8428" y="0"/>
                    </a:lnTo>
                    <a:lnTo>
                      <a:pt x="8428" y="0"/>
                    </a:lnTo>
                    <a:lnTo>
                      <a:pt x="8506" y="1"/>
                    </a:lnTo>
                    <a:lnTo>
                      <a:pt x="8585" y="4"/>
                    </a:lnTo>
                    <a:lnTo>
                      <a:pt x="8664" y="10"/>
                    </a:lnTo>
                    <a:lnTo>
                      <a:pt x="8742" y="17"/>
                    </a:lnTo>
                    <a:lnTo>
                      <a:pt x="8820" y="27"/>
                    </a:lnTo>
                    <a:lnTo>
                      <a:pt x="8897" y="38"/>
                    </a:lnTo>
                    <a:lnTo>
                      <a:pt x="8975" y="52"/>
                    </a:lnTo>
                    <a:lnTo>
                      <a:pt x="9052" y="68"/>
                    </a:lnTo>
                    <a:lnTo>
                      <a:pt x="9129" y="86"/>
                    </a:lnTo>
                    <a:lnTo>
                      <a:pt x="9205" y="107"/>
                    </a:lnTo>
                    <a:lnTo>
                      <a:pt x="9281" y="130"/>
                    </a:lnTo>
                    <a:lnTo>
                      <a:pt x="9356" y="153"/>
                    </a:lnTo>
                    <a:lnTo>
                      <a:pt x="9431" y="180"/>
                    </a:lnTo>
                    <a:lnTo>
                      <a:pt x="9505" y="209"/>
                    </a:lnTo>
                    <a:lnTo>
                      <a:pt x="9580" y="240"/>
                    </a:lnTo>
                    <a:lnTo>
                      <a:pt x="9653" y="273"/>
                    </a:lnTo>
                    <a:lnTo>
                      <a:pt x="9653" y="273"/>
                    </a:lnTo>
                    <a:lnTo>
                      <a:pt x="9724" y="307"/>
                    </a:lnTo>
                    <a:lnTo>
                      <a:pt x="9793" y="342"/>
                    </a:lnTo>
                    <a:lnTo>
                      <a:pt x="9862" y="379"/>
                    </a:lnTo>
                    <a:lnTo>
                      <a:pt x="9929" y="418"/>
                    </a:lnTo>
                    <a:lnTo>
                      <a:pt x="9996" y="458"/>
                    </a:lnTo>
                    <a:lnTo>
                      <a:pt x="10062" y="500"/>
                    </a:lnTo>
                    <a:lnTo>
                      <a:pt x="10126" y="543"/>
                    </a:lnTo>
                    <a:lnTo>
                      <a:pt x="10190" y="589"/>
                    </a:lnTo>
                    <a:lnTo>
                      <a:pt x="10253" y="636"/>
                    </a:lnTo>
                    <a:lnTo>
                      <a:pt x="10315" y="685"/>
                    </a:lnTo>
                    <a:lnTo>
                      <a:pt x="10376" y="735"/>
                    </a:lnTo>
                    <a:lnTo>
                      <a:pt x="10436" y="787"/>
                    </a:lnTo>
                    <a:lnTo>
                      <a:pt x="10496" y="840"/>
                    </a:lnTo>
                    <a:lnTo>
                      <a:pt x="10553" y="895"/>
                    </a:lnTo>
                    <a:lnTo>
                      <a:pt x="10610" y="952"/>
                    </a:lnTo>
                    <a:lnTo>
                      <a:pt x="10666" y="1011"/>
                    </a:lnTo>
                    <a:lnTo>
                      <a:pt x="10666" y="1011"/>
                    </a:lnTo>
                    <a:lnTo>
                      <a:pt x="10727" y="1078"/>
                    </a:lnTo>
                    <a:lnTo>
                      <a:pt x="10786" y="1146"/>
                    </a:lnTo>
                    <a:lnTo>
                      <a:pt x="10845" y="1216"/>
                    </a:lnTo>
                    <a:lnTo>
                      <a:pt x="10900" y="1287"/>
                    </a:lnTo>
                    <a:lnTo>
                      <a:pt x="10954" y="1360"/>
                    </a:lnTo>
                    <a:lnTo>
                      <a:pt x="11006" y="1433"/>
                    </a:lnTo>
                    <a:lnTo>
                      <a:pt x="11055" y="1509"/>
                    </a:lnTo>
                    <a:lnTo>
                      <a:pt x="11103" y="1584"/>
                    </a:lnTo>
                    <a:lnTo>
                      <a:pt x="11148" y="1662"/>
                    </a:lnTo>
                    <a:lnTo>
                      <a:pt x="11192" y="1740"/>
                    </a:lnTo>
                    <a:lnTo>
                      <a:pt x="11235" y="1820"/>
                    </a:lnTo>
                    <a:lnTo>
                      <a:pt x="11273" y="1900"/>
                    </a:lnTo>
                    <a:lnTo>
                      <a:pt x="11311" y="1981"/>
                    </a:lnTo>
                    <a:lnTo>
                      <a:pt x="11347" y="2063"/>
                    </a:lnTo>
                    <a:lnTo>
                      <a:pt x="11381" y="2146"/>
                    </a:lnTo>
                    <a:lnTo>
                      <a:pt x="11413" y="2230"/>
                    </a:lnTo>
                    <a:lnTo>
                      <a:pt x="11442" y="2314"/>
                    </a:lnTo>
                    <a:lnTo>
                      <a:pt x="11469" y="2400"/>
                    </a:lnTo>
                    <a:lnTo>
                      <a:pt x="11494" y="2485"/>
                    </a:lnTo>
                    <a:lnTo>
                      <a:pt x="11517" y="2571"/>
                    </a:lnTo>
                    <a:lnTo>
                      <a:pt x="11538" y="2659"/>
                    </a:lnTo>
                    <a:lnTo>
                      <a:pt x="11556" y="2746"/>
                    </a:lnTo>
                    <a:lnTo>
                      <a:pt x="11573" y="2835"/>
                    </a:lnTo>
                    <a:lnTo>
                      <a:pt x="11587" y="2922"/>
                    </a:lnTo>
                    <a:lnTo>
                      <a:pt x="11598" y="3012"/>
                    </a:lnTo>
                    <a:lnTo>
                      <a:pt x="11608" y="3101"/>
                    </a:lnTo>
                    <a:lnTo>
                      <a:pt x="11616" y="3190"/>
                    </a:lnTo>
                    <a:lnTo>
                      <a:pt x="11621" y="3281"/>
                    </a:lnTo>
                    <a:lnTo>
                      <a:pt x="11624" y="3371"/>
                    </a:lnTo>
                    <a:lnTo>
                      <a:pt x="11624" y="3461"/>
                    </a:lnTo>
                    <a:lnTo>
                      <a:pt x="11622" y="3551"/>
                    </a:lnTo>
                    <a:lnTo>
                      <a:pt x="11619" y="3642"/>
                    </a:lnTo>
                    <a:lnTo>
                      <a:pt x="11619" y="3642"/>
                    </a:lnTo>
                    <a:lnTo>
                      <a:pt x="11619" y="3650"/>
                    </a:lnTo>
                    <a:lnTo>
                      <a:pt x="11619" y="3650"/>
                    </a:lnTo>
                    <a:lnTo>
                      <a:pt x="11615" y="3728"/>
                    </a:lnTo>
                    <a:lnTo>
                      <a:pt x="11608" y="3807"/>
                    </a:lnTo>
                    <a:lnTo>
                      <a:pt x="11602" y="3885"/>
                    </a:lnTo>
                    <a:lnTo>
                      <a:pt x="11594" y="3962"/>
                    </a:lnTo>
                    <a:lnTo>
                      <a:pt x="11586" y="4041"/>
                    </a:lnTo>
                    <a:lnTo>
                      <a:pt x="11576" y="4119"/>
                    </a:lnTo>
                    <a:lnTo>
                      <a:pt x="11565" y="4197"/>
                    </a:lnTo>
                    <a:lnTo>
                      <a:pt x="11553" y="4275"/>
                    </a:lnTo>
                    <a:lnTo>
                      <a:pt x="11541" y="4352"/>
                    </a:lnTo>
                    <a:lnTo>
                      <a:pt x="11527" y="4430"/>
                    </a:lnTo>
                    <a:lnTo>
                      <a:pt x="11512" y="4507"/>
                    </a:lnTo>
                    <a:lnTo>
                      <a:pt x="11497" y="4585"/>
                    </a:lnTo>
                    <a:lnTo>
                      <a:pt x="11480" y="4661"/>
                    </a:lnTo>
                    <a:lnTo>
                      <a:pt x="11462" y="4738"/>
                    </a:lnTo>
                    <a:lnTo>
                      <a:pt x="11444" y="4815"/>
                    </a:lnTo>
                    <a:lnTo>
                      <a:pt x="11424" y="4890"/>
                    </a:lnTo>
                    <a:lnTo>
                      <a:pt x="11424" y="4890"/>
                    </a:lnTo>
                    <a:lnTo>
                      <a:pt x="11421" y="4899"/>
                    </a:lnTo>
                    <a:lnTo>
                      <a:pt x="11417" y="4906"/>
                    </a:lnTo>
                    <a:lnTo>
                      <a:pt x="11412" y="4913"/>
                    </a:lnTo>
                    <a:lnTo>
                      <a:pt x="11405" y="4918"/>
                    </a:lnTo>
                    <a:lnTo>
                      <a:pt x="11399" y="4923"/>
                    </a:lnTo>
                    <a:lnTo>
                      <a:pt x="11391" y="4927"/>
                    </a:lnTo>
                    <a:lnTo>
                      <a:pt x="11382" y="4929"/>
                    </a:lnTo>
                    <a:lnTo>
                      <a:pt x="11374" y="4929"/>
                    </a:lnTo>
                    <a:lnTo>
                      <a:pt x="7299" y="4929"/>
                    </a:lnTo>
                    <a:lnTo>
                      <a:pt x="6681" y="6421"/>
                    </a:lnTo>
                    <a:lnTo>
                      <a:pt x="6681" y="6421"/>
                    </a:lnTo>
                    <a:lnTo>
                      <a:pt x="6678" y="6427"/>
                    </a:lnTo>
                    <a:lnTo>
                      <a:pt x="6674" y="6432"/>
                    </a:lnTo>
                    <a:lnTo>
                      <a:pt x="6669" y="6438"/>
                    </a:lnTo>
                    <a:lnTo>
                      <a:pt x="6664" y="6442"/>
                    </a:lnTo>
                    <a:lnTo>
                      <a:pt x="6657" y="6446"/>
                    </a:lnTo>
                    <a:lnTo>
                      <a:pt x="6651" y="6449"/>
                    </a:lnTo>
                    <a:lnTo>
                      <a:pt x="6645" y="6451"/>
                    </a:lnTo>
                    <a:lnTo>
                      <a:pt x="6637" y="6452"/>
                    </a:lnTo>
                    <a:lnTo>
                      <a:pt x="6637" y="6452"/>
                    </a:lnTo>
                    <a:lnTo>
                      <a:pt x="6634" y="6452"/>
                    </a:lnTo>
                    <a:lnTo>
                      <a:pt x="6634" y="6452"/>
                    </a:lnTo>
                    <a:close/>
                  </a:path>
                </a:pathLst>
              </a:custGeom>
              <a:solidFill>
                <a:srgbClr val="EF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8" name="Freeform 10"/>
              <p:cNvSpPr>
                <a:spLocks/>
              </p:cNvSpPr>
              <p:nvPr/>
            </p:nvSpPr>
            <p:spPr bwMode="auto">
              <a:xfrm>
                <a:off x="3133725" y="3171825"/>
                <a:ext cx="3403600" cy="2062163"/>
              </a:xfrm>
              <a:custGeom>
                <a:avLst/>
                <a:gdLst>
                  <a:gd name="T0" fmla="*/ 5350 w 10719"/>
                  <a:gd name="T1" fmla="*/ 6492 h 6494"/>
                  <a:gd name="T2" fmla="*/ 5283 w 10719"/>
                  <a:gd name="T3" fmla="*/ 6457 h 6494"/>
                  <a:gd name="T4" fmla="*/ 4927 w 10719"/>
                  <a:gd name="T5" fmla="*/ 6266 h 6494"/>
                  <a:gd name="T6" fmla="*/ 4394 w 10719"/>
                  <a:gd name="T7" fmla="*/ 5962 h 6494"/>
                  <a:gd name="T8" fmla="*/ 3899 w 10719"/>
                  <a:gd name="T9" fmla="*/ 5654 h 6494"/>
                  <a:gd name="T10" fmla="*/ 3538 w 10719"/>
                  <a:gd name="T11" fmla="*/ 5410 h 6494"/>
                  <a:gd name="T12" fmla="*/ 3157 w 10719"/>
                  <a:gd name="T13" fmla="*/ 5136 h 6494"/>
                  <a:gd name="T14" fmla="*/ 2767 w 10719"/>
                  <a:gd name="T15" fmla="*/ 4833 h 6494"/>
                  <a:gd name="T16" fmla="*/ 2440 w 10719"/>
                  <a:gd name="T17" fmla="*/ 4561 h 6494"/>
                  <a:gd name="T18" fmla="*/ 2031 w 10719"/>
                  <a:gd name="T19" fmla="*/ 4189 h 6494"/>
                  <a:gd name="T20" fmla="*/ 1650 w 10719"/>
                  <a:gd name="T21" fmla="*/ 3808 h 6494"/>
                  <a:gd name="T22" fmla="*/ 1300 w 10719"/>
                  <a:gd name="T23" fmla="*/ 3418 h 6494"/>
                  <a:gd name="T24" fmla="*/ 1120 w 10719"/>
                  <a:gd name="T25" fmla="*/ 3201 h 6494"/>
                  <a:gd name="T26" fmla="*/ 933 w 10719"/>
                  <a:gd name="T27" fmla="*/ 2959 h 6494"/>
                  <a:gd name="T28" fmla="*/ 758 w 10719"/>
                  <a:gd name="T29" fmla="*/ 2714 h 6494"/>
                  <a:gd name="T30" fmla="*/ 595 w 10719"/>
                  <a:gd name="T31" fmla="*/ 2467 h 6494"/>
                  <a:gd name="T32" fmla="*/ 442 w 10719"/>
                  <a:gd name="T33" fmla="*/ 2217 h 6494"/>
                  <a:gd name="T34" fmla="*/ 302 w 10719"/>
                  <a:gd name="T35" fmla="*/ 1966 h 6494"/>
                  <a:gd name="T36" fmla="*/ 173 w 10719"/>
                  <a:gd name="T37" fmla="*/ 1712 h 6494"/>
                  <a:gd name="T38" fmla="*/ 58 w 10719"/>
                  <a:gd name="T39" fmla="*/ 1456 h 6494"/>
                  <a:gd name="T40" fmla="*/ 4 w 10719"/>
                  <a:gd name="T41" fmla="*/ 1326 h 6494"/>
                  <a:gd name="T42" fmla="*/ 0 w 10719"/>
                  <a:gd name="T43" fmla="*/ 1301 h 6494"/>
                  <a:gd name="T44" fmla="*/ 8 w 10719"/>
                  <a:gd name="T45" fmla="*/ 1276 h 6494"/>
                  <a:gd name="T46" fmla="*/ 21 w 10719"/>
                  <a:gd name="T47" fmla="*/ 1264 h 6494"/>
                  <a:gd name="T48" fmla="*/ 45 w 10719"/>
                  <a:gd name="T49" fmla="*/ 1254 h 6494"/>
                  <a:gd name="T50" fmla="*/ 3963 w 10719"/>
                  <a:gd name="T51" fmla="*/ 31 h 6494"/>
                  <a:gd name="T52" fmla="*/ 3980 w 10719"/>
                  <a:gd name="T53" fmla="*/ 10 h 6494"/>
                  <a:gd name="T54" fmla="*/ 4006 w 10719"/>
                  <a:gd name="T55" fmla="*/ 0 h 6494"/>
                  <a:gd name="T56" fmla="*/ 4017 w 10719"/>
                  <a:gd name="T57" fmla="*/ 0 h 6494"/>
                  <a:gd name="T58" fmla="*/ 4042 w 10719"/>
                  <a:gd name="T59" fmla="*/ 10 h 6494"/>
                  <a:gd name="T60" fmla="*/ 6315 w 10719"/>
                  <a:gd name="T61" fmla="*/ 3658 h 6494"/>
                  <a:gd name="T62" fmla="*/ 7287 w 10719"/>
                  <a:gd name="T63" fmla="*/ 1294 h 6494"/>
                  <a:gd name="T64" fmla="*/ 7312 w 10719"/>
                  <a:gd name="T65" fmla="*/ 1278 h 6494"/>
                  <a:gd name="T66" fmla="*/ 10667 w 10719"/>
                  <a:gd name="T67" fmla="*/ 1274 h 6494"/>
                  <a:gd name="T68" fmla="*/ 10692 w 10719"/>
                  <a:gd name="T69" fmla="*/ 1281 h 6494"/>
                  <a:gd name="T70" fmla="*/ 10710 w 10719"/>
                  <a:gd name="T71" fmla="*/ 1298 h 6494"/>
                  <a:gd name="T72" fmla="*/ 10717 w 10719"/>
                  <a:gd name="T73" fmla="*/ 1315 h 6494"/>
                  <a:gd name="T74" fmla="*/ 10717 w 10719"/>
                  <a:gd name="T75" fmla="*/ 1340 h 6494"/>
                  <a:gd name="T76" fmla="*/ 10661 w 10719"/>
                  <a:gd name="T77" fmla="*/ 1474 h 6494"/>
                  <a:gd name="T78" fmla="*/ 10545 w 10719"/>
                  <a:gd name="T79" fmla="*/ 1729 h 6494"/>
                  <a:gd name="T80" fmla="*/ 10416 w 10719"/>
                  <a:gd name="T81" fmla="*/ 1982 h 6494"/>
                  <a:gd name="T82" fmla="*/ 10276 w 10719"/>
                  <a:gd name="T83" fmla="*/ 2232 h 6494"/>
                  <a:gd name="T84" fmla="*/ 10123 w 10719"/>
                  <a:gd name="T85" fmla="*/ 2482 h 6494"/>
                  <a:gd name="T86" fmla="*/ 9959 w 10719"/>
                  <a:gd name="T87" fmla="*/ 2728 h 6494"/>
                  <a:gd name="T88" fmla="*/ 9784 w 10719"/>
                  <a:gd name="T89" fmla="*/ 2971 h 6494"/>
                  <a:gd name="T90" fmla="*/ 9598 w 10719"/>
                  <a:gd name="T91" fmla="*/ 3213 h 6494"/>
                  <a:gd name="T92" fmla="*/ 9418 w 10719"/>
                  <a:gd name="T93" fmla="*/ 3430 h 6494"/>
                  <a:gd name="T94" fmla="*/ 9068 w 10719"/>
                  <a:gd name="T95" fmla="*/ 3818 h 6494"/>
                  <a:gd name="T96" fmla="*/ 8688 w 10719"/>
                  <a:gd name="T97" fmla="*/ 4197 h 6494"/>
                  <a:gd name="T98" fmla="*/ 8279 w 10719"/>
                  <a:gd name="T99" fmla="*/ 4568 h 6494"/>
                  <a:gd name="T100" fmla="*/ 7953 w 10719"/>
                  <a:gd name="T101" fmla="*/ 4839 h 6494"/>
                  <a:gd name="T102" fmla="*/ 7563 w 10719"/>
                  <a:gd name="T103" fmla="*/ 5141 h 6494"/>
                  <a:gd name="T104" fmla="*/ 7184 w 10719"/>
                  <a:gd name="T105" fmla="*/ 5414 h 6494"/>
                  <a:gd name="T106" fmla="*/ 6823 w 10719"/>
                  <a:gd name="T107" fmla="*/ 5656 h 6494"/>
                  <a:gd name="T108" fmla="*/ 6331 w 10719"/>
                  <a:gd name="T109" fmla="*/ 5964 h 6494"/>
                  <a:gd name="T110" fmla="*/ 5799 w 10719"/>
                  <a:gd name="T111" fmla="*/ 6267 h 6494"/>
                  <a:gd name="T112" fmla="*/ 5444 w 10719"/>
                  <a:gd name="T113" fmla="*/ 6457 h 6494"/>
                  <a:gd name="T114" fmla="*/ 5377 w 10719"/>
                  <a:gd name="T115" fmla="*/ 6492 h 6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19" h="6494">
                    <a:moveTo>
                      <a:pt x="5364" y="6494"/>
                    </a:moveTo>
                    <a:lnTo>
                      <a:pt x="5364" y="6494"/>
                    </a:lnTo>
                    <a:lnTo>
                      <a:pt x="5356" y="6494"/>
                    </a:lnTo>
                    <a:lnTo>
                      <a:pt x="5350" y="6492"/>
                    </a:lnTo>
                    <a:lnTo>
                      <a:pt x="5343" y="6490"/>
                    </a:lnTo>
                    <a:lnTo>
                      <a:pt x="5338" y="6487"/>
                    </a:lnTo>
                    <a:lnTo>
                      <a:pt x="5338" y="6487"/>
                    </a:lnTo>
                    <a:lnTo>
                      <a:pt x="5283" y="6457"/>
                    </a:lnTo>
                    <a:lnTo>
                      <a:pt x="5201" y="6414"/>
                    </a:lnTo>
                    <a:lnTo>
                      <a:pt x="5201" y="6414"/>
                    </a:lnTo>
                    <a:lnTo>
                      <a:pt x="5031" y="6323"/>
                    </a:lnTo>
                    <a:lnTo>
                      <a:pt x="4927" y="6266"/>
                    </a:lnTo>
                    <a:lnTo>
                      <a:pt x="4809" y="6201"/>
                    </a:lnTo>
                    <a:lnTo>
                      <a:pt x="4680" y="6129"/>
                    </a:lnTo>
                    <a:lnTo>
                      <a:pt x="4542" y="6049"/>
                    </a:lnTo>
                    <a:lnTo>
                      <a:pt x="4394" y="5962"/>
                    </a:lnTo>
                    <a:lnTo>
                      <a:pt x="4236" y="5866"/>
                    </a:lnTo>
                    <a:lnTo>
                      <a:pt x="4071" y="5764"/>
                    </a:lnTo>
                    <a:lnTo>
                      <a:pt x="3986" y="5710"/>
                    </a:lnTo>
                    <a:lnTo>
                      <a:pt x="3899" y="5654"/>
                    </a:lnTo>
                    <a:lnTo>
                      <a:pt x="3811" y="5595"/>
                    </a:lnTo>
                    <a:lnTo>
                      <a:pt x="3721" y="5535"/>
                    </a:lnTo>
                    <a:lnTo>
                      <a:pt x="3631" y="5473"/>
                    </a:lnTo>
                    <a:lnTo>
                      <a:pt x="3538" y="5410"/>
                    </a:lnTo>
                    <a:lnTo>
                      <a:pt x="3444" y="5345"/>
                    </a:lnTo>
                    <a:lnTo>
                      <a:pt x="3350" y="5277"/>
                    </a:lnTo>
                    <a:lnTo>
                      <a:pt x="3254" y="5208"/>
                    </a:lnTo>
                    <a:lnTo>
                      <a:pt x="3157" y="5136"/>
                    </a:lnTo>
                    <a:lnTo>
                      <a:pt x="3060" y="5063"/>
                    </a:lnTo>
                    <a:lnTo>
                      <a:pt x="2963" y="4988"/>
                    </a:lnTo>
                    <a:lnTo>
                      <a:pt x="2865" y="4912"/>
                    </a:lnTo>
                    <a:lnTo>
                      <a:pt x="2767" y="4833"/>
                    </a:lnTo>
                    <a:lnTo>
                      <a:pt x="2767" y="4833"/>
                    </a:lnTo>
                    <a:lnTo>
                      <a:pt x="2656" y="4743"/>
                    </a:lnTo>
                    <a:lnTo>
                      <a:pt x="2547" y="4653"/>
                    </a:lnTo>
                    <a:lnTo>
                      <a:pt x="2440" y="4561"/>
                    </a:lnTo>
                    <a:lnTo>
                      <a:pt x="2336" y="4469"/>
                    </a:lnTo>
                    <a:lnTo>
                      <a:pt x="2232" y="4376"/>
                    </a:lnTo>
                    <a:lnTo>
                      <a:pt x="2130" y="4283"/>
                    </a:lnTo>
                    <a:lnTo>
                      <a:pt x="2031" y="4189"/>
                    </a:lnTo>
                    <a:lnTo>
                      <a:pt x="1933" y="4094"/>
                    </a:lnTo>
                    <a:lnTo>
                      <a:pt x="1837" y="3999"/>
                    </a:lnTo>
                    <a:lnTo>
                      <a:pt x="1742" y="3904"/>
                    </a:lnTo>
                    <a:lnTo>
                      <a:pt x="1650" y="3808"/>
                    </a:lnTo>
                    <a:lnTo>
                      <a:pt x="1559" y="3711"/>
                    </a:lnTo>
                    <a:lnTo>
                      <a:pt x="1471" y="3614"/>
                    </a:lnTo>
                    <a:lnTo>
                      <a:pt x="1384" y="3516"/>
                    </a:lnTo>
                    <a:lnTo>
                      <a:pt x="1300" y="3418"/>
                    </a:lnTo>
                    <a:lnTo>
                      <a:pt x="1217" y="3320"/>
                    </a:lnTo>
                    <a:lnTo>
                      <a:pt x="1217" y="3320"/>
                    </a:lnTo>
                    <a:lnTo>
                      <a:pt x="1168" y="3260"/>
                    </a:lnTo>
                    <a:lnTo>
                      <a:pt x="1120" y="3201"/>
                    </a:lnTo>
                    <a:lnTo>
                      <a:pt x="1072" y="3141"/>
                    </a:lnTo>
                    <a:lnTo>
                      <a:pt x="1024" y="3080"/>
                    </a:lnTo>
                    <a:lnTo>
                      <a:pt x="978" y="3020"/>
                    </a:lnTo>
                    <a:lnTo>
                      <a:pt x="933" y="2959"/>
                    </a:lnTo>
                    <a:lnTo>
                      <a:pt x="888" y="2898"/>
                    </a:lnTo>
                    <a:lnTo>
                      <a:pt x="844" y="2837"/>
                    </a:lnTo>
                    <a:lnTo>
                      <a:pt x="801" y="2776"/>
                    </a:lnTo>
                    <a:lnTo>
                      <a:pt x="758" y="2714"/>
                    </a:lnTo>
                    <a:lnTo>
                      <a:pt x="716" y="2652"/>
                    </a:lnTo>
                    <a:lnTo>
                      <a:pt x="675" y="2591"/>
                    </a:lnTo>
                    <a:lnTo>
                      <a:pt x="635" y="2529"/>
                    </a:lnTo>
                    <a:lnTo>
                      <a:pt x="595" y="2467"/>
                    </a:lnTo>
                    <a:lnTo>
                      <a:pt x="556" y="2405"/>
                    </a:lnTo>
                    <a:lnTo>
                      <a:pt x="517" y="2342"/>
                    </a:lnTo>
                    <a:lnTo>
                      <a:pt x="479" y="2280"/>
                    </a:lnTo>
                    <a:lnTo>
                      <a:pt x="442" y="2217"/>
                    </a:lnTo>
                    <a:lnTo>
                      <a:pt x="407" y="2155"/>
                    </a:lnTo>
                    <a:lnTo>
                      <a:pt x="371" y="2092"/>
                    </a:lnTo>
                    <a:lnTo>
                      <a:pt x="337" y="2028"/>
                    </a:lnTo>
                    <a:lnTo>
                      <a:pt x="302" y="1966"/>
                    </a:lnTo>
                    <a:lnTo>
                      <a:pt x="270" y="1902"/>
                    </a:lnTo>
                    <a:lnTo>
                      <a:pt x="236" y="1839"/>
                    </a:lnTo>
                    <a:lnTo>
                      <a:pt x="205" y="1775"/>
                    </a:lnTo>
                    <a:lnTo>
                      <a:pt x="173" y="1712"/>
                    </a:lnTo>
                    <a:lnTo>
                      <a:pt x="144" y="1648"/>
                    </a:lnTo>
                    <a:lnTo>
                      <a:pt x="114" y="1584"/>
                    </a:lnTo>
                    <a:lnTo>
                      <a:pt x="86" y="1519"/>
                    </a:lnTo>
                    <a:lnTo>
                      <a:pt x="58" y="1456"/>
                    </a:lnTo>
                    <a:lnTo>
                      <a:pt x="31" y="1392"/>
                    </a:lnTo>
                    <a:lnTo>
                      <a:pt x="4" y="1327"/>
                    </a:lnTo>
                    <a:lnTo>
                      <a:pt x="4" y="1326"/>
                    </a:lnTo>
                    <a:lnTo>
                      <a:pt x="4" y="1326"/>
                    </a:lnTo>
                    <a:lnTo>
                      <a:pt x="2" y="1320"/>
                    </a:lnTo>
                    <a:lnTo>
                      <a:pt x="0" y="1313"/>
                    </a:lnTo>
                    <a:lnTo>
                      <a:pt x="0" y="1308"/>
                    </a:lnTo>
                    <a:lnTo>
                      <a:pt x="0" y="1301"/>
                    </a:lnTo>
                    <a:lnTo>
                      <a:pt x="1" y="1295"/>
                    </a:lnTo>
                    <a:lnTo>
                      <a:pt x="2" y="1288"/>
                    </a:lnTo>
                    <a:lnTo>
                      <a:pt x="5" y="1283"/>
                    </a:lnTo>
                    <a:lnTo>
                      <a:pt x="8" y="1276"/>
                    </a:lnTo>
                    <a:lnTo>
                      <a:pt x="8" y="1276"/>
                    </a:lnTo>
                    <a:lnTo>
                      <a:pt x="11" y="1272"/>
                    </a:lnTo>
                    <a:lnTo>
                      <a:pt x="16" y="1267"/>
                    </a:lnTo>
                    <a:lnTo>
                      <a:pt x="21" y="1264"/>
                    </a:lnTo>
                    <a:lnTo>
                      <a:pt x="27" y="1260"/>
                    </a:lnTo>
                    <a:lnTo>
                      <a:pt x="32" y="1257"/>
                    </a:lnTo>
                    <a:lnTo>
                      <a:pt x="38" y="1255"/>
                    </a:lnTo>
                    <a:lnTo>
                      <a:pt x="45" y="1254"/>
                    </a:lnTo>
                    <a:lnTo>
                      <a:pt x="51" y="1254"/>
                    </a:lnTo>
                    <a:lnTo>
                      <a:pt x="3445" y="1254"/>
                    </a:lnTo>
                    <a:lnTo>
                      <a:pt x="3963" y="31"/>
                    </a:lnTo>
                    <a:lnTo>
                      <a:pt x="3963" y="31"/>
                    </a:lnTo>
                    <a:lnTo>
                      <a:pt x="3966" y="25"/>
                    </a:lnTo>
                    <a:lnTo>
                      <a:pt x="3971" y="19"/>
                    </a:lnTo>
                    <a:lnTo>
                      <a:pt x="3975" y="14"/>
                    </a:lnTo>
                    <a:lnTo>
                      <a:pt x="3980" y="10"/>
                    </a:lnTo>
                    <a:lnTo>
                      <a:pt x="3987" y="5"/>
                    </a:lnTo>
                    <a:lnTo>
                      <a:pt x="3993" y="3"/>
                    </a:lnTo>
                    <a:lnTo>
                      <a:pt x="4000" y="1"/>
                    </a:lnTo>
                    <a:lnTo>
                      <a:pt x="4006" y="0"/>
                    </a:lnTo>
                    <a:lnTo>
                      <a:pt x="4006" y="0"/>
                    </a:lnTo>
                    <a:lnTo>
                      <a:pt x="4011" y="0"/>
                    </a:lnTo>
                    <a:lnTo>
                      <a:pt x="4011" y="0"/>
                    </a:lnTo>
                    <a:lnTo>
                      <a:pt x="4017" y="0"/>
                    </a:lnTo>
                    <a:lnTo>
                      <a:pt x="4024" y="1"/>
                    </a:lnTo>
                    <a:lnTo>
                      <a:pt x="4030" y="3"/>
                    </a:lnTo>
                    <a:lnTo>
                      <a:pt x="4036" y="6"/>
                    </a:lnTo>
                    <a:lnTo>
                      <a:pt x="4042" y="10"/>
                    </a:lnTo>
                    <a:lnTo>
                      <a:pt x="4046" y="14"/>
                    </a:lnTo>
                    <a:lnTo>
                      <a:pt x="4051" y="18"/>
                    </a:lnTo>
                    <a:lnTo>
                      <a:pt x="4055" y="24"/>
                    </a:lnTo>
                    <a:lnTo>
                      <a:pt x="6315" y="3658"/>
                    </a:lnTo>
                    <a:lnTo>
                      <a:pt x="7280" y="1307"/>
                    </a:lnTo>
                    <a:lnTo>
                      <a:pt x="7280" y="1307"/>
                    </a:lnTo>
                    <a:lnTo>
                      <a:pt x="7283" y="1300"/>
                    </a:lnTo>
                    <a:lnTo>
                      <a:pt x="7287" y="1294"/>
                    </a:lnTo>
                    <a:lnTo>
                      <a:pt x="7293" y="1288"/>
                    </a:lnTo>
                    <a:lnTo>
                      <a:pt x="7299" y="1284"/>
                    </a:lnTo>
                    <a:lnTo>
                      <a:pt x="7306" y="1280"/>
                    </a:lnTo>
                    <a:lnTo>
                      <a:pt x="7312" y="1278"/>
                    </a:lnTo>
                    <a:lnTo>
                      <a:pt x="7320" y="1275"/>
                    </a:lnTo>
                    <a:lnTo>
                      <a:pt x="7327" y="1274"/>
                    </a:lnTo>
                    <a:lnTo>
                      <a:pt x="10667" y="1274"/>
                    </a:lnTo>
                    <a:lnTo>
                      <a:pt x="10667" y="1274"/>
                    </a:lnTo>
                    <a:lnTo>
                      <a:pt x="10673" y="1275"/>
                    </a:lnTo>
                    <a:lnTo>
                      <a:pt x="10680" y="1276"/>
                    </a:lnTo>
                    <a:lnTo>
                      <a:pt x="10686" y="1279"/>
                    </a:lnTo>
                    <a:lnTo>
                      <a:pt x="10692" y="1281"/>
                    </a:lnTo>
                    <a:lnTo>
                      <a:pt x="10697" y="1284"/>
                    </a:lnTo>
                    <a:lnTo>
                      <a:pt x="10702" y="1288"/>
                    </a:lnTo>
                    <a:lnTo>
                      <a:pt x="10707" y="1293"/>
                    </a:lnTo>
                    <a:lnTo>
                      <a:pt x="10710" y="1298"/>
                    </a:lnTo>
                    <a:lnTo>
                      <a:pt x="10710" y="1298"/>
                    </a:lnTo>
                    <a:lnTo>
                      <a:pt x="10713" y="1303"/>
                    </a:lnTo>
                    <a:lnTo>
                      <a:pt x="10716" y="1309"/>
                    </a:lnTo>
                    <a:lnTo>
                      <a:pt x="10717" y="1315"/>
                    </a:lnTo>
                    <a:lnTo>
                      <a:pt x="10719" y="1322"/>
                    </a:lnTo>
                    <a:lnTo>
                      <a:pt x="10719" y="1327"/>
                    </a:lnTo>
                    <a:lnTo>
                      <a:pt x="10719" y="1334"/>
                    </a:lnTo>
                    <a:lnTo>
                      <a:pt x="10717" y="1340"/>
                    </a:lnTo>
                    <a:lnTo>
                      <a:pt x="10715" y="1347"/>
                    </a:lnTo>
                    <a:lnTo>
                      <a:pt x="10715" y="1347"/>
                    </a:lnTo>
                    <a:lnTo>
                      <a:pt x="10688" y="1410"/>
                    </a:lnTo>
                    <a:lnTo>
                      <a:pt x="10661" y="1474"/>
                    </a:lnTo>
                    <a:lnTo>
                      <a:pt x="10633" y="1538"/>
                    </a:lnTo>
                    <a:lnTo>
                      <a:pt x="10604" y="1602"/>
                    </a:lnTo>
                    <a:lnTo>
                      <a:pt x="10575" y="1665"/>
                    </a:lnTo>
                    <a:lnTo>
                      <a:pt x="10545" y="1729"/>
                    </a:lnTo>
                    <a:lnTo>
                      <a:pt x="10513" y="1792"/>
                    </a:lnTo>
                    <a:lnTo>
                      <a:pt x="10482" y="1855"/>
                    </a:lnTo>
                    <a:lnTo>
                      <a:pt x="10450" y="1919"/>
                    </a:lnTo>
                    <a:lnTo>
                      <a:pt x="10416" y="1982"/>
                    </a:lnTo>
                    <a:lnTo>
                      <a:pt x="10382" y="2044"/>
                    </a:lnTo>
                    <a:lnTo>
                      <a:pt x="10347" y="2107"/>
                    </a:lnTo>
                    <a:lnTo>
                      <a:pt x="10311" y="2170"/>
                    </a:lnTo>
                    <a:lnTo>
                      <a:pt x="10276" y="2232"/>
                    </a:lnTo>
                    <a:lnTo>
                      <a:pt x="10239" y="2295"/>
                    </a:lnTo>
                    <a:lnTo>
                      <a:pt x="10201" y="2358"/>
                    </a:lnTo>
                    <a:lnTo>
                      <a:pt x="10162" y="2419"/>
                    </a:lnTo>
                    <a:lnTo>
                      <a:pt x="10123" y="2482"/>
                    </a:lnTo>
                    <a:lnTo>
                      <a:pt x="10084" y="2543"/>
                    </a:lnTo>
                    <a:lnTo>
                      <a:pt x="10042" y="2605"/>
                    </a:lnTo>
                    <a:lnTo>
                      <a:pt x="10001" y="2666"/>
                    </a:lnTo>
                    <a:lnTo>
                      <a:pt x="9959" y="2728"/>
                    </a:lnTo>
                    <a:lnTo>
                      <a:pt x="9917" y="2788"/>
                    </a:lnTo>
                    <a:lnTo>
                      <a:pt x="9873" y="2850"/>
                    </a:lnTo>
                    <a:lnTo>
                      <a:pt x="9830" y="2911"/>
                    </a:lnTo>
                    <a:lnTo>
                      <a:pt x="9784" y="2971"/>
                    </a:lnTo>
                    <a:lnTo>
                      <a:pt x="9739" y="3033"/>
                    </a:lnTo>
                    <a:lnTo>
                      <a:pt x="9693" y="3092"/>
                    </a:lnTo>
                    <a:lnTo>
                      <a:pt x="9646" y="3152"/>
                    </a:lnTo>
                    <a:lnTo>
                      <a:pt x="9598" y="3213"/>
                    </a:lnTo>
                    <a:lnTo>
                      <a:pt x="9550" y="3272"/>
                    </a:lnTo>
                    <a:lnTo>
                      <a:pt x="9500" y="3332"/>
                    </a:lnTo>
                    <a:lnTo>
                      <a:pt x="9500" y="3332"/>
                    </a:lnTo>
                    <a:lnTo>
                      <a:pt x="9418" y="3430"/>
                    </a:lnTo>
                    <a:lnTo>
                      <a:pt x="9333" y="3527"/>
                    </a:lnTo>
                    <a:lnTo>
                      <a:pt x="9247" y="3624"/>
                    </a:lnTo>
                    <a:lnTo>
                      <a:pt x="9158" y="3722"/>
                    </a:lnTo>
                    <a:lnTo>
                      <a:pt x="9068" y="3818"/>
                    </a:lnTo>
                    <a:lnTo>
                      <a:pt x="8975" y="3913"/>
                    </a:lnTo>
                    <a:lnTo>
                      <a:pt x="8881" y="4009"/>
                    </a:lnTo>
                    <a:lnTo>
                      <a:pt x="8785" y="4103"/>
                    </a:lnTo>
                    <a:lnTo>
                      <a:pt x="8688" y="4197"/>
                    </a:lnTo>
                    <a:lnTo>
                      <a:pt x="8588" y="4291"/>
                    </a:lnTo>
                    <a:lnTo>
                      <a:pt x="8486" y="4384"/>
                    </a:lnTo>
                    <a:lnTo>
                      <a:pt x="8384" y="4477"/>
                    </a:lnTo>
                    <a:lnTo>
                      <a:pt x="8279" y="4568"/>
                    </a:lnTo>
                    <a:lnTo>
                      <a:pt x="8172" y="4659"/>
                    </a:lnTo>
                    <a:lnTo>
                      <a:pt x="8063" y="4750"/>
                    </a:lnTo>
                    <a:lnTo>
                      <a:pt x="7953" y="4839"/>
                    </a:lnTo>
                    <a:lnTo>
                      <a:pt x="7953" y="4839"/>
                    </a:lnTo>
                    <a:lnTo>
                      <a:pt x="7854" y="4917"/>
                    </a:lnTo>
                    <a:lnTo>
                      <a:pt x="7757" y="4994"/>
                    </a:lnTo>
                    <a:lnTo>
                      <a:pt x="7660" y="5068"/>
                    </a:lnTo>
                    <a:lnTo>
                      <a:pt x="7563" y="5141"/>
                    </a:lnTo>
                    <a:lnTo>
                      <a:pt x="7467" y="5212"/>
                    </a:lnTo>
                    <a:lnTo>
                      <a:pt x="7372" y="5281"/>
                    </a:lnTo>
                    <a:lnTo>
                      <a:pt x="7278" y="5348"/>
                    </a:lnTo>
                    <a:lnTo>
                      <a:pt x="7184" y="5414"/>
                    </a:lnTo>
                    <a:lnTo>
                      <a:pt x="7092" y="5477"/>
                    </a:lnTo>
                    <a:lnTo>
                      <a:pt x="7001" y="5538"/>
                    </a:lnTo>
                    <a:lnTo>
                      <a:pt x="6912" y="5599"/>
                    </a:lnTo>
                    <a:lnTo>
                      <a:pt x="6823" y="5656"/>
                    </a:lnTo>
                    <a:lnTo>
                      <a:pt x="6737" y="5712"/>
                    </a:lnTo>
                    <a:lnTo>
                      <a:pt x="6651" y="5766"/>
                    </a:lnTo>
                    <a:lnTo>
                      <a:pt x="6487" y="5869"/>
                    </a:lnTo>
                    <a:lnTo>
                      <a:pt x="6331" y="5964"/>
                    </a:lnTo>
                    <a:lnTo>
                      <a:pt x="6183" y="6050"/>
                    </a:lnTo>
                    <a:lnTo>
                      <a:pt x="6044" y="6130"/>
                    </a:lnTo>
                    <a:lnTo>
                      <a:pt x="5916" y="6202"/>
                    </a:lnTo>
                    <a:lnTo>
                      <a:pt x="5799" y="6267"/>
                    </a:lnTo>
                    <a:lnTo>
                      <a:pt x="5695" y="6323"/>
                    </a:lnTo>
                    <a:lnTo>
                      <a:pt x="5526" y="6414"/>
                    </a:lnTo>
                    <a:lnTo>
                      <a:pt x="5526" y="6414"/>
                    </a:lnTo>
                    <a:lnTo>
                      <a:pt x="5444" y="6457"/>
                    </a:lnTo>
                    <a:lnTo>
                      <a:pt x="5390" y="6487"/>
                    </a:lnTo>
                    <a:lnTo>
                      <a:pt x="5390" y="6487"/>
                    </a:lnTo>
                    <a:lnTo>
                      <a:pt x="5383" y="6490"/>
                    </a:lnTo>
                    <a:lnTo>
                      <a:pt x="5377" y="6492"/>
                    </a:lnTo>
                    <a:lnTo>
                      <a:pt x="5370" y="6494"/>
                    </a:lnTo>
                    <a:lnTo>
                      <a:pt x="5364" y="6494"/>
                    </a:lnTo>
                    <a:lnTo>
                      <a:pt x="5364" y="6494"/>
                    </a:lnTo>
                    <a:close/>
                  </a:path>
                </a:pathLst>
              </a:custGeom>
              <a:solidFill>
                <a:srgbClr val="EF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008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70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9FE30-A851-4F72-84B0-A335ABFB48D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E46AC-5224-458B-A84B-E70A631FC52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43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9FE30-A851-4F72-84B0-A335ABFB48D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E46AC-5224-458B-A84B-E70A631FC52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60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9FE30-A851-4F72-84B0-A335ABFB48D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E46AC-5224-458B-A84B-E70A631FC52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34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9FE30-A851-4F72-84B0-A335ABFB48D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E46AC-5224-458B-A84B-E70A631FC52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72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9FE30-A851-4F72-84B0-A335ABFB48D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E46AC-5224-458B-A84B-E70A631FC52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98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E4B6426-D52C-4F29-9CE3-75F7A8879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772CAC4-A8EC-4F04-9E77-5B700D210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AF1471-B4AD-4919-8A7F-23AA42620C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BBBE3-416F-4027-A175-A238F53D156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DADDD1-06E1-45A3-B2D9-23BF17343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F1D8DA-115E-4C52-878C-17682D6B2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5FBB9-8F0E-4BDA-832C-FB116AB9B82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24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9FE30-A851-4F72-84B0-A335ABFB48D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E46AC-5224-458B-A84B-E70A631FC52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74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9FE30-A851-4F72-84B0-A335ABFB48D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E46AC-5224-458B-A84B-E70A631FC52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61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9FE30-A851-4F72-84B0-A335ABFB48D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E46AC-5224-458B-A84B-E70A631FC52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47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9FE30-A851-4F72-84B0-A335ABFB48D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E46AC-5224-458B-A84B-E70A631FC52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57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9FE30-A851-4F72-84B0-A335ABFB48D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E46AC-5224-458B-A84B-E70A631FC52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16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9FE30-A851-4F72-84B0-A335ABFB48D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E46AC-5224-458B-A84B-E70A631FC52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93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78915"/>
          <a:stretch/>
        </p:blipFill>
        <p:spPr>
          <a:xfrm>
            <a:off x="0" y="3"/>
            <a:ext cx="12192000" cy="1086303"/>
          </a:xfrm>
          <a:prstGeom prst="rect">
            <a:avLst/>
          </a:prstGeom>
        </p:spPr>
      </p:pic>
      <p:sp>
        <p:nvSpPr>
          <p:cNvPr id="4" name="직사각형 3"/>
          <p:cNvSpPr/>
          <p:nvPr userDrawn="1"/>
        </p:nvSpPr>
        <p:spPr>
          <a:xfrm flipV="1">
            <a:off x="0" y="1129660"/>
            <a:ext cx="12192000" cy="4800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텍스트 개체 틀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35361" y="787805"/>
            <a:ext cx="10753195" cy="4415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35361" y="205515"/>
            <a:ext cx="10753195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770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0">
            <a:extLst>
              <a:ext uri="{FF2B5EF4-FFF2-40B4-BE49-F238E27FC236}">
                <a16:creationId xmlns:a16="http://schemas.microsoft.com/office/drawing/2014/main" id="{B3268F07-0238-4673-B337-473A4331BF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509" y="3"/>
            <a:ext cx="1475295" cy="1475295"/>
          </a:xfrm>
          <a:prstGeom prst="rect">
            <a:avLst/>
          </a:prstGeom>
        </p:spPr>
      </p:pic>
      <p:pic>
        <p:nvPicPr>
          <p:cNvPr id="7" name="12">
            <a:extLst>
              <a:ext uri="{FF2B5EF4-FFF2-40B4-BE49-F238E27FC236}">
                <a16:creationId xmlns:a16="http://schemas.microsoft.com/office/drawing/2014/main" id="{1E1C2CCE-40BD-41D6-8488-35A1806741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5468" y="4239627"/>
            <a:ext cx="2486533" cy="2618375"/>
          </a:xfrm>
          <a:prstGeom prst="rect">
            <a:avLst/>
          </a:prstGeom>
        </p:spPr>
      </p:pic>
      <p:pic>
        <p:nvPicPr>
          <p:cNvPr id="8" name="19">
            <a:extLst>
              <a:ext uri="{FF2B5EF4-FFF2-40B4-BE49-F238E27FC236}">
                <a16:creationId xmlns:a16="http://schemas.microsoft.com/office/drawing/2014/main" id="{68C8D596-5026-4F49-9725-6C2BAFCF58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796" y="116395"/>
            <a:ext cx="3318681" cy="17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5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1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1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9">
            <a:extLst>
              <a:ext uri="{FF2B5EF4-FFF2-40B4-BE49-F238E27FC236}">
                <a16:creationId xmlns:a16="http://schemas.microsoft.com/office/drawing/2014/main" id="{5DCE7948-7AF2-4EA7-B753-240D5AC48B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496" y="827595"/>
            <a:ext cx="8341008" cy="450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2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95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C1027A-C553-44D7-8916-99E551901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A503D66-FF39-4AF4-85A5-E519ECC9D9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BBBE3-416F-4027-A175-A238F53D156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5446FEC-550B-4D10-88DA-ED2C82102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FE1C003-202A-47FF-8A2F-41A764460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5FBB9-8F0E-4BDA-832C-FB116AB9B82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49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E1301ED4-9046-4941-B4DF-D2A1F3E076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882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52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414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89" b="27316"/>
          <a:stretch/>
        </p:blipFill>
        <p:spPr>
          <a:xfrm>
            <a:off x="0" y="2220505"/>
            <a:ext cx="12192000" cy="3583951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2017171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" name="직사각형 3"/>
          <p:cNvSpPr/>
          <p:nvPr userDrawn="1"/>
        </p:nvSpPr>
        <p:spPr>
          <a:xfrm flipV="1">
            <a:off x="0" y="5887275"/>
            <a:ext cx="12192000" cy="60959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14" b="28889"/>
          <a:stretch/>
        </p:blipFill>
        <p:spPr>
          <a:xfrm>
            <a:off x="1465705" y="1028733"/>
            <a:ext cx="2841488" cy="5174744"/>
          </a:xfrm>
          <a:prstGeom prst="rect">
            <a:avLst/>
          </a:prstGeom>
        </p:spPr>
      </p:pic>
      <p:sp>
        <p:nvSpPr>
          <p:cNvPr id="6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5135033" y="2418912"/>
            <a:ext cx="6817784" cy="18584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72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Presentation main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5033" y="4392853"/>
            <a:ext cx="6817784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32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Presentation sub title</a:t>
            </a:r>
            <a:endParaRPr lang="ko-KR" altLang="en-US"/>
          </a:p>
        </p:txBody>
      </p:sp>
      <p:grpSp>
        <p:nvGrpSpPr>
          <p:cNvPr id="8" name="그룹 7"/>
          <p:cNvGrpSpPr/>
          <p:nvPr userDrawn="1"/>
        </p:nvGrpSpPr>
        <p:grpSpPr>
          <a:xfrm>
            <a:off x="4047103" y="1575753"/>
            <a:ext cx="762709" cy="715120"/>
            <a:chOff x="2992438" y="1774825"/>
            <a:chExt cx="3689350" cy="3459163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2992438" y="1774825"/>
              <a:ext cx="3689350" cy="2047875"/>
            </a:xfrm>
            <a:custGeom>
              <a:avLst/>
              <a:gdLst>
                <a:gd name="T0" fmla="*/ 6614 w 11624"/>
                <a:gd name="T1" fmla="*/ 6449 h 6452"/>
                <a:gd name="T2" fmla="*/ 6588 w 11624"/>
                <a:gd name="T3" fmla="*/ 6427 h 6452"/>
                <a:gd name="T4" fmla="*/ 3419 w 11624"/>
                <a:gd name="T5" fmla="*/ 4924 h 6452"/>
                <a:gd name="T6" fmla="*/ 3386 w 11624"/>
                <a:gd name="T7" fmla="*/ 4943 h 6452"/>
                <a:gd name="T8" fmla="*/ 248 w 11624"/>
                <a:gd name="T9" fmla="*/ 4948 h 6452"/>
                <a:gd name="T10" fmla="*/ 213 w 11624"/>
                <a:gd name="T11" fmla="*/ 4926 h 6452"/>
                <a:gd name="T12" fmla="*/ 167 w 11624"/>
                <a:gd name="T13" fmla="*/ 4755 h 6452"/>
                <a:gd name="T14" fmla="*/ 86 w 11624"/>
                <a:gd name="T15" fmla="*/ 4363 h 6452"/>
                <a:gd name="T16" fmla="*/ 31 w 11624"/>
                <a:gd name="T17" fmla="*/ 3968 h 6452"/>
                <a:gd name="T18" fmla="*/ 6 w 11624"/>
                <a:gd name="T19" fmla="*/ 3650 h 6452"/>
                <a:gd name="T20" fmla="*/ 1 w 11624"/>
                <a:gd name="T21" fmla="*/ 3371 h 6452"/>
                <a:gd name="T22" fmla="*/ 38 w 11624"/>
                <a:gd name="T23" fmla="*/ 2922 h 6452"/>
                <a:gd name="T24" fmla="*/ 131 w 11624"/>
                <a:gd name="T25" fmla="*/ 2485 h 6452"/>
                <a:gd name="T26" fmla="*/ 278 w 11624"/>
                <a:gd name="T27" fmla="*/ 2063 h 6452"/>
                <a:gd name="T28" fmla="*/ 477 w 11624"/>
                <a:gd name="T29" fmla="*/ 1662 h 6452"/>
                <a:gd name="T30" fmla="*/ 725 w 11624"/>
                <a:gd name="T31" fmla="*/ 1287 h 6452"/>
                <a:gd name="T32" fmla="*/ 958 w 11624"/>
                <a:gd name="T33" fmla="*/ 1011 h 6452"/>
                <a:gd name="T34" fmla="*/ 1249 w 11624"/>
                <a:gd name="T35" fmla="*/ 735 h 6452"/>
                <a:gd name="T36" fmla="*/ 1563 w 11624"/>
                <a:gd name="T37" fmla="*/ 500 h 6452"/>
                <a:gd name="T38" fmla="*/ 1901 w 11624"/>
                <a:gd name="T39" fmla="*/ 307 h 6452"/>
                <a:gd name="T40" fmla="*/ 2194 w 11624"/>
                <a:gd name="T41" fmla="*/ 180 h 6452"/>
                <a:gd name="T42" fmla="*/ 2573 w 11624"/>
                <a:gd name="T43" fmla="*/ 68 h 6452"/>
                <a:gd name="T44" fmla="*/ 2961 w 11624"/>
                <a:gd name="T45" fmla="*/ 10 h 6452"/>
                <a:gd name="T46" fmla="*/ 3240 w 11624"/>
                <a:gd name="T47" fmla="*/ 0 h 6452"/>
                <a:gd name="T48" fmla="*/ 3457 w 11624"/>
                <a:gd name="T49" fmla="*/ 12 h 6452"/>
                <a:gd name="T50" fmla="*/ 3717 w 11624"/>
                <a:gd name="T51" fmla="*/ 46 h 6452"/>
                <a:gd name="T52" fmla="*/ 4142 w 11624"/>
                <a:gd name="T53" fmla="*/ 157 h 6452"/>
                <a:gd name="T54" fmla="*/ 4560 w 11624"/>
                <a:gd name="T55" fmla="*/ 330 h 6452"/>
                <a:gd name="T56" fmla="*/ 4966 w 11624"/>
                <a:gd name="T57" fmla="*/ 566 h 6452"/>
                <a:gd name="T58" fmla="*/ 5360 w 11624"/>
                <a:gd name="T59" fmla="*/ 863 h 6452"/>
                <a:gd name="T60" fmla="*/ 5738 w 11624"/>
                <a:gd name="T61" fmla="*/ 1220 h 6452"/>
                <a:gd name="T62" fmla="*/ 6035 w 11624"/>
                <a:gd name="T63" fmla="*/ 1070 h 6452"/>
                <a:gd name="T64" fmla="*/ 6420 w 11624"/>
                <a:gd name="T65" fmla="*/ 736 h 6452"/>
                <a:gd name="T66" fmla="*/ 6819 w 11624"/>
                <a:gd name="T67" fmla="*/ 464 h 6452"/>
                <a:gd name="T68" fmla="*/ 7231 w 11624"/>
                <a:gd name="T69" fmla="*/ 254 h 6452"/>
                <a:gd name="T70" fmla="*/ 7652 w 11624"/>
                <a:gd name="T71" fmla="*/ 105 h 6452"/>
                <a:gd name="T72" fmla="*/ 8038 w 11624"/>
                <a:gd name="T73" fmla="*/ 26 h 6452"/>
                <a:gd name="T74" fmla="*/ 8254 w 11624"/>
                <a:gd name="T75" fmla="*/ 5 h 6452"/>
                <a:gd name="T76" fmla="*/ 8428 w 11624"/>
                <a:gd name="T77" fmla="*/ 0 h 6452"/>
                <a:gd name="T78" fmla="*/ 8820 w 11624"/>
                <a:gd name="T79" fmla="*/ 27 h 6452"/>
                <a:gd name="T80" fmla="*/ 9205 w 11624"/>
                <a:gd name="T81" fmla="*/ 107 h 6452"/>
                <a:gd name="T82" fmla="*/ 9580 w 11624"/>
                <a:gd name="T83" fmla="*/ 240 h 6452"/>
                <a:gd name="T84" fmla="*/ 9862 w 11624"/>
                <a:gd name="T85" fmla="*/ 379 h 6452"/>
                <a:gd name="T86" fmla="*/ 10190 w 11624"/>
                <a:gd name="T87" fmla="*/ 589 h 6452"/>
                <a:gd name="T88" fmla="*/ 10496 w 11624"/>
                <a:gd name="T89" fmla="*/ 840 h 6452"/>
                <a:gd name="T90" fmla="*/ 10727 w 11624"/>
                <a:gd name="T91" fmla="*/ 1078 h 6452"/>
                <a:gd name="T92" fmla="*/ 11006 w 11624"/>
                <a:gd name="T93" fmla="*/ 1433 h 6452"/>
                <a:gd name="T94" fmla="*/ 11235 w 11624"/>
                <a:gd name="T95" fmla="*/ 1820 h 6452"/>
                <a:gd name="T96" fmla="*/ 11413 w 11624"/>
                <a:gd name="T97" fmla="*/ 2230 h 6452"/>
                <a:gd name="T98" fmla="*/ 11538 w 11624"/>
                <a:gd name="T99" fmla="*/ 2659 h 6452"/>
                <a:gd name="T100" fmla="*/ 11608 w 11624"/>
                <a:gd name="T101" fmla="*/ 3101 h 6452"/>
                <a:gd name="T102" fmla="*/ 11622 w 11624"/>
                <a:gd name="T103" fmla="*/ 3551 h 6452"/>
                <a:gd name="T104" fmla="*/ 11615 w 11624"/>
                <a:gd name="T105" fmla="*/ 3728 h 6452"/>
                <a:gd name="T106" fmla="*/ 11576 w 11624"/>
                <a:gd name="T107" fmla="*/ 4119 h 6452"/>
                <a:gd name="T108" fmla="*/ 11512 w 11624"/>
                <a:gd name="T109" fmla="*/ 4507 h 6452"/>
                <a:gd name="T110" fmla="*/ 11424 w 11624"/>
                <a:gd name="T111" fmla="*/ 4890 h 6452"/>
                <a:gd name="T112" fmla="*/ 11405 w 11624"/>
                <a:gd name="T113" fmla="*/ 4918 h 6452"/>
                <a:gd name="T114" fmla="*/ 7299 w 11624"/>
                <a:gd name="T115" fmla="*/ 4929 h 6452"/>
                <a:gd name="T116" fmla="*/ 6669 w 11624"/>
                <a:gd name="T117" fmla="*/ 6438 h 6452"/>
                <a:gd name="T118" fmla="*/ 6637 w 11624"/>
                <a:gd name="T119" fmla="*/ 6452 h 6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624" h="6452">
                  <a:moveTo>
                    <a:pt x="6634" y="6452"/>
                  </a:moveTo>
                  <a:lnTo>
                    <a:pt x="6634" y="6452"/>
                  </a:lnTo>
                  <a:lnTo>
                    <a:pt x="6626" y="6452"/>
                  </a:lnTo>
                  <a:lnTo>
                    <a:pt x="6620" y="6451"/>
                  </a:lnTo>
                  <a:lnTo>
                    <a:pt x="6614" y="6449"/>
                  </a:lnTo>
                  <a:lnTo>
                    <a:pt x="6608" y="6445"/>
                  </a:lnTo>
                  <a:lnTo>
                    <a:pt x="6602" y="6442"/>
                  </a:lnTo>
                  <a:lnTo>
                    <a:pt x="6597" y="6438"/>
                  </a:lnTo>
                  <a:lnTo>
                    <a:pt x="6593" y="6432"/>
                  </a:lnTo>
                  <a:lnTo>
                    <a:pt x="6588" y="6427"/>
                  </a:lnTo>
                  <a:lnTo>
                    <a:pt x="4348" y="2710"/>
                  </a:lnTo>
                  <a:lnTo>
                    <a:pt x="3426" y="4910"/>
                  </a:lnTo>
                  <a:lnTo>
                    <a:pt x="3426" y="4910"/>
                  </a:lnTo>
                  <a:lnTo>
                    <a:pt x="3423" y="4916"/>
                  </a:lnTo>
                  <a:lnTo>
                    <a:pt x="3419" y="4924"/>
                  </a:lnTo>
                  <a:lnTo>
                    <a:pt x="3413" y="4929"/>
                  </a:lnTo>
                  <a:lnTo>
                    <a:pt x="3408" y="4934"/>
                  </a:lnTo>
                  <a:lnTo>
                    <a:pt x="3401" y="4938"/>
                  </a:lnTo>
                  <a:lnTo>
                    <a:pt x="3394" y="4941"/>
                  </a:lnTo>
                  <a:lnTo>
                    <a:pt x="3386" y="4943"/>
                  </a:lnTo>
                  <a:lnTo>
                    <a:pt x="3378" y="4944"/>
                  </a:lnTo>
                  <a:lnTo>
                    <a:pt x="3378" y="4944"/>
                  </a:lnTo>
                  <a:lnTo>
                    <a:pt x="256" y="4948"/>
                  </a:lnTo>
                  <a:lnTo>
                    <a:pt x="256" y="4948"/>
                  </a:lnTo>
                  <a:lnTo>
                    <a:pt x="248" y="4948"/>
                  </a:lnTo>
                  <a:lnTo>
                    <a:pt x="239" y="4946"/>
                  </a:lnTo>
                  <a:lnTo>
                    <a:pt x="231" y="4943"/>
                  </a:lnTo>
                  <a:lnTo>
                    <a:pt x="225" y="4938"/>
                  </a:lnTo>
                  <a:lnTo>
                    <a:pt x="219" y="4932"/>
                  </a:lnTo>
                  <a:lnTo>
                    <a:pt x="213" y="4926"/>
                  </a:lnTo>
                  <a:lnTo>
                    <a:pt x="209" y="4918"/>
                  </a:lnTo>
                  <a:lnTo>
                    <a:pt x="207" y="4911"/>
                  </a:lnTo>
                  <a:lnTo>
                    <a:pt x="207" y="4911"/>
                  </a:lnTo>
                  <a:lnTo>
                    <a:pt x="186" y="4833"/>
                  </a:lnTo>
                  <a:lnTo>
                    <a:pt x="167" y="4755"/>
                  </a:lnTo>
                  <a:lnTo>
                    <a:pt x="148" y="4677"/>
                  </a:lnTo>
                  <a:lnTo>
                    <a:pt x="131" y="4600"/>
                  </a:lnTo>
                  <a:lnTo>
                    <a:pt x="115" y="4521"/>
                  </a:lnTo>
                  <a:lnTo>
                    <a:pt x="100" y="4442"/>
                  </a:lnTo>
                  <a:lnTo>
                    <a:pt x="86" y="4363"/>
                  </a:lnTo>
                  <a:lnTo>
                    <a:pt x="73" y="4284"/>
                  </a:lnTo>
                  <a:lnTo>
                    <a:pt x="61" y="4205"/>
                  </a:lnTo>
                  <a:lnTo>
                    <a:pt x="50" y="4127"/>
                  </a:lnTo>
                  <a:lnTo>
                    <a:pt x="40" y="4048"/>
                  </a:lnTo>
                  <a:lnTo>
                    <a:pt x="31" y="3968"/>
                  </a:lnTo>
                  <a:lnTo>
                    <a:pt x="23" y="3889"/>
                  </a:lnTo>
                  <a:lnTo>
                    <a:pt x="17" y="3809"/>
                  </a:lnTo>
                  <a:lnTo>
                    <a:pt x="11" y="3729"/>
                  </a:lnTo>
                  <a:lnTo>
                    <a:pt x="6" y="3650"/>
                  </a:lnTo>
                  <a:lnTo>
                    <a:pt x="6" y="3650"/>
                  </a:lnTo>
                  <a:lnTo>
                    <a:pt x="7" y="3642"/>
                  </a:lnTo>
                  <a:lnTo>
                    <a:pt x="7" y="3642"/>
                  </a:lnTo>
                  <a:lnTo>
                    <a:pt x="3" y="3551"/>
                  </a:lnTo>
                  <a:lnTo>
                    <a:pt x="0" y="3460"/>
                  </a:lnTo>
                  <a:lnTo>
                    <a:pt x="1" y="3371"/>
                  </a:lnTo>
                  <a:lnTo>
                    <a:pt x="4" y="3280"/>
                  </a:lnTo>
                  <a:lnTo>
                    <a:pt x="9" y="3190"/>
                  </a:lnTo>
                  <a:lnTo>
                    <a:pt x="17" y="3101"/>
                  </a:lnTo>
                  <a:lnTo>
                    <a:pt x="26" y="3011"/>
                  </a:lnTo>
                  <a:lnTo>
                    <a:pt x="38" y="2922"/>
                  </a:lnTo>
                  <a:lnTo>
                    <a:pt x="52" y="2834"/>
                  </a:lnTo>
                  <a:lnTo>
                    <a:pt x="68" y="2746"/>
                  </a:lnTo>
                  <a:lnTo>
                    <a:pt x="87" y="2658"/>
                  </a:lnTo>
                  <a:lnTo>
                    <a:pt x="108" y="2571"/>
                  </a:lnTo>
                  <a:lnTo>
                    <a:pt x="131" y="2485"/>
                  </a:lnTo>
                  <a:lnTo>
                    <a:pt x="156" y="2399"/>
                  </a:lnTo>
                  <a:lnTo>
                    <a:pt x="183" y="2313"/>
                  </a:lnTo>
                  <a:lnTo>
                    <a:pt x="213" y="2229"/>
                  </a:lnTo>
                  <a:lnTo>
                    <a:pt x="244" y="2146"/>
                  </a:lnTo>
                  <a:lnTo>
                    <a:pt x="278" y="2063"/>
                  </a:lnTo>
                  <a:lnTo>
                    <a:pt x="314" y="1981"/>
                  </a:lnTo>
                  <a:lnTo>
                    <a:pt x="351" y="1900"/>
                  </a:lnTo>
                  <a:lnTo>
                    <a:pt x="391" y="1819"/>
                  </a:lnTo>
                  <a:lnTo>
                    <a:pt x="432" y="1740"/>
                  </a:lnTo>
                  <a:lnTo>
                    <a:pt x="477" y="1662"/>
                  </a:lnTo>
                  <a:lnTo>
                    <a:pt x="522" y="1584"/>
                  </a:lnTo>
                  <a:lnTo>
                    <a:pt x="570" y="1509"/>
                  </a:lnTo>
                  <a:lnTo>
                    <a:pt x="620" y="1433"/>
                  </a:lnTo>
                  <a:lnTo>
                    <a:pt x="671" y="1360"/>
                  </a:lnTo>
                  <a:lnTo>
                    <a:pt x="725" y="1287"/>
                  </a:lnTo>
                  <a:lnTo>
                    <a:pt x="780" y="1216"/>
                  </a:lnTo>
                  <a:lnTo>
                    <a:pt x="838" y="1146"/>
                  </a:lnTo>
                  <a:lnTo>
                    <a:pt x="898" y="1078"/>
                  </a:lnTo>
                  <a:lnTo>
                    <a:pt x="958" y="1011"/>
                  </a:lnTo>
                  <a:lnTo>
                    <a:pt x="958" y="1011"/>
                  </a:lnTo>
                  <a:lnTo>
                    <a:pt x="1014" y="952"/>
                  </a:lnTo>
                  <a:lnTo>
                    <a:pt x="1072" y="895"/>
                  </a:lnTo>
                  <a:lnTo>
                    <a:pt x="1129" y="840"/>
                  </a:lnTo>
                  <a:lnTo>
                    <a:pt x="1188" y="787"/>
                  </a:lnTo>
                  <a:lnTo>
                    <a:pt x="1249" y="735"/>
                  </a:lnTo>
                  <a:lnTo>
                    <a:pt x="1309" y="685"/>
                  </a:lnTo>
                  <a:lnTo>
                    <a:pt x="1372" y="636"/>
                  </a:lnTo>
                  <a:lnTo>
                    <a:pt x="1435" y="589"/>
                  </a:lnTo>
                  <a:lnTo>
                    <a:pt x="1498" y="543"/>
                  </a:lnTo>
                  <a:lnTo>
                    <a:pt x="1563" y="500"/>
                  </a:lnTo>
                  <a:lnTo>
                    <a:pt x="1629" y="458"/>
                  </a:lnTo>
                  <a:lnTo>
                    <a:pt x="1696" y="418"/>
                  </a:lnTo>
                  <a:lnTo>
                    <a:pt x="1763" y="379"/>
                  </a:lnTo>
                  <a:lnTo>
                    <a:pt x="1832" y="341"/>
                  </a:lnTo>
                  <a:lnTo>
                    <a:pt x="1901" y="307"/>
                  </a:lnTo>
                  <a:lnTo>
                    <a:pt x="1971" y="273"/>
                  </a:lnTo>
                  <a:lnTo>
                    <a:pt x="1971" y="273"/>
                  </a:lnTo>
                  <a:lnTo>
                    <a:pt x="2045" y="240"/>
                  </a:lnTo>
                  <a:lnTo>
                    <a:pt x="2119" y="209"/>
                  </a:lnTo>
                  <a:lnTo>
                    <a:pt x="2194" y="180"/>
                  </a:lnTo>
                  <a:lnTo>
                    <a:pt x="2268" y="153"/>
                  </a:lnTo>
                  <a:lnTo>
                    <a:pt x="2344" y="130"/>
                  </a:lnTo>
                  <a:lnTo>
                    <a:pt x="2421" y="107"/>
                  </a:lnTo>
                  <a:lnTo>
                    <a:pt x="2496" y="86"/>
                  </a:lnTo>
                  <a:lnTo>
                    <a:pt x="2573" y="68"/>
                  </a:lnTo>
                  <a:lnTo>
                    <a:pt x="2650" y="52"/>
                  </a:lnTo>
                  <a:lnTo>
                    <a:pt x="2727" y="38"/>
                  </a:lnTo>
                  <a:lnTo>
                    <a:pt x="2805" y="27"/>
                  </a:lnTo>
                  <a:lnTo>
                    <a:pt x="2883" y="17"/>
                  </a:lnTo>
                  <a:lnTo>
                    <a:pt x="2961" y="10"/>
                  </a:lnTo>
                  <a:lnTo>
                    <a:pt x="3039" y="4"/>
                  </a:lnTo>
                  <a:lnTo>
                    <a:pt x="3118" y="1"/>
                  </a:lnTo>
                  <a:lnTo>
                    <a:pt x="3197" y="0"/>
                  </a:lnTo>
                  <a:lnTo>
                    <a:pt x="3197" y="0"/>
                  </a:lnTo>
                  <a:lnTo>
                    <a:pt x="3240" y="0"/>
                  </a:lnTo>
                  <a:lnTo>
                    <a:pt x="3284" y="1"/>
                  </a:lnTo>
                  <a:lnTo>
                    <a:pt x="3328" y="2"/>
                  </a:lnTo>
                  <a:lnTo>
                    <a:pt x="3371" y="5"/>
                  </a:lnTo>
                  <a:lnTo>
                    <a:pt x="3414" y="7"/>
                  </a:lnTo>
                  <a:lnTo>
                    <a:pt x="3457" y="12"/>
                  </a:lnTo>
                  <a:lnTo>
                    <a:pt x="3501" y="16"/>
                  </a:lnTo>
                  <a:lnTo>
                    <a:pt x="3544" y="20"/>
                  </a:lnTo>
                  <a:lnTo>
                    <a:pt x="3587" y="26"/>
                  </a:lnTo>
                  <a:lnTo>
                    <a:pt x="3630" y="32"/>
                  </a:lnTo>
                  <a:lnTo>
                    <a:pt x="3717" y="46"/>
                  </a:lnTo>
                  <a:lnTo>
                    <a:pt x="3802" y="64"/>
                  </a:lnTo>
                  <a:lnTo>
                    <a:pt x="3888" y="83"/>
                  </a:lnTo>
                  <a:lnTo>
                    <a:pt x="3974" y="105"/>
                  </a:lnTo>
                  <a:lnTo>
                    <a:pt x="4058" y="130"/>
                  </a:lnTo>
                  <a:lnTo>
                    <a:pt x="4142" y="157"/>
                  </a:lnTo>
                  <a:lnTo>
                    <a:pt x="4226" y="187"/>
                  </a:lnTo>
                  <a:lnTo>
                    <a:pt x="4311" y="219"/>
                  </a:lnTo>
                  <a:lnTo>
                    <a:pt x="4394" y="254"/>
                  </a:lnTo>
                  <a:lnTo>
                    <a:pt x="4477" y="290"/>
                  </a:lnTo>
                  <a:lnTo>
                    <a:pt x="4560" y="330"/>
                  </a:lnTo>
                  <a:lnTo>
                    <a:pt x="4642" y="373"/>
                  </a:lnTo>
                  <a:lnTo>
                    <a:pt x="4724" y="417"/>
                  </a:lnTo>
                  <a:lnTo>
                    <a:pt x="4805" y="464"/>
                  </a:lnTo>
                  <a:lnTo>
                    <a:pt x="4886" y="514"/>
                  </a:lnTo>
                  <a:lnTo>
                    <a:pt x="4966" y="566"/>
                  </a:lnTo>
                  <a:lnTo>
                    <a:pt x="5046" y="621"/>
                  </a:lnTo>
                  <a:lnTo>
                    <a:pt x="5126" y="677"/>
                  </a:lnTo>
                  <a:lnTo>
                    <a:pt x="5205" y="736"/>
                  </a:lnTo>
                  <a:lnTo>
                    <a:pt x="5283" y="799"/>
                  </a:lnTo>
                  <a:lnTo>
                    <a:pt x="5360" y="863"/>
                  </a:lnTo>
                  <a:lnTo>
                    <a:pt x="5437" y="930"/>
                  </a:lnTo>
                  <a:lnTo>
                    <a:pt x="5514" y="999"/>
                  </a:lnTo>
                  <a:lnTo>
                    <a:pt x="5589" y="1070"/>
                  </a:lnTo>
                  <a:lnTo>
                    <a:pt x="5664" y="1144"/>
                  </a:lnTo>
                  <a:lnTo>
                    <a:pt x="5738" y="1220"/>
                  </a:lnTo>
                  <a:lnTo>
                    <a:pt x="5813" y="1299"/>
                  </a:lnTo>
                  <a:lnTo>
                    <a:pt x="5813" y="1299"/>
                  </a:lnTo>
                  <a:lnTo>
                    <a:pt x="5886" y="1220"/>
                  </a:lnTo>
                  <a:lnTo>
                    <a:pt x="5961" y="1144"/>
                  </a:lnTo>
                  <a:lnTo>
                    <a:pt x="6035" y="1070"/>
                  </a:lnTo>
                  <a:lnTo>
                    <a:pt x="6111" y="999"/>
                  </a:lnTo>
                  <a:lnTo>
                    <a:pt x="6188" y="930"/>
                  </a:lnTo>
                  <a:lnTo>
                    <a:pt x="6264" y="863"/>
                  </a:lnTo>
                  <a:lnTo>
                    <a:pt x="6342" y="799"/>
                  </a:lnTo>
                  <a:lnTo>
                    <a:pt x="6420" y="736"/>
                  </a:lnTo>
                  <a:lnTo>
                    <a:pt x="6499" y="677"/>
                  </a:lnTo>
                  <a:lnTo>
                    <a:pt x="6579" y="621"/>
                  </a:lnTo>
                  <a:lnTo>
                    <a:pt x="6659" y="566"/>
                  </a:lnTo>
                  <a:lnTo>
                    <a:pt x="6738" y="514"/>
                  </a:lnTo>
                  <a:lnTo>
                    <a:pt x="6819" y="464"/>
                  </a:lnTo>
                  <a:lnTo>
                    <a:pt x="6900" y="417"/>
                  </a:lnTo>
                  <a:lnTo>
                    <a:pt x="6983" y="373"/>
                  </a:lnTo>
                  <a:lnTo>
                    <a:pt x="7065" y="330"/>
                  </a:lnTo>
                  <a:lnTo>
                    <a:pt x="7148" y="290"/>
                  </a:lnTo>
                  <a:lnTo>
                    <a:pt x="7231" y="254"/>
                  </a:lnTo>
                  <a:lnTo>
                    <a:pt x="7314" y="219"/>
                  </a:lnTo>
                  <a:lnTo>
                    <a:pt x="7398" y="187"/>
                  </a:lnTo>
                  <a:lnTo>
                    <a:pt x="7483" y="157"/>
                  </a:lnTo>
                  <a:lnTo>
                    <a:pt x="7567" y="130"/>
                  </a:lnTo>
                  <a:lnTo>
                    <a:pt x="7652" y="105"/>
                  </a:lnTo>
                  <a:lnTo>
                    <a:pt x="7736" y="83"/>
                  </a:lnTo>
                  <a:lnTo>
                    <a:pt x="7823" y="64"/>
                  </a:lnTo>
                  <a:lnTo>
                    <a:pt x="7908" y="46"/>
                  </a:lnTo>
                  <a:lnTo>
                    <a:pt x="7995" y="32"/>
                  </a:lnTo>
                  <a:lnTo>
                    <a:pt x="8038" y="26"/>
                  </a:lnTo>
                  <a:lnTo>
                    <a:pt x="8081" y="20"/>
                  </a:lnTo>
                  <a:lnTo>
                    <a:pt x="8124" y="16"/>
                  </a:lnTo>
                  <a:lnTo>
                    <a:pt x="8167" y="12"/>
                  </a:lnTo>
                  <a:lnTo>
                    <a:pt x="8211" y="7"/>
                  </a:lnTo>
                  <a:lnTo>
                    <a:pt x="8254" y="5"/>
                  </a:lnTo>
                  <a:lnTo>
                    <a:pt x="8297" y="2"/>
                  </a:lnTo>
                  <a:lnTo>
                    <a:pt x="8341" y="1"/>
                  </a:lnTo>
                  <a:lnTo>
                    <a:pt x="8384" y="0"/>
                  </a:lnTo>
                  <a:lnTo>
                    <a:pt x="8428" y="0"/>
                  </a:lnTo>
                  <a:lnTo>
                    <a:pt x="8428" y="0"/>
                  </a:lnTo>
                  <a:lnTo>
                    <a:pt x="8506" y="1"/>
                  </a:lnTo>
                  <a:lnTo>
                    <a:pt x="8585" y="4"/>
                  </a:lnTo>
                  <a:lnTo>
                    <a:pt x="8664" y="10"/>
                  </a:lnTo>
                  <a:lnTo>
                    <a:pt x="8742" y="17"/>
                  </a:lnTo>
                  <a:lnTo>
                    <a:pt x="8820" y="27"/>
                  </a:lnTo>
                  <a:lnTo>
                    <a:pt x="8897" y="38"/>
                  </a:lnTo>
                  <a:lnTo>
                    <a:pt x="8975" y="52"/>
                  </a:lnTo>
                  <a:lnTo>
                    <a:pt x="9052" y="68"/>
                  </a:lnTo>
                  <a:lnTo>
                    <a:pt x="9129" y="86"/>
                  </a:lnTo>
                  <a:lnTo>
                    <a:pt x="9205" y="107"/>
                  </a:lnTo>
                  <a:lnTo>
                    <a:pt x="9281" y="130"/>
                  </a:lnTo>
                  <a:lnTo>
                    <a:pt x="9356" y="153"/>
                  </a:lnTo>
                  <a:lnTo>
                    <a:pt x="9431" y="180"/>
                  </a:lnTo>
                  <a:lnTo>
                    <a:pt x="9505" y="209"/>
                  </a:lnTo>
                  <a:lnTo>
                    <a:pt x="9580" y="240"/>
                  </a:lnTo>
                  <a:lnTo>
                    <a:pt x="9653" y="273"/>
                  </a:lnTo>
                  <a:lnTo>
                    <a:pt x="9653" y="273"/>
                  </a:lnTo>
                  <a:lnTo>
                    <a:pt x="9724" y="307"/>
                  </a:lnTo>
                  <a:lnTo>
                    <a:pt x="9793" y="342"/>
                  </a:lnTo>
                  <a:lnTo>
                    <a:pt x="9862" y="379"/>
                  </a:lnTo>
                  <a:lnTo>
                    <a:pt x="9929" y="418"/>
                  </a:lnTo>
                  <a:lnTo>
                    <a:pt x="9996" y="458"/>
                  </a:lnTo>
                  <a:lnTo>
                    <a:pt x="10062" y="500"/>
                  </a:lnTo>
                  <a:lnTo>
                    <a:pt x="10126" y="543"/>
                  </a:lnTo>
                  <a:lnTo>
                    <a:pt x="10190" y="589"/>
                  </a:lnTo>
                  <a:lnTo>
                    <a:pt x="10253" y="636"/>
                  </a:lnTo>
                  <a:lnTo>
                    <a:pt x="10315" y="685"/>
                  </a:lnTo>
                  <a:lnTo>
                    <a:pt x="10376" y="735"/>
                  </a:lnTo>
                  <a:lnTo>
                    <a:pt x="10436" y="787"/>
                  </a:lnTo>
                  <a:lnTo>
                    <a:pt x="10496" y="840"/>
                  </a:lnTo>
                  <a:lnTo>
                    <a:pt x="10553" y="895"/>
                  </a:lnTo>
                  <a:lnTo>
                    <a:pt x="10610" y="952"/>
                  </a:lnTo>
                  <a:lnTo>
                    <a:pt x="10666" y="1011"/>
                  </a:lnTo>
                  <a:lnTo>
                    <a:pt x="10666" y="1011"/>
                  </a:lnTo>
                  <a:lnTo>
                    <a:pt x="10727" y="1078"/>
                  </a:lnTo>
                  <a:lnTo>
                    <a:pt x="10786" y="1146"/>
                  </a:lnTo>
                  <a:lnTo>
                    <a:pt x="10845" y="1216"/>
                  </a:lnTo>
                  <a:lnTo>
                    <a:pt x="10900" y="1287"/>
                  </a:lnTo>
                  <a:lnTo>
                    <a:pt x="10954" y="1360"/>
                  </a:lnTo>
                  <a:lnTo>
                    <a:pt x="11006" y="1433"/>
                  </a:lnTo>
                  <a:lnTo>
                    <a:pt x="11055" y="1509"/>
                  </a:lnTo>
                  <a:lnTo>
                    <a:pt x="11103" y="1584"/>
                  </a:lnTo>
                  <a:lnTo>
                    <a:pt x="11148" y="1662"/>
                  </a:lnTo>
                  <a:lnTo>
                    <a:pt x="11192" y="1740"/>
                  </a:lnTo>
                  <a:lnTo>
                    <a:pt x="11235" y="1820"/>
                  </a:lnTo>
                  <a:lnTo>
                    <a:pt x="11273" y="1900"/>
                  </a:lnTo>
                  <a:lnTo>
                    <a:pt x="11311" y="1981"/>
                  </a:lnTo>
                  <a:lnTo>
                    <a:pt x="11347" y="2063"/>
                  </a:lnTo>
                  <a:lnTo>
                    <a:pt x="11381" y="2146"/>
                  </a:lnTo>
                  <a:lnTo>
                    <a:pt x="11413" y="2230"/>
                  </a:lnTo>
                  <a:lnTo>
                    <a:pt x="11442" y="2314"/>
                  </a:lnTo>
                  <a:lnTo>
                    <a:pt x="11469" y="2400"/>
                  </a:lnTo>
                  <a:lnTo>
                    <a:pt x="11494" y="2485"/>
                  </a:lnTo>
                  <a:lnTo>
                    <a:pt x="11517" y="2571"/>
                  </a:lnTo>
                  <a:lnTo>
                    <a:pt x="11538" y="2659"/>
                  </a:lnTo>
                  <a:lnTo>
                    <a:pt x="11556" y="2746"/>
                  </a:lnTo>
                  <a:lnTo>
                    <a:pt x="11573" y="2835"/>
                  </a:lnTo>
                  <a:lnTo>
                    <a:pt x="11587" y="2922"/>
                  </a:lnTo>
                  <a:lnTo>
                    <a:pt x="11598" y="3012"/>
                  </a:lnTo>
                  <a:lnTo>
                    <a:pt x="11608" y="3101"/>
                  </a:lnTo>
                  <a:lnTo>
                    <a:pt x="11616" y="3190"/>
                  </a:lnTo>
                  <a:lnTo>
                    <a:pt x="11621" y="3281"/>
                  </a:lnTo>
                  <a:lnTo>
                    <a:pt x="11624" y="3371"/>
                  </a:lnTo>
                  <a:lnTo>
                    <a:pt x="11624" y="3461"/>
                  </a:lnTo>
                  <a:lnTo>
                    <a:pt x="11622" y="3551"/>
                  </a:lnTo>
                  <a:lnTo>
                    <a:pt x="11619" y="3642"/>
                  </a:lnTo>
                  <a:lnTo>
                    <a:pt x="11619" y="3642"/>
                  </a:lnTo>
                  <a:lnTo>
                    <a:pt x="11619" y="3650"/>
                  </a:lnTo>
                  <a:lnTo>
                    <a:pt x="11619" y="3650"/>
                  </a:lnTo>
                  <a:lnTo>
                    <a:pt x="11615" y="3728"/>
                  </a:lnTo>
                  <a:lnTo>
                    <a:pt x="11608" y="3807"/>
                  </a:lnTo>
                  <a:lnTo>
                    <a:pt x="11602" y="3885"/>
                  </a:lnTo>
                  <a:lnTo>
                    <a:pt x="11594" y="3962"/>
                  </a:lnTo>
                  <a:lnTo>
                    <a:pt x="11586" y="4041"/>
                  </a:lnTo>
                  <a:lnTo>
                    <a:pt x="11576" y="4119"/>
                  </a:lnTo>
                  <a:lnTo>
                    <a:pt x="11565" y="4197"/>
                  </a:lnTo>
                  <a:lnTo>
                    <a:pt x="11553" y="4275"/>
                  </a:lnTo>
                  <a:lnTo>
                    <a:pt x="11541" y="4352"/>
                  </a:lnTo>
                  <a:lnTo>
                    <a:pt x="11527" y="4430"/>
                  </a:lnTo>
                  <a:lnTo>
                    <a:pt x="11512" y="4507"/>
                  </a:lnTo>
                  <a:lnTo>
                    <a:pt x="11497" y="4585"/>
                  </a:lnTo>
                  <a:lnTo>
                    <a:pt x="11480" y="4661"/>
                  </a:lnTo>
                  <a:lnTo>
                    <a:pt x="11462" y="4738"/>
                  </a:lnTo>
                  <a:lnTo>
                    <a:pt x="11444" y="4815"/>
                  </a:lnTo>
                  <a:lnTo>
                    <a:pt x="11424" y="4890"/>
                  </a:lnTo>
                  <a:lnTo>
                    <a:pt x="11424" y="4890"/>
                  </a:lnTo>
                  <a:lnTo>
                    <a:pt x="11421" y="4899"/>
                  </a:lnTo>
                  <a:lnTo>
                    <a:pt x="11417" y="4906"/>
                  </a:lnTo>
                  <a:lnTo>
                    <a:pt x="11412" y="4913"/>
                  </a:lnTo>
                  <a:lnTo>
                    <a:pt x="11405" y="4918"/>
                  </a:lnTo>
                  <a:lnTo>
                    <a:pt x="11399" y="4923"/>
                  </a:lnTo>
                  <a:lnTo>
                    <a:pt x="11391" y="4927"/>
                  </a:lnTo>
                  <a:lnTo>
                    <a:pt x="11382" y="4929"/>
                  </a:lnTo>
                  <a:lnTo>
                    <a:pt x="11374" y="4929"/>
                  </a:lnTo>
                  <a:lnTo>
                    <a:pt x="7299" y="4929"/>
                  </a:lnTo>
                  <a:lnTo>
                    <a:pt x="6681" y="6421"/>
                  </a:lnTo>
                  <a:lnTo>
                    <a:pt x="6681" y="6421"/>
                  </a:lnTo>
                  <a:lnTo>
                    <a:pt x="6678" y="6427"/>
                  </a:lnTo>
                  <a:lnTo>
                    <a:pt x="6674" y="6432"/>
                  </a:lnTo>
                  <a:lnTo>
                    <a:pt x="6669" y="6438"/>
                  </a:lnTo>
                  <a:lnTo>
                    <a:pt x="6664" y="6442"/>
                  </a:lnTo>
                  <a:lnTo>
                    <a:pt x="6657" y="6446"/>
                  </a:lnTo>
                  <a:lnTo>
                    <a:pt x="6651" y="6449"/>
                  </a:lnTo>
                  <a:lnTo>
                    <a:pt x="6645" y="6451"/>
                  </a:lnTo>
                  <a:lnTo>
                    <a:pt x="6637" y="6452"/>
                  </a:lnTo>
                  <a:lnTo>
                    <a:pt x="6637" y="6452"/>
                  </a:lnTo>
                  <a:lnTo>
                    <a:pt x="6634" y="6452"/>
                  </a:lnTo>
                  <a:lnTo>
                    <a:pt x="6634" y="6452"/>
                  </a:lnTo>
                  <a:close/>
                </a:path>
              </a:pathLst>
            </a:custGeom>
            <a:solidFill>
              <a:srgbClr val="E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3133725" y="3171825"/>
              <a:ext cx="3403600" cy="2062163"/>
            </a:xfrm>
            <a:custGeom>
              <a:avLst/>
              <a:gdLst>
                <a:gd name="T0" fmla="*/ 5350 w 10719"/>
                <a:gd name="T1" fmla="*/ 6492 h 6494"/>
                <a:gd name="T2" fmla="*/ 5283 w 10719"/>
                <a:gd name="T3" fmla="*/ 6457 h 6494"/>
                <a:gd name="T4" fmla="*/ 4927 w 10719"/>
                <a:gd name="T5" fmla="*/ 6266 h 6494"/>
                <a:gd name="T6" fmla="*/ 4394 w 10719"/>
                <a:gd name="T7" fmla="*/ 5962 h 6494"/>
                <a:gd name="T8" fmla="*/ 3899 w 10719"/>
                <a:gd name="T9" fmla="*/ 5654 h 6494"/>
                <a:gd name="T10" fmla="*/ 3538 w 10719"/>
                <a:gd name="T11" fmla="*/ 5410 h 6494"/>
                <a:gd name="T12" fmla="*/ 3157 w 10719"/>
                <a:gd name="T13" fmla="*/ 5136 h 6494"/>
                <a:gd name="T14" fmla="*/ 2767 w 10719"/>
                <a:gd name="T15" fmla="*/ 4833 h 6494"/>
                <a:gd name="T16" fmla="*/ 2440 w 10719"/>
                <a:gd name="T17" fmla="*/ 4561 h 6494"/>
                <a:gd name="T18" fmla="*/ 2031 w 10719"/>
                <a:gd name="T19" fmla="*/ 4189 h 6494"/>
                <a:gd name="T20" fmla="*/ 1650 w 10719"/>
                <a:gd name="T21" fmla="*/ 3808 h 6494"/>
                <a:gd name="T22" fmla="*/ 1300 w 10719"/>
                <a:gd name="T23" fmla="*/ 3418 h 6494"/>
                <a:gd name="T24" fmla="*/ 1120 w 10719"/>
                <a:gd name="T25" fmla="*/ 3201 h 6494"/>
                <a:gd name="T26" fmla="*/ 933 w 10719"/>
                <a:gd name="T27" fmla="*/ 2959 h 6494"/>
                <a:gd name="T28" fmla="*/ 758 w 10719"/>
                <a:gd name="T29" fmla="*/ 2714 h 6494"/>
                <a:gd name="T30" fmla="*/ 595 w 10719"/>
                <a:gd name="T31" fmla="*/ 2467 h 6494"/>
                <a:gd name="T32" fmla="*/ 442 w 10719"/>
                <a:gd name="T33" fmla="*/ 2217 h 6494"/>
                <a:gd name="T34" fmla="*/ 302 w 10719"/>
                <a:gd name="T35" fmla="*/ 1966 h 6494"/>
                <a:gd name="T36" fmla="*/ 173 w 10719"/>
                <a:gd name="T37" fmla="*/ 1712 h 6494"/>
                <a:gd name="T38" fmla="*/ 58 w 10719"/>
                <a:gd name="T39" fmla="*/ 1456 h 6494"/>
                <a:gd name="T40" fmla="*/ 4 w 10719"/>
                <a:gd name="T41" fmla="*/ 1326 h 6494"/>
                <a:gd name="T42" fmla="*/ 0 w 10719"/>
                <a:gd name="T43" fmla="*/ 1301 h 6494"/>
                <a:gd name="T44" fmla="*/ 8 w 10719"/>
                <a:gd name="T45" fmla="*/ 1276 h 6494"/>
                <a:gd name="T46" fmla="*/ 21 w 10719"/>
                <a:gd name="T47" fmla="*/ 1264 h 6494"/>
                <a:gd name="T48" fmla="*/ 45 w 10719"/>
                <a:gd name="T49" fmla="*/ 1254 h 6494"/>
                <a:gd name="T50" fmla="*/ 3963 w 10719"/>
                <a:gd name="T51" fmla="*/ 31 h 6494"/>
                <a:gd name="T52" fmla="*/ 3980 w 10719"/>
                <a:gd name="T53" fmla="*/ 10 h 6494"/>
                <a:gd name="T54" fmla="*/ 4006 w 10719"/>
                <a:gd name="T55" fmla="*/ 0 h 6494"/>
                <a:gd name="T56" fmla="*/ 4017 w 10719"/>
                <a:gd name="T57" fmla="*/ 0 h 6494"/>
                <a:gd name="T58" fmla="*/ 4042 w 10719"/>
                <a:gd name="T59" fmla="*/ 10 h 6494"/>
                <a:gd name="T60" fmla="*/ 6315 w 10719"/>
                <a:gd name="T61" fmla="*/ 3658 h 6494"/>
                <a:gd name="T62" fmla="*/ 7287 w 10719"/>
                <a:gd name="T63" fmla="*/ 1294 h 6494"/>
                <a:gd name="T64" fmla="*/ 7312 w 10719"/>
                <a:gd name="T65" fmla="*/ 1278 h 6494"/>
                <a:gd name="T66" fmla="*/ 10667 w 10719"/>
                <a:gd name="T67" fmla="*/ 1274 h 6494"/>
                <a:gd name="T68" fmla="*/ 10692 w 10719"/>
                <a:gd name="T69" fmla="*/ 1281 h 6494"/>
                <a:gd name="T70" fmla="*/ 10710 w 10719"/>
                <a:gd name="T71" fmla="*/ 1298 h 6494"/>
                <a:gd name="T72" fmla="*/ 10717 w 10719"/>
                <a:gd name="T73" fmla="*/ 1315 h 6494"/>
                <a:gd name="T74" fmla="*/ 10717 w 10719"/>
                <a:gd name="T75" fmla="*/ 1340 h 6494"/>
                <a:gd name="T76" fmla="*/ 10661 w 10719"/>
                <a:gd name="T77" fmla="*/ 1474 h 6494"/>
                <a:gd name="T78" fmla="*/ 10545 w 10719"/>
                <a:gd name="T79" fmla="*/ 1729 h 6494"/>
                <a:gd name="T80" fmla="*/ 10416 w 10719"/>
                <a:gd name="T81" fmla="*/ 1982 h 6494"/>
                <a:gd name="T82" fmla="*/ 10276 w 10719"/>
                <a:gd name="T83" fmla="*/ 2232 h 6494"/>
                <a:gd name="T84" fmla="*/ 10123 w 10719"/>
                <a:gd name="T85" fmla="*/ 2482 h 6494"/>
                <a:gd name="T86" fmla="*/ 9959 w 10719"/>
                <a:gd name="T87" fmla="*/ 2728 h 6494"/>
                <a:gd name="T88" fmla="*/ 9784 w 10719"/>
                <a:gd name="T89" fmla="*/ 2971 h 6494"/>
                <a:gd name="T90" fmla="*/ 9598 w 10719"/>
                <a:gd name="T91" fmla="*/ 3213 h 6494"/>
                <a:gd name="T92" fmla="*/ 9418 w 10719"/>
                <a:gd name="T93" fmla="*/ 3430 h 6494"/>
                <a:gd name="T94" fmla="*/ 9068 w 10719"/>
                <a:gd name="T95" fmla="*/ 3818 h 6494"/>
                <a:gd name="T96" fmla="*/ 8688 w 10719"/>
                <a:gd name="T97" fmla="*/ 4197 h 6494"/>
                <a:gd name="T98" fmla="*/ 8279 w 10719"/>
                <a:gd name="T99" fmla="*/ 4568 h 6494"/>
                <a:gd name="T100" fmla="*/ 7953 w 10719"/>
                <a:gd name="T101" fmla="*/ 4839 h 6494"/>
                <a:gd name="T102" fmla="*/ 7563 w 10719"/>
                <a:gd name="T103" fmla="*/ 5141 h 6494"/>
                <a:gd name="T104" fmla="*/ 7184 w 10719"/>
                <a:gd name="T105" fmla="*/ 5414 h 6494"/>
                <a:gd name="T106" fmla="*/ 6823 w 10719"/>
                <a:gd name="T107" fmla="*/ 5656 h 6494"/>
                <a:gd name="T108" fmla="*/ 6331 w 10719"/>
                <a:gd name="T109" fmla="*/ 5964 h 6494"/>
                <a:gd name="T110" fmla="*/ 5799 w 10719"/>
                <a:gd name="T111" fmla="*/ 6267 h 6494"/>
                <a:gd name="T112" fmla="*/ 5444 w 10719"/>
                <a:gd name="T113" fmla="*/ 6457 h 6494"/>
                <a:gd name="T114" fmla="*/ 5377 w 10719"/>
                <a:gd name="T115" fmla="*/ 6492 h 6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19" h="6494">
                  <a:moveTo>
                    <a:pt x="5364" y="6494"/>
                  </a:moveTo>
                  <a:lnTo>
                    <a:pt x="5364" y="6494"/>
                  </a:lnTo>
                  <a:lnTo>
                    <a:pt x="5356" y="6494"/>
                  </a:lnTo>
                  <a:lnTo>
                    <a:pt x="5350" y="6492"/>
                  </a:lnTo>
                  <a:lnTo>
                    <a:pt x="5343" y="6490"/>
                  </a:lnTo>
                  <a:lnTo>
                    <a:pt x="5338" y="6487"/>
                  </a:lnTo>
                  <a:lnTo>
                    <a:pt x="5338" y="6487"/>
                  </a:lnTo>
                  <a:lnTo>
                    <a:pt x="5283" y="6457"/>
                  </a:lnTo>
                  <a:lnTo>
                    <a:pt x="5201" y="6414"/>
                  </a:lnTo>
                  <a:lnTo>
                    <a:pt x="5201" y="6414"/>
                  </a:lnTo>
                  <a:lnTo>
                    <a:pt x="5031" y="6323"/>
                  </a:lnTo>
                  <a:lnTo>
                    <a:pt x="4927" y="6266"/>
                  </a:lnTo>
                  <a:lnTo>
                    <a:pt x="4809" y="6201"/>
                  </a:lnTo>
                  <a:lnTo>
                    <a:pt x="4680" y="6129"/>
                  </a:lnTo>
                  <a:lnTo>
                    <a:pt x="4542" y="6049"/>
                  </a:lnTo>
                  <a:lnTo>
                    <a:pt x="4394" y="5962"/>
                  </a:lnTo>
                  <a:lnTo>
                    <a:pt x="4236" y="5866"/>
                  </a:lnTo>
                  <a:lnTo>
                    <a:pt x="4071" y="5764"/>
                  </a:lnTo>
                  <a:lnTo>
                    <a:pt x="3986" y="5710"/>
                  </a:lnTo>
                  <a:lnTo>
                    <a:pt x="3899" y="5654"/>
                  </a:lnTo>
                  <a:lnTo>
                    <a:pt x="3811" y="5595"/>
                  </a:lnTo>
                  <a:lnTo>
                    <a:pt x="3721" y="5535"/>
                  </a:lnTo>
                  <a:lnTo>
                    <a:pt x="3631" y="5473"/>
                  </a:lnTo>
                  <a:lnTo>
                    <a:pt x="3538" y="5410"/>
                  </a:lnTo>
                  <a:lnTo>
                    <a:pt x="3444" y="5345"/>
                  </a:lnTo>
                  <a:lnTo>
                    <a:pt x="3350" y="5277"/>
                  </a:lnTo>
                  <a:lnTo>
                    <a:pt x="3254" y="5208"/>
                  </a:lnTo>
                  <a:lnTo>
                    <a:pt x="3157" y="5136"/>
                  </a:lnTo>
                  <a:lnTo>
                    <a:pt x="3060" y="5063"/>
                  </a:lnTo>
                  <a:lnTo>
                    <a:pt x="2963" y="4988"/>
                  </a:lnTo>
                  <a:lnTo>
                    <a:pt x="2865" y="4912"/>
                  </a:lnTo>
                  <a:lnTo>
                    <a:pt x="2767" y="4833"/>
                  </a:lnTo>
                  <a:lnTo>
                    <a:pt x="2767" y="4833"/>
                  </a:lnTo>
                  <a:lnTo>
                    <a:pt x="2656" y="4743"/>
                  </a:lnTo>
                  <a:lnTo>
                    <a:pt x="2547" y="4653"/>
                  </a:lnTo>
                  <a:lnTo>
                    <a:pt x="2440" y="4561"/>
                  </a:lnTo>
                  <a:lnTo>
                    <a:pt x="2336" y="4469"/>
                  </a:lnTo>
                  <a:lnTo>
                    <a:pt x="2232" y="4376"/>
                  </a:lnTo>
                  <a:lnTo>
                    <a:pt x="2130" y="4283"/>
                  </a:lnTo>
                  <a:lnTo>
                    <a:pt x="2031" y="4189"/>
                  </a:lnTo>
                  <a:lnTo>
                    <a:pt x="1933" y="4094"/>
                  </a:lnTo>
                  <a:lnTo>
                    <a:pt x="1837" y="3999"/>
                  </a:lnTo>
                  <a:lnTo>
                    <a:pt x="1742" y="3904"/>
                  </a:lnTo>
                  <a:lnTo>
                    <a:pt x="1650" y="3808"/>
                  </a:lnTo>
                  <a:lnTo>
                    <a:pt x="1559" y="3711"/>
                  </a:lnTo>
                  <a:lnTo>
                    <a:pt x="1471" y="3614"/>
                  </a:lnTo>
                  <a:lnTo>
                    <a:pt x="1384" y="3516"/>
                  </a:lnTo>
                  <a:lnTo>
                    <a:pt x="1300" y="3418"/>
                  </a:lnTo>
                  <a:lnTo>
                    <a:pt x="1217" y="3320"/>
                  </a:lnTo>
                  <a:lnTo>
                    <a:pt x="1217" y="3320"/>
                  </a:lnTo>
                  <a:lnTo>
                    <a:pt x="1168" y="3260"/>
                  </a:lnTo>
                  <a:lnTo>
                    <a:pt x="1120" y="3201"/>
                  </a:lnTo>
                  <a:lnTo>
                    <a:pt x="1072" y="3141"/>
                  </a:lnTo>
                  <a:lnTo>
                    <a:pt x="1024" y="3080"/>
                  </a:lnTo>
                  <a:lnTo>
                    <a:pt x="978" y="3020"/>
                  </a:lnTo>
                  <a:lnTo>
                    <a:pt x="933" y="2959"/>
                  </a:lnTo>
                  <a:lnTo>
                    <a:pt x="888" y="2898"/>
                  </a:lnTo>
                  <a:lnTo>
                    <a:pt x="844" y="2837"/>
                  </a:lnTo>
                  <a:lnTo>
                    <a:pt x="801" y="2776"/>
                  </a:lnTo>
                  <a:lnTo>
                    <a:pt x="758" y="2714"/>
                  </a:lnTo>
                  <a:lnTo>
                    <a:pt x="716" y="2652"/>
                  </a:lnTo>
                  <a:lnTo>
                    <a:pt x="675" y="2591"/>
                  </a:lnTo>
                  <a:lnTo>
                    <a:pt x="635" y="2529"/>
                  </a:lnTo>
                  <a:lnTo>
                    <a:pt x="595" y="2467"/>
                  </a:lnTo>
                  <a:lnTo>
                    <a:pt x="556" y="2405"/>
                  </a:lnTo>
                  <a:lnTo>
                    <a:pt x="517" y="2342"/>
                  </a:lnTo>
                  <a:lnTo>
                    <a:pt x="479" y="2280"/>
                  </a:lnTo>
                  <a:lnTo>
                    <a:pt x="442" y="2217"/>
                  </a:lnTo>
                  <a:lnTo>
                    <a:pt x="407" y="2155"/>
                  </a:lnTo>
                  <a:lnTo>
                    <a:pt x="371" y="2092"/>
                  </a:lnTo>
                  <a:lnTo>
                    <a:pt x="337" y="2028"/>
                  </a:lnTo>
                  <a:lnTo>
                    <a:pt x="302" y="1966"/>
                  </a:lnTo>
                  <a:lnTo>
                    <a:pt x="270" y="1902"/>
                  </a:lnTo>
                  <a:lnTo>
                    <a:pt x="236" y="1839"/>
                  </a:lnTo>
                  <a:lnTo>
                    <a:pt x="205" y="1775"/>
                  </a:lnTo>
                  <a:lnTo>
                    <a:pt x="173" y="1712"/>
                  </a:lnTo>
                  <a:lnTo>
                    <a:pt x="144" y="1648"/>
                  </a:lnTo>
                  <a:lnTo>
                    <a:pt x="114" y="1584"/>
                  </a:lnTo>
                  <a:lnTo>
                    <a:pt x="86" y="1519"/>
                  </a:lnTo>
                  <a:lnTo>
                    <a:pt x="58" y="1456"/>
                  </a:lnTo>
                  <a:lnTo>
                    <a:pt x="31" y="1392"/>
                  </a:lnTo>
                  <a:lnTo>
                    <a:pt x="4" y="1327"/>
                  </a:lnTo>
                  <a:lnTo>
                    <a:pt x="4" y="1326"/>
                  </a:lnTo>
                  <a:lnTo>
                    <a:pt x="4" y="1326"/>
                  </a:lnTo>
                  <a:lnTo>
                    <a:pt x="2" y="1320"/>
                  </a:lnTo>
                  <a:lnTo>
                    <a:pt x="0" y="1313"/>
                  </a:lnTo>
                  <a:lnTo>
                    <a:pt x="0" y="1308"/>
                  </a:lnTo>
                  <a:lnTo>
                    <a:pt x="0" y="1301"/>
                  </a:lnTo>
                  <a:lnTo>
                    <a:pt x="1" y="1295"/>
                  </a:lnTo>
                  <a:lnTo>
                    <a:pt x="2" y="1288"/>
                  </a:lnTo>
                  <a:lnTo>
                    <a:pt x="5" y="1283"/>
                  </a:lnTo>
                  <a:lnTo>
                    <a:pt x="8" y="1276"/>
                  </a:lnTo>
                  <a:lnTo>
                    <a:pt x="8" y="1276"/>
                  </a:lnTo>
                  <a:lnTo>
                    <a:pt x="11" y="1272"/>
                  </a:lnTo>
                  <a:lnTo>
                    <a:pt x="16" y="1267"/>
                  </a:lnTo>
                  <a:lnTo>
                    <a:pt x="21" y="1264"/>
                  </a:lnTo>
                  <a:lnTo>
                    <a:pt x="27" y="1260"/>
                  </a:lnTo>
                  <a:lnTo>
                    <a:pt x="32" y="1257"/>
                  </a:lnTo>
                  <a:lnTo>
                    <a:pt x="38" y="1255"/>
                  </a:lnTo>
                  <a:lnTo>
                    <a:pt x="45" y="1254"/>
                  </a:lnTo>
                  <a:lnTo>
                    <a:pt x="51" y="1254"/>
                  </a:lnTo>
                  <a:lnTo>
                    <a:pt x="3445" y="1254"/>
                  </a:lnTo>
                  <a:lnTo>
                    <a:pt x="3963" y="31"/>
                  </a:lnTo>
                  <a:lnTo>
                    <a:pt x="3963" y="31"/>
                  </a:lnTo>
                  <a:lnTo>
                    <a:pt x="3966" y="25"/>
                  </a:lnTo>
                  <a:lnTo>
                    <a:pt x="3971" y="19"/>
                  </a:lnTo>
                  <a:lnTo>
                    <a:pt x="3975" y="14"/>
                  </a:lnTo>
                  <a:lnTo>
                    <a:pt x="3980" y="10"/>
                  </a:lnTo>
                  <a:lnTo>
                    <a:pt x="3987" y="5"/>
                  </a:lnTo>
                  <a:lnTo>
                    <a:pt x="3993" y="3"/>
                  </a:lnTo>
                  <a:lnTo>
                    <a:pt x="4000" y="1"/>
                  </a:lnTo>
                  <a:lnTo>
                    <a:pt x="4006" y="0"/>
                  </a:lnTo>
                  <a:lnTo>
                    <a:pt x="4006" y="0"/>
                  </a:lnTo>
                  <a:lnTo>
                    <a:pt x="4011" y="0"/>
                  </a:lnTo>
                  <a:lnTo>
                    <a:pt x="4011" y="0"/>
                  </a:lnTo>
                  <a:lnTo>
                    <a:pt x="4017" y="0"/>
                  </a:lnTo>
                  <a:lnTo>
                    <a:pt x="4024" y="1"/>
                  </a:lnTo>
                  <a:lnTo>
                    <a:pt x="4030" y="3"/>
                  </a:lnTo>
                  <a:lnTo>
                    <a:pt x="4036" y="6"/>
                  </a:lnTo>
                  <a:lnTo>
                    <a:pt x="4042" y="10"/>
                  </a:lnTo>
                  <a:lnTo>
                    <a:pt x="4046" y="14"/>
                  </a:lnTo>
                  <a:lnTo>
                    <a:pt x="4051" y="18"/>
                  </a:lnTo>
                  <a:lnTo>
                    <a:pt x="4055" y="24"/>
                  </a:lnTo>
                  <a:lnTo>
                    <a:pt x="6315" y="3658"/>
                  </a:lnTo>
                  <a:lnTo>
                    <a:pt x="7280" y="1307"/>
                  </a:lnTo>
                  <a:lnTo>
                    <a:pt x="7280" y="1307"/>
                  </a:lnTo>
                  <a:lnTo>
                    <a:pt x="7283" y="1300"/>
                  </a:lnTo>
                  <a:lnTo>
                    <a:pt x="7287" y="1294"/>
                  </a:lnTo>
                  <a:lnTo>
                    <a:pt x="7293" y="1288"/>
                  </a:lnTo>
                  <a:lnTo>
                    <a:pt x="7299" y="1284"/>
                  </a:lnTo>
                  <a:lnTo>
                    <a:pt x="7306" y="1280"/>
                  </a:lnTo>
                  <a:lnTo>
                    <a:pt x="7312" y="1278"/>
                  </a:lnTo>
                  <a:lnTo>
                    <a:pt x="7320" y="1275"/>
                  </a:lnTo>
                  <a:lnTo>
                    <a:pt x="7327" y="1274"/>
                  </a:lnTo>
                  <a:lnTo>
                    <a:pt x="10667" y="1274"/>
                  </a:lnTo>
                  <a:lnTo>
                    <a:pt x="10667" y="1274"/>
                  </a:lnTo>
                  <a:lnTo>
                    <a:pt x="10673" y="1275"/>
                  </a:lnTo>
                  <a:lnTo>
                    <a:pt x="10680" y="1276"/>
                  </a:lnTo>
                  <a:lnTo>
                    <a:pt x="10686" y="1279"/>
                  </a:lnTo>
                  <a:lnTo>
                    <a:pt x="10692" y="1281"/>
                  </a:lnTo>
                  <a:lnTo>
                    <a:pt x="10697" y="1284"/>
                  </a:lnTo>
                  <a:lnTo>
                    <a:pt x="10702" y="1288"/>
                  </a:lnTo>
                  <a:lnTo>
                    <a:pt x="10707" y="1293"/>
                  </a:lnTo>
                  <a:lnTo>
                    <a:pt x="10710" y="1298"/>
                  </a:lnTo>
                  <a:lnTo>
                    <a:pt x="10710" y="1298"/>
                  </a:lnTo>
                  <a:lnTo>
                    <a:pt x="10713" y="1303"/>
                  </a:lnTo>
                  <a:lnTo>
                    <a:pt x="10716" y="1309"/>
                  </a:lnTo>
                  <a:lnTo>
                    <a:pt x="10717" y="1315"/>
                  </a:lnTo>
                  <a:lnTo>
                    <a:pt x="10719" y="1322"/>
                  </a:lnTo>
                  <a:lnTo>
                    <a:pt x="10719" y="1327"/>
                  </a:lnTo>
                  <a:lnTo>
                    <a:pt x="10719" y="1334"/>
                  </a:lnTo>
                  <a:lnTo>
                    <a:pt x="10717" y="1340"/>
                  </a:lnTo>
                  <a:lnTo>
                    <a:pt x="10715" y="1347"/>
                  </a:lnTo>
                  <a:lnTo>
                    <a:pt x="10715" y="1347"/>
                  </a:lnTo>
                  <a:lnTo>
                    <a:pt x="10688" y="1410"/>
                  </a:lnTo>
                  <a:lnTo>
                    <a:pt x="10661" y="1474"/>
                  </a:lnTo>
                  <a:lnTo>
                    <a:pt x="10633" y="1538"/>
                  </a:lnTo>
                  <a:lnTo>
                    <a:pt x="10604" y="1602"/>
                  </a:lnTo>
                  <a:lnTo>
                    <a:pt x="10575" y="1665"/>
                  </a:lnTo>
                  <a:lnTo>
                    <a:pt x="10545" y="1729"/>
                  </a:lnTo>
                  <a:lnTo>
                    <a:pt x="10513" y="1792"/>
                  </a:lnTo>
                  <a:lnTo>
                    <a:pt x="10482" y="1855"/>
                  </a:lnTo>
                  <a:lnTo>
                    <a:pt x="10450" y="1919"/>
                  </a:lnTo>
                  <a:lnTo>
                    <a:pt x="10416" y="1982"/>
                  </a:lnTo>
                  <a:lnTo>
                    <a:pt x="10382" y="2044"/>
                  </a:lnTo>
                  <a:lnTo>
                    <a:pt x="10347" y="2107"/>
                  </a:lnTo>
                  <a:lnTo>
                    <a:pt x="10311" y="2170"/>
                  </a:lnTo>
                  <a:lnTo>
                    <a:pt x="10276" y="2232"/>
                  </a:lnTo>
                  <a:lnTo>
                    <a:pt x="10239" y="2295"/>
                  </a:lnTo>
                  <a:lnTo>
                    <a:pt x="10201" y="2358"/>
                  </a:lnTo>
                  <a:lnTo>
                    <a:pt x="10162" y="2419"/>
                  </a:lnTo>
                  <a:lnTo>
                    <a:pt x="10123" y="2482"/>
                  </a:lnTo>
                  <a:lnTo>
                    <a:pt x="10084" y="2543"/>
                  </a:lnTo>
                  <a:lnTo>
                    <a:pt x="10042" y="2605"/>
                  </a:lnTo>
                  <a:lnTo>
                    <a:pt x="10001" y="2666"/>
                  </a:lnTo>
                  <a:lnTo>
                    <a:pt x="9959" y="2728"/>
                  </a:lnTo>
                  <a:lnTo>
                    <a:pt x="9917" y="2788"/>
                  </a:lnTo>
                  <a:lnTo>
                    <a:pt x="9873" y="2850"/>
                  </a:lnTo>
                  <a:lnTo>
                    <a:pt x="9830" y="2911"/>
                  </a:lnTo>
                  <a:lnTo>
                    <a:pt x="9784" y="2971"/>
                  </a:lnTo>
                  <a:lnTo>
                    <a:pt x="9739" y="3033"/>
                  </a:lnTo>
                  <a:lnTo>
                    <a:pt x="9693" y="3092"/>
                  </a:lnTo>
                  <a:lnTo>
                    <a:pt x="9646" y="3152"/>
                  </a:lnTo>
                  <a:lnTo>
                    <a:pt x="9598" y="3213"/>
                  </a:lnTo>
                  <a:lnTo>
                    <a:pt x="9550" y="3272"/>
                  </a:lnTo>
                  <a:lnTo>
                    <a:pt x="9500" y="3332"/>
                  </a:lnTo>
                  <a:lnTo>
                    <a:pt x="9500" y="3332"/>
                  </a:lnTo>
                  <a:lnTo>
                    <a:pt x="9418" y="3430"/>
                  </a:lnTo>
                  <a:lnTo>
                    <a:pt x="9333" y="3527"/>
                  </a:lnTo>
                  <a:lnTo>
                    <a:pt x="9247" y="3624"/>
                  </a:lnTo>
                  <a:lnTo>
                    <a:pt x="9158" y="3722"/>
                  </a:lnTo>
                  <a:lnTo>
                    <a:pt x="9068" y="3818"/>
                  </a:lnTo>
                  <a:lnTo>
                    <a:pt x="8975" y="3913"/>
                  </a:lnTo>
                  <a:lnTo>
                    <a:pt x="8881" y="4009"/>
                  </a:lnTo>
                  <a:lnTo>
                    <a:pt x="8785" y="4103"/>
                  </a:lnTo>
                  <a:lnTo>
                    <a:pt x="8688" y="4197"/>
                  </a:lnTo>
                  <a:lnTo>
                    <a:pt x="8588" y="4291"/>
                  </a:lnTo>
                  <a:lnTo>
                    <a:pt x="8486" y="4384"/>
                  </a:lnTo>
                  <a:lnTo>
                    <a:pt x="8384" y="4477"/>
                  </a:lnTo>
                  <a:lnTo>
                    <a:pt x="8279" y="4568"/>
                  </a:lnTo>
                  <a:lnTo>
                    <a:pt x="8172" y="4659"/>
                  </a:lnTo>
                  <a:lnTo>
                    <a:pt x="8063" y="4750"/>
                  </a:lnTo>
                  <a:lnTo>
                    <a:pt x="7953" y="4839"/>
                  </a:lnTo>
                  <a:lnTo>
                    <a:pt x="7953" y="4839"/>
                  </a:lnTo>
                  <a:lnTo>
                    <a:pt x="7854" y="4917"/>
                  </a:lnTo>
                  <a:lnTo>
                    <a:pt x="7757" y="4994"/>
                  </a:lnTo>
                  <a:lnTo>
                    <a:pt x="7660" y="5068"/>
                  </a:lnTo>
                  <a:lnTo>
                    <a:pt x="7563" y="5141"/>
                  </a:lnTo>
                  <a:lnTo>
                    <a:pt x="7467" y="5212"/>
                  </a:lnTo>
                  <a:lnTo>
                    <a:pt x="7372" y="5281"/>
                  </a:lnTo>
                  <a:lnTo>
                    <a:pt x="7278" y="5348"/>
                  </a:lnTo>
                  <a:lnTo>
                    <a:pt x="7184" y="5414"/>
                  </a:lnTo>
                  <a:lnTo>
                    <a:pt x="7092" y="5477"/>
                  </a:lnTo>
                  <a:lnTo>
                    <a:pt x="7001" y="5538"/>
                  </a:lnTo>
                  <a:lnTo>
                    <a:pt x="6912" y="5599"/>
                  </a:lnTo>
                  <a:lnTo>
                    <a:pt x="6823" y="5656"/>
                  </a:lnTo>
                  <a:lnTo>
                    <a:pt x="6737" y="5712"/>
                  </a:lnTo>
                  <a:lnTo>
                    <a:pt x="6651" y="5766"/>
                  </a:lnTo>
                  <a:lnTo>
                    <a:pt x="6487" y="5869"/>
                  </a:lnTo>
                  <a:lnTo>
                    <a:pt x="6331" y="5964"/>
                  </a:lnTo>
                  <a:lnTo>
                    <a:pt x="6183" y="6050"/>
                  </a:lnTo>
                  <a:lnTo>
                    <a:pt x="6044" y="6130"/>
                  </a:lnTo>
                  <a:lnTo>
                    <a:pt x="5916" y="6202"/>
                  </a:lnTo>
                  <a:lnTo>
                    <a:pt x="5799" y="6267"/>
                  </a:lnTo>
                  <a:lnTo>
                    <a:pt x="5695" y="6323"/>
                  </a:lnTo>
                  <a:lnTo>
                    <a:pt x="5526" y="6414"/>
                  </a:lnTo>
                  <a:lnTo>
                    <a:pt x="5526" y="6414"/>
                  </a:lnTo>
                  <a:lnTo>
                    <a:pt x="5444" y="6457"/>
                  </a:lnTo>
                  <a:lnTo>
                    <a:pt x="5390" y="6487"/>
                  </a:lnTo>
                  <a:lnTo>
                    <a:pt x="5390" y="6487"/>
                  </a:lnTo>
                  <a:lnTo>
                    <a:pt x="5383" y="6490"/>
                  </a:lnTo>
                  <a:lnTo>
                    <a:pt x="5377" y="6492"/>
                  </a:lnTo>
                  <a:lnTo>
                    <a:pt x="5370" y="6494"/>
                  </a:lnTo>
                  <a:lnTo>
                    <a:pt x="5364" y="6494"/>
                  </a:lnTo>
                  <a:lnTo>
                    <a:pt x="5364" y="6494"/>
                  </a:lnTo>
                  <a:close/>
                </a:path>
              </a:pathLst>
            </a:custGeom>
            <a:solidFill>
              <a:srgbClr val="E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211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9205" b="15793"/>
          <a:stretch/>
        </p:blipFill>
        <p:spPr>
          <a:xfrm>
            <a:off x="3695733" y="0"/>
            <a:ext cx="8496267" cy="6858000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rot="5400000" flipH="1" flipV="1">
            <a:off x="136885" y="3398520"/>
            <a:ext cx="6858000" cy="609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4439932" y="1035589"/>
            <a:ext cx="6168571" cy="6720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5867" b="1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Contents title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4439932" y="2767991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01. Contents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4439932" y="3418085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02. Contents sub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3" hasCustomPrompt="1"/>
          </p:nvPr>
        </p:nvSpPr>
        <p:spPr>
          <a:xfrm>
            <a:off x="4439932" y="4068180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03. Contents sub title</a:t>
            </a:r>
            <a:endParaRPr lang="ko-KR" altLang="en-US"/>
          </a:p>
        </p:txBody>
      </p:sp>
      <p:sp>
        <p:nvSpPr>
          <p:cNvPr id="8" name="텍스트 개체 틀 4"/>
          <p:cNvSpPr>
            <a:spLocks noGrp="1"/>
          </p:cNvSpPr>
          <p:nvPr>
            <p:ph type="body" sz="quarter" idx="14" hasCustomPrompt="1"/>
          </p:nvPr>
        </p:nvSpPr>
        <p:spPr>
          <a:xfrm>
            <a:off x="4439932" y="4718275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04. Contents sub title</a:t>
            </a:r>
            <a:endParaRPr lang="ko-KR" altLang="en-US"/>
          </a:p>
        </p:txBody>
      </p:sp>
      <p:sp>
        <p:nvSpPr>
          <p:cNvPr id="9" name="텍스트 개체 틀 4"/>
          <p:cNvSpPr>
            <a:spLocks noGrp="1"/>
          </p:cNvSpPr>
          <p:nvPr>
            <p:ph type="body" sz="quarter" idx="15" hasCustomPrompt="1"/>
          </p:nvPr>
        </p:nvSpPr>
        <p:spPr>
          <a:xfrm>
            <a:off x="4439932" y="5368368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05. Contents sub title</a:t>
            </a:r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24"/>
          <a:stretch/>
        </p:blipFill>
        <p:spPr>
          <a:xfrm>
            <a:off x="9456378" y="2360899"/>
            <a:ext cx="1857828" cy="392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0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43133"/>
          <a:stretch/>
        </p:blipFill>
        <p:spPr>
          <a:xfrm>
            <a:off x="0" y="0"/>
            <a:ext cx="12192000" cy="4358117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4442863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4" name="그림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0714" b="52073"/>
          <a:stretch/>
        </p:blipFill>
        <p:spPr>
          <a:xfrm>
            <a:off x="1487493" y="644691"/>
            <a:ext cx="3025417" cy="3713428"/>
          </a:xfrm>
          <a:prstGeom prst="rect">
            <a:avLst/>
          </a:prstGeom>
        </p:spPr>
      </p:pic>
      <p:sp>
        <p:nvSpPr>
          <p:cNvPr id="5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5135033" y="2151022"/>
            <a:ext cx="6817784" cy="11246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96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01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5033" y="4677139"/>
            <a:ext cx="6817784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3200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5135033" y="3508888"/>
            <a:ext cx="6817784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5867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317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157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335361" y="787805"/>
            <a:ext cx="10753195" cy="4415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335361" y="205515"/>
            <a:ext cx="10753195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69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43941"/>
          <a:stretch/>
        </p:blipFill>
        <p:spPr>
          <a:xfrm>
            <a:off x="0" y="0"/>
            <a:ext cx="12192000" cy="4284248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4368991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2687108" y="4627211"/>
            <a:ext cx="6817784" cy="711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80000"/>
              </a:lnSpc>
              <a:buNone/>
              <a:defRPr sz="5333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Thank you</a:t>
            </a:r>
            <a:endParaRPr lang="ko-KR" altLang="en-US"/>
          </a:p>
        </p:txBody>
      </p:sp>
      <p:grpSp>
        <p:nvGrpSpPr>
          <p:cNvPr id="9" name="그룹 8"/>
          <p:cNvGrpSpPr/>
          <p:nvPr userDrawn="1"/>
        </p:nvGrpSpPr>
        <p:grpSpPr>
          <a:xfrm>
            <a:off x="5307829" y="342473"/>
            <a:ext cx="1539883" cy="3825307"/>
            <a:chOff x="3861641" y="433279"/>
            <a:chExt cx="1393371" cy="3461352"/>
          </a:xfrm>
        </p:grpSpPr>
        <p:pic>
          <p:nvPicPr>
            <p:cNvPr id="5" name="그림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524"/>
            <a:stretch/>
          </p:blipFill>
          <p:spPr>
            <a:xfrm>
              <a:off x="3861641" y="948914"/>
              <a:ext cx="1393371" cy="2945717"/>
            </a:xfrm>
            <a:prstGeom prst="rect">
              <a:avLst/>
            </a:prstGeom>
          </p:spPr>
        </p:pic>
        <p:grpSp>
          <p:nvGrpSpPr>
            <p:cNvPr id="6" name="그룹 5"/>
            <p:cNvGrpSpPr/>
            <p:nvPr userDrawn="1"/>
          </p:nvGrpSpPr>
          <p:grpSpPr>
            <a:xfrm>
              <a:off x="4350936" y="433279"/>
              <a:ext cx="442128" cy="414542"/>
              <a:chOff x="2992438" y="1774825"/>
              <a:chExt cx="3689350" cy="3459163"/>
            </a:xfrm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2992438" y="1774825"/>
                <a:ext cx="3689350" cy="2047875"/>
              </a:xfrm>
              <a:custGeom>
                <a:avLst/>
                <a:gdLst>
                  <a:gd name="T0" fmla="*/ 6614 w 11624"/>
                  <a:gd name="T1" fmla="*/ 6449 h 6452"/>
                  <a:gd name="T2" fmla="*/ 6588 w 11624"/>
                  <a:gd name="T3" fmla="*/ 6427 h 6452"/>
                  <a:gd name="T4" fmla="*/ 3419 w 11624"/>
                  <a:gd name="T5" fmla="*/ 4924 h 6452"/>
                  <a:gd name="T6" fmla="*/ 3386 w 11624"/>
                  <a:gd name="T7" fmla="*/ 4943 h 6452"/>
                  <a:gd name="T8" fmla="*/ 248 w 11624"/>
                  <a:gd name="T9" fmla="*/ 4948 h 6452"/>
                  <a:gd name="T10" fmla="*/ 213 w 11624"/>
                  <a:gd name="T11" fmla="*/ 4926 h 6452"/>
                  <a:gd name="T12" fmla="*/ 167 w 11624"/>
                  <a:gd name="T13" fmla="*/ 4755 h 6452"/>
                  <a:gd name="T14" fmla="*/ 86 w 11624"/>
                  <a:gd name="T15" fmla="*/ 4363 h 6452"/>
                  <a:gd name="T16" fmla="*/ 31 w 11624"/>
                  <a:gd name="T17" fmla="*/ 3968 h 6452"/>
                  <a:gd name="T18" fmla="*/ 6 w 11624"/>
                  <a:gd name="T19" fmla="*/ 3650 h 6452"/>
                  <a:gd name="T20" fmla="*/ 1 w 11624"/>
                  <a:gd name="T21" fmla="*/ 3371 h 6452"/>
                  <a:gd name="T22" fmla="*/ 38 w 11624"/>
                  <a:gd name="T23" fmla="*/ 2922 h 6452"/>
                  <a:gd name="T24" fmla="*/ 131 w 11624"/>
                  <a:gd name="T25" fmla="*/ 2485 h 6452"/>
                  <a:gd name="T26" fmla="*/ 278 w 11624"/>
                  <a:gd name="T27" fmla="*/ 2063 h 6452"/>
                  <a:gd name="T28" fmla="*/ 477 w 11624"/>
                  <a:gd name="T29" fmla="*/ 1662 h 6452"/>
                  <a:gd name="T30" fmla="*/ 725 w 11624"/>
                  <a:gd name="T31" fmla="*/ 1287 h 6452"/>
                  <a:gd name="T32" fmla="*/ 958 w 11624"/>
                  <a:gd name="T33" fmla="*/ 1011 h 6452"/>
                  <a:gd name="T34" fmla="*/ 1249 w 11624"/>
                  <a:gd name="T35" fmla="*/ 735 h 6452"/>
                  <a:gd name="T36" fmla="*/ 1563 w 11624"/>
                  <a:gd name="T37" fmla="*/ 500 h 6452"/>
                  <a:gd name="T38" fmla="*/ 1901 w 11624"/>
                  <a:gd name="T39" fmla="*/ 307 h 6452"/>
                  <a:gd name="T40" fmla="*/ 2194 w 11624"/>
                  <a:gd name="T41" fmla="*/ 180 h 6452"/>
                  <a:gd name="T42" fmla="*/ 2573 w 11624"/>
                  <a:gd name="T43" fmla="*/ 68 h 6452"/>
                  <a:gd name="T44" fmla="*/ 2961 w 11624"/>
                  <a:gd name="T45" fmla="*/ 10 h 6452"/>
                  <a:gd name="T46" fmla="*/ 3240 w 11624"/>
                  <a:gd name="T47" fmla="*/ 0 h 6452"/>
                  <a:gd name="T48" fmla="*/ 3457 w 11624"/>
                  <a:gd name="T49" fmla="*/ 12 h 6452"/>
                  <a:gd name="T50" fmla="*/ 3717 w 11624"/>
                  <a:gd name="T51" fmla="*/ 46 h 6452"/>
                  <a:gd name="T52" fmla="*/ 4142 w 11624"/>
                  <a:gd name="T53" fmla="*/ 157 h 6452"/>
                  <a:gd name="T54" fmla="*/ 4560 w 11624"/>
                  <a:gd name="T55" fmla="*/ 330 h 6452"/>
                  <a:gd name="T56" fmla="*/ 4966 w 11624"/>
                  <a:gd name="T57" fmla="*/ 566 h 6452"/>
                  <a:gd name="T58" fmla="*/ 5360 w 11624"/>
                  <a:gd name="T59" fmla="*/ 863 h 6452"/>
                  <a:gd name="T60" fmla="*/ 5738 w 11624"/>
                  <a:gd name="T61" fmla="*/ 1220 h 6452"/>
                  <a:gd name="T62" fmla="*/ 6035 w 11624"/>
                  <a:gd name="T63" fmla="*/ 1070 h 6452"/>
                  <a:gd name="T64" fmla="*/ 6420 w 11624"/>
                  <a:gd name="T65" fmla="*/ 736 h 6452"/>
                  <a:gd name="T66" fmla="*/ 6819 w 11624"/>
                  <a:gd name="T67" fmla="*/ 464 h 6452"/>
                  <a:gd name="T68" fmla="*/ 7231 w 11624"/>
                  <a:gd name="T69" fmla="*/ 254 h 6452"/>
                  <a:gd name="T70" fmla="*/ 7652 w 11624"/>
                  <a:gd name="T71" fmla="*/ 105 h 6452"/>
                  <a:gd name="T72" fmla="*/ 8038 w 11624"/>
                  <a:gd name="T73" fmla="*/ 26 h 6452"/>
                  <a:gd name="T74" fmla="*/ 8254 w 11624"/>
                  <a:gd name="T75" fmla="*/ 5 h 6452"/>
                  <a:gd name="T76" fmla="*/ 8428 w 11624"/>
                  <a:gd name="T77" fmla="*/ 0 h 6452"/>
                  <a:gd name="T78" fmla="*/ 8820 w 11624"/>
                  <a:gd name="T79" fmla="*/ 27 h 6452"/>
                  <a:gd name="T80" fmla="*/ 9205 w 11624"/>
                  <a:gd name="T81" fmla="*/ 107 h 6452"/>
                  <a:gd name="T82" fmla="*/ 9580 w 11624"/>
                  <a:gd name="T83" fmla="*/ 240 h 6452"/>
                  <a:gd name="T84" fmla="*/ 9862 w 11624"/>
                  <a:gd name="T85" fmla="*/ 379 h 6452"/>
                  <a:gd name="T86" fmla="*/ 10190 w 11624"/>
                  <a:gd name="T87" fmla="*/ 589 h 6452"/>
                  <a:gd name="T88" fmla="*/ 10496 w 11624"/>
                  <a:gd name="T89" fmla="*/ 840 h 6452"/>
                  <a:gd name="T90" fmla="*/ 10727 w 11624"/>
                  <a:gd name="T91" fmla="*/ 1078 h 6452"/>
                  <a:gd name="T92" fmla="*/ 11006 w 11624"/>
                  <a:gd name="T93" fmla="*/ 1433 h 6452"/>
                  <a:gd name="T94" fmla="*/ 11235 w 11624"/>
                  <a:gd name="T95" fmla="*/ 1820 h 6452"/>
                  <a:gd name="T96" fmla="*/ 11413 w 11624"/>
                  <a:gd name="T97" fmla="*/ 2230 h 6452"/>
                  <a:gd name="T98" fmla="*/ 11538 w 11624"/>
                  <a:gd name="T99" fmla="*/ 2659 h 6452"/>
                  <a:gd name="T100" fmla="*/ 11608 w 11624"/>
                  <a:gd name="T101" fmla="*/ 3101 h 6452"/>
                  <a:gd name="T102" fmla="*/ 11622 w 11624"/>
                  <a:gd name="T103" fmla="*/ 3551 h 6452"/>
                  <a:gd name="T104" fmla="*/ 11615 w 11624"/>
                  <a:gd name="T105" fmla="*/ 3728 h 6452"/>
                  <a:gd name="T106" fmla="*/ 11576 w 11624"/>
                  <a:gd name="T107" fmla="*/ 4119 h 6452"/>
                  <a:gd name="T108" fmla="*/ 11512 w 11624"/>
                  <a:gd name="T109" fmla="*/ 4507 h 6452"/>
                  <a:gd name="T110" fmla="*/ 11424 w 11624"/>
                  <a:gd name="T111" fmla="*/ 4890 h 6452"/>
                  <a:gd name="T112" fmla="*/ 11405 w 11624"/>
                  <a:gd name="T113" fmla="*/ 4918 h 6452"/>
                  <a:gd name="T114" fmla="*/ 7299 w 11624"/>
                  <a:gd name="T115" fmla="*/ 4929 h 6452"/>
                  <a:gd name="T116" fmla="*/ 6669 w 11624"/>
                  <a:gd name="T117" fmla="*/ 6438 h 6452"/>
                  <a:gd name="T118" fmla="*/ 6637 w 11624"/>
                  <a:gd name="T119" fmla="*/ 6452 h 6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624" h="6452">
                    <a:moveTo>
                      <a:pt x="6634" y="6452"/>
                    </a:moveTo>
                    <a:lnTo>
                      <a:pt x="6634" y="6452"/>
                    </a:lnTo>
                    <a:lnTo>
                      <a:pt x="6626" y="6452"/>
                    </a:lnTo>
                    <a:lnTo>
                      <a:pt x="6620" y="6451"/>
                    </a:lnTo>
                    <a:lnTo>
                      <a:pt x="6614" y="6449"/>
                    </a:lnTo>
                    <a:lnTo>
                      <a:pt x="6608" y="6445"/>
                    </a:lnTo>
                    <a:lnTo>
                      <a:pt x="6602" y="6442"/>
                    </a:lnTo>
                    <a:lnTo>
                      <a:pt x="6597" y="6438"/>
                    </a:lnTo>
                    <a:lnTo>
                      <a:pt x="6593" y="6432"/>
                    </a:lnTo>
                    <a:lnTo>
                      <a:pt x="6588" y="6427"/>
                    </a:lnTo>
                    <a:lnTo>
                      <a:pt x="4348" y="2710"/>
                    </a:lnTo>
                    <a:lnTo>
                      <a:pt x="3426" y="4910"/>
                    </a:lnTo>
                    <a:lnTo>
                      <a:pt x="3426" y="4910"/>
                    </a:lnTo>
                    <a:lnTo>
                      <a:pt x="3423" y="4916"/>
                    </a:lnTo>
                    <a:lnTo>
                      <a:pt x="3419" y="4924"/>
                    </a:lnTo>
                    <a:lnTo>
                      <a:pt x="3413" y="4929"/>
                    </a:lnTo>
                    <a:lnTo>
                      <a:pt x="3408" y="4934"/>
                    </a:lnTo>
                    <a:lnTo>
                      <a:pt x="3401" y="4938"/>
                    </a:lnTo>
                    <a:lnTo>
                      <a:pt x="3394" y="4941"/>
                    </a:lnTo>
                    <a:lnTo>
                      <a:pt x="3386" y="4943"/>
                    </a:lnTo>
                    <a:lnTo>
                      <a:pt x="3378" y="4944"/>
                    </a:lnTo>
                    <a:lnTo>
                      <a:pt x="3378" y="4944"/>
                    </a:lnTo>
                    <a:lnTo>
                      <a:pt x="256" y="4948"/>
                    </a:lnTo>
                    <a:lnTo>
                      <a:pt x="256" y="4948"/>
                    </a:lnTo>
                    <a:lnTo>
                      <a:pt x="248" y="4948"/>
                    </a:lnTo>
                    <a:lnTo>
                      <a:pt x="239" y="4946"/>
                    </a:lnTo>
                    <a:lnTo>
                      <a:pt x="231" y="4943"/>
                    </a:lnTo>
                    <a:lnTo>
                      <a:pt x="225" y="4938"/>
                    </a:lnTo>
                    <a:lnTo>
                      <a:pt x="219" y="4932"/>
                    </a:lnTo>
                    <a:lnTo>
                      <a:pt x="213" y="4926"/>
                    </a:lnTo>
                    <a:lnTo>
                      <a:pt x="209" y="4918"/>
                    </a:lnTo>
                    <a:lnTo>
                      <a:pt x="207" y="4911"/>
                    </a:lnTo>
                    <a:lnTo>
                      <a:pt x="207" y="4911"/>
                    </a:lnTo>
                    <a:lnTo>
                      <a:pt x="186" y="4833"/>
                    </a:lnTo>
                    <a:lnTo>
                      <a:pt x="167" y="4755"/>
                    </a:lnTo>
                    <a:lnTo>
                      <a:pt x="148" y="4677"/>
                    </a:lnTo>
                    <a:lnTo>
                      <a:pt x="131" y="4600"/>
                    </a:lnTo>
                    <a:lnTo>
                      <a:pt x="115" y="4521"/>
                    </a:lnTo>
                    <a:lnTo>
                      <a:pt x="100" y="4442"/>
                    </a:lnTo>
                    <a:lnTo>
                      <a:pt x="86" y="4363"/>
                    </a:lnTo>
                    <a:lnTo>
                      <a:pt x="73" y="4284"/>
                    </a:lnTo>
                    <a:lnTo>
                      <a:pt x="61" y="4205"/>
                    </a:lnTo>
                    <a:lnTo>
                      <a:pt x="50" y="4127"/>
                    </a:lnTo>
                    <a:lnTo>
                      <a:pt x="40" y="4048"/>
                    </a:lnTo>
                    <a:lnTo>
                      <a:pt x="31" y="3968"/>
                    </a:lnTo>
                    <a:lnTo>
                      <a:pt x="23" y="3889"/>
                    </a:lnTo>
                    <a:lnTo>
                      <a:pt x="17" y="3809"/>
                    </a:lnTo>
                    <a:lnTo>
                      <a:pt x="11" y="3729"/>
                    </a:lnTo>
                    <a:lnTo>
                      <a:pt x="6" y="3650"/>
                    </a:lnTo>
                    <a:lnTo>
                      <a:pt x="6" y="3650"/>
                    </a:lnTo>
                    <a:lnTo>
                      <a:pt x="7" y="3642"/>
                    </a:lnTo>
                    <a:lnTo>
                      <a:pt x="7" y="3642"/>
                    </a:lnTo>
                    <a:lnTo>
                      <a:pt x="3" y="3551"/>
                    </a:lnTo>
                    <a:lnTo>
                      <a:pt x="0" y="3460"/>
                    </a:lnTo>
                    <a:lnTo>
                      <a:pt x="1" y="3371"/>
                    </a:lnTo>
                    <a:lnTo>
                      <a:pt x="4" y="3280"/>
                    </a:lnTo>
                    <a:lnTo>
                      <a:pt x="9" y="3190"/>
                    </a:lnTo>
                    <a:lnTo>
                      <a:pt x="17" y="3101"/>
                    </a:lnTo>
                    <a:lnTo>
                      <a:pt x="26" y="3011"/>
                    </a:lnTo>
                    <a:lnTo>
                      <a:pt x="38" y="2922"/>
                    </a:lnTo>
                    <a:lnTo>
                      <a:pt x="52" y="2834"/>
                    </a:lnTo>
                    <a:lnTo>
                      <a:pt x="68" y="2746"/>
                    </a:lnTo>
                    <a:lnTo>
                      <a:pt x="87" y="2658"/>
                    </a:lnTo>
                    <a:lnTo>
                      <a:pt x="108" y="2571"/>
                    </a:lnTo>
                    <a:lnTo>
                      <a:pt x="131" y="2485"/>
                    </a:lnTo>
                    <a:lnTo>
                      <a:pt x="156" y="2399"/>
                    </a:lnTo>
                    <a:lnTo>
                      <a:pt x="183" y="2313"/>
                    </a:lnTo>
                    <a:lnTo>
                      <a:pt x="213" y="2229"/>
                    </a:lnTo>
                    <a:lnTo>
                      <a:pt x="244" y="2146"/>
                    </a:lnTo>
                    <a:lnTo>
                      <a:pt x="278" y="2063"/>
                    </a:lnTo>
                    <a:lnTo>
                      <a:pt x="314" y="1981"/>
                    </a:lnTo>
                    <a:lnTo>
                      <a:pt x="351" y="1900"/>
                    </a:lnTo>
                    <a:lnTo>
                      <a:pt x="391" y="1819"/>
                    </a:lnTo>
                    <a:lnTo>
                      <a:pt x="432" y="1740"/>
                    </a:lnTo>
                    <a:lnTo>
                      <a:pt x="477" y="1662"/>
                    </a:lnTo>
                    <a:lnTo>
                      <a:pt x="522" y="1584"/>
                    </a:lnTo>
                    <a:lnTo>
                      <a:pt x="570" y="1509"/>
                    </a:lnTo>
                    <a:lnTo>
                      <a:pt x="620" y="1433"/>
                    </a:lnTo>
                    <a:lnTo>
                      <a:pt x="671" y="1360"/>
                    </a:lnTo>
                    <a:lnTo>
                      <a:pt x="725" y="1287"/>
                    </a:lnTo>
                    <a:lnTo>
                      <a:pt x="780" y="1216"/>
                    </a:lnTo>
                    <a:lnTo>
                      <a:pt x="838" y="1146"/>
                    </a:lnTo>
                    <a:lnTo>
                      <a:pt x="898" y="1078"/>
                    </a:lnTo>
                    <a:lnTo>
                      <a:pt x="958" y="1011"/>
                    </a:lnTo>
                    <a:lnTo>
                      <a:pt x="958" y="1011"/>
                    </a:lnTo>
                    <a:lnTo>
                      <a:pt x="1014" y="952"/>
                    </a:lnTo>
                    <a:lnTo>
                      <a:pt x="1072" y="895"/>
                    </a:lnTo>
                    <a:lnTo>
                      <a:pt x="1129" y="840"/>
                    </a:lnTo>
                    <a:lnTo>
                      <a:pt x="1188" y="787"/>
                    </a:lnTo>
                    <a:lnTo>
                      <a:pt x="1249" y="735"/>
                    </a:lnTo>
                    <a:lnTo>
                      <a:pt x="1309" y="685"/>
                    </a:lnTo>
                    <a:lnTo>
                      <a:pt x="1372" y="636"/>
                    </a:lnTo>
                    <a:lnTo>
                      <a:pt x="1435" y="589"/>
                    </a:lnTo>
                    <a:lnTo>
                      <a:pt x="1498" y="543"/>
                    </a:lnTo>
                    <a:lnTo>
                      <a:pt x="1563" y="500"/>
                    </a:lnTo>
                    <a:lnTo>
                      <a:pt x="1629" y="458"/>
                    </a:lnTo>
                    <a:lnTo>
                      <a:pt x="1696" y="418"/>
                    </a:lnTo>
                    <a:lnTo>
                      <a:pt x="1763" y="379"/>
                    </a:lnTo>
                    <a:lnTo>
                      <a:pt x="1832" y="341"/>
                    </a:lnTo>
                    <a:lnTo>
                      <a:pt x="1901" y="307"/>
                    </a:lnTo>
                    <a:lnTo>
                      <a:pt x="1971" y="273"/>
                    </a:lnTo>
                    <a:lnTo>
                      <a:pt x="1971" y="273"/>
                    </a:lnTo>
                    <a:lnTo>
                      <a:pt x="2045" y="240"/>
                    </a:lnTo>
                    <a:lnTo>
                      <a:pt x="2119" y="209"/>
                    </a:lnTo>
                    <a:lnTo>
                      <a:pt x="2194" y="180"/>
                    </a:lnTo>
                    <a:lnTo>
                      <a:pt x="2268" y="153"/>
                    </a:lnTo>
                    <a:lnTo>
                      <a:pt x="2344" y="130"/>
                    </a:lnTo>
                    <a:lnTo>
                      <a:pt x="2421" y="107"/>
                    </a:lnTo>
                    <a:lnTo>
                      <a:pt x="2496" y="86"/>
                    </a:lnTo>
                    <a:lnTo>
                      <a:pt x="2573" y="68"/>
                    </a:lnTo>
                    <a:lnTo>
                      <a:pt x="2650" y="52"/>
                    </a:lnTo>
                    <a:lnTo>
                      <a:pt x="2727" y="38"/>
                    </a:lnTo>
                    <a:lnTo>
                      <a:pt x="2805" y="27"/>
                    </a:lnTo>
                    <a:lnTo>
                      <a:pt x="2883" y="17"/>
                    </a:lnTo>
                    <a:lnTo>
                      <a:pt x="2961" y="10"/>
                    </a:lnTo>
                    <a:lnTo>
                      <a:pt x="3039" y="4"/>
                    </a:lnTo>
                    <a:lnTo>
                      <a:pt x="3118" y="1"/>
                    </a:lnTo>
                    <a:lnTo>
                      <a:pt x="3197" y="0"/>
                    </a:lnTo>
                    <a:lnTo>
                      <a:pt x="3197" y="0"/>
                    </a:lnTo>
                    <a:lnTo>
                      <a:pt x="3240" y="0"/>
                    </a:lnTo>
                    <a:lnTo>
                      <a:pt x="3284" y="1"/>
                    </a:lnTo>
                    <a:lnTo>
                      <a:pt x="3328" y="2"/>
                    </a:lnTo>
                    <a:lnTo>
                      <a:pt x="3371" y="5"/>
                    </a:lnTo>
                    <a:lnTo>
                      <a:pt x="3414" y="7"/>
                    </a:lnTo>
                    <a:lnTo>
                      <a:pt x="3457" y="12"/>
                    </a:lnTo>
                    <a:lnTo>
                      <a:pt x="3501" y="16"/>
                    </a:lnTo>
                    <a:lnTo>
                      <a:pt x="3544" y="20"/>
                    </a:lnTo>
                    <a:lnTo>
                      <a:pt x="3587" y="26"/>
                    </a:lnTo>
                    <a:lnTo>
                      <a:pt x="3630" y="32"/>
                    </a:lnTo>
                    <a:lnTo>
                      <a:pt x="3717" y="46"/>
                    </a:lnTo>
                    <a:lnTo>
                      <a:pt x="3802" y="64"/>
                    </a:lnTo>
                    <a:lnTo>
                      <a:pt x="3888" y="83"/>
                    </a:lnTo>
                    <a:lnTo>
                      <a:pt x="3974" y="105"/>
                    </a:lnTo>
                    <a:lnTo>
                      <a:pt x="4058" y="130"/>
                    </a:lnTo>
                    <a:lnTo>
                      <a:pt x="4142" y="157"/>
                    </a:lnTo>
                    <a:lnTo>
                      <a:pt x="4226" y="187"/>
                    </a:lnTo>
                    <a:lnTo>
                      <a:pt x="4311" y="219"/>
                    </a:lnTo>
                    <a:lnTo>
                      <a:pt x="4394" y="254"/>
                    </a:lnTo>
                    <a:lnTo>
                      <a:pt x="4477" y="290"/>
                    </a:lnTo>
                    <a:lnTo>
                      <a:pt x="4560" y="330"/>
                    </a:lnTo>
                    <a:lnTo>
                      <a:pt x="4642" y="373"/>
                    </a:lnTo>
                    <a:lnTo>
                      <a:pt x="4724" y="417"/>
                    </a:lnTo>
                    <a:lnTo>
                      <a:pt x="4805" y="464"/>
                    </a:lnTo>
                    <a:lnTo>
                      <a:pt x="4886" y="514"/>
                    </a:lnTo>
                    <a:lnTo>
                      <a:pt x="4966" y="566"/>
                    </a:lnTo>
                    <a:lnTo>
                      <a:pt x="5046" y="621"/>
                    </a:lnTo>
                    <a:lnTo>
                      <a:pt x="5126" y="677"/>
                    </a:lnTo>
                    <a:lnTo>
                      <a:pt x="5205" y="736"/>
                    </a:lnTo>
                    <a:lnTo>
                      <a:pt x="5283" y="799"/>
                    </a:lnTo>
                    <a:lnTo>
                      <a:pt x="5360" y="863"/>
                    </a:lnTo>
                    <a:lnTo>
                      <a:pt x="5437" y="930"/>
                    </a:lnTo>
                    <a:lnTo>
                      <a:pt x="5514" y="999"/>
                    </a:lnTo>
                    <a:lnTo>
                      <a:pt x="5589" y="1070"/>
                    </a:lnTo>
                    <a:lnTo>
                      <a:pt x="5664" y="1144"/>
                    </a:lnTo>
                    <a:lnTo>
                      <a:pt x="5738" y="1220"/>
                    </a:lnTo>
                    <a:lnTo>
                      <a:pt x="5813" y="1299"/>
                    </a:lnTo>
                    <a:lnTo>
                      <a:pt x="5813" y="1299"/>
                    </a:lnTo>
                    <a:lnTo>
                      <a:pt x="5886" y="1220"/>
                    </a:lnTo>
                    <a:lnTo>
                      <a:pt x="5961" y="1144"/>
                    </a:lnTo>
                    <a:lnTo>
                      <a:pt x="6035" y="1070"/>
                    </a:lnTo>
                    <a:lnTo>
                      <a:pt x="6111" y="999"/>
                    </a:lnTo>
                    <a:lnTo>
                      <a:pt x="6188" y="930"/>
                    </a:lnTo>
                    <a:lnTo>
                      <a:pt x="6264" y="863"/>
                    </a:lnTo>
                    <a:lnTo>
                      <a:pt x="6342" y="799"/>
                    </a:lnTo>
                    <a:lnTo>
                      <a:pt x="6420" y="736"/>
                    </a:lnTo>
                    <a:lnTo>
                      <a:pt x="6499" y="677"/>
                    </a:lnTo>
                    <a:lnTo>
                      <a:pt x="6579" y="621"/>
                    </a:lnTo>
                    <a:lnTo>
                      <a:pt x="6659" y="566"/>
                    </a:lnTo>
                    <a:lnTo>
                      <a:pt x="6738" y="514"/>
                    </a:lnTo>
                    <a:lnTo>
                      <a:pt x="6819" y="464"/>
                    </a:lnTo>
                    <a:lnTo>
                      <a:pt x="6900" y="417"/>
                    </a:lnTo>
                    <a:lnTo>
                      <a:pt x="6983" y="373"/>
                    </a:lnTo>
                    <a:lnTo>
                      <a:pt x="7065" y="330"/>
                    </a:lnTo>
                    <a:lnTo>
                      <a:pt x="7148" y="290"/>
                    </a:lnTo>
                    <a:lnTo>
                      <a:pt x="7231" y="254"/>
                    </a:lnTo>
                    <a:lnTo>
                      <a:pt x="7314" y="219"/>
                    </a:lnTo>
                    <a:lnTo>
                      <a:pt x="7398" y="187"/>
                    </a:lnTo>
                    <a:lnTo>
                      <a:pt x="7483" y="157"/>
                    </a:lnTo>
                    <a:lnTo>
                      <a:pt x="7567" y="130"/>
                    </a:lnTo>
                    <a:lnTo>
                      <a:pt x="7652" y="105"/>
                    </a:lnTo>
                    <a:lnTo>
                      <a:pt x="7736" y="83"/>
                    </a:lnTo>
                    <a:lnTo>
                      <a:pt x="7823" y="64"/>
                    </a:lnTo>
                    <a:lnTo>
                      <a:pt x="7908" y="46"/>
                    </a:lnTo>
                    <a:lnTo>
                      <a:pt x="7995" y="32"/>
                    </a:lnTo>
                    <a:lnTo>
                      <a:pt x="8038" y="26"/>
                    </a:lnTo>
                    <a:lnTo>
                      <a:pt x="8081" y="20"/>
                    </a:lnTo>
                    <a:lnTo>
                      <a:pt x="8124" y="16"/>
                    </a:lnTo>
                    <a:lnTo>
                      <a:pt x="8167" y="12"/>
                    </a:lnTo>
                    <a:lnTo>
                      <a:pt x="8211" y="7"/>
                    </a:lnTo>
                    <a:lnTo>
                      <a:pt x="8254" y="5"/>
                    </a:lnTo>
                    <a:lnTo>
                      <a:pt x="8297" y="2"/>
                    </a:lnTo>
                    <a:lnTo>
                      <a:pt x="8341" y="1"/>
                    </a:lnTo>
                    <a:lnTo>
                      <a:pt x="8384" y="0"/>
                    </a:lnTo>
                    <a:lnTo>
                      <a:pt x="8428" y="0"/>
                    </a:lnTo>
                    <a:lnTo>
                      <a:pt x="8428" y="0"/>
                    </a:lnTo>
                    <a:lnTo>
                      <a:pt x="8506" y="1"/>
                    </a:lnTo>
                    <a:lnTo>
                      <a:pt x="8585" y="4"/>
                    </a:lnTo>
                    <a:lnTo>
                      <a:pt x="8664" y="10"/>
                    </a:lnTo>
                    <a:lnTo>
                      <a:pt x="8742" y="17"/>
                    </a:lnTo>
                    <a:lnTo>
                      <a:pt x="8820" y="27"/>
                    </a:lnTo>
                    <a:lnTo>
                      <a:pt x="8897" y="38"/>
                    </a:lnTo>
                    <a:lnTo>
                      <a:pt x="8975" y="52"/>
                    </a:lnTo>
                    <a:lnTo>
                      <a:pt x="9052" y="68"/>
                    </a:lnTo>
                    <a:lnTo>
                      <a:pt x="9129" y="86"/>
                    </a:lnTo>
                    <a:lnTo>
                      <a:pt x="9205" y="107"/>
                    </a:lnTo>
                    <a:lnTo>
                      <a:pt x="9281" y="130"/>
                    </a:lnTo>
                    <a:lnTo>
                      <a:pt x="9356" y="153"/>
                    </a:lnTo>
                    <a:lnTo>
                      <a:pt x="9431" y="180"/>
                    </a:lnTo>
                    <a:lnTo>
                      <a:pt x="9505" y="209"/>
                    </a:lnTo>
                    <a:lnTo>
                      <a:pt x="9580" y="240"/>
                    </a:lnTo>
                    <a:lnTo>
                      <a:pt x="9653" y="273"/>
                    </a:lnTo>
                    <a:lnTo>
                      <a:pt x="9653" y="273"/>
                    </a:lnTo>
                    <a:lnTo>
                      <a:pt x="9724" y="307"/>
                    </a:lnTo>
                    <a:lnTo>
                      <a:pt x="9793" y="342"/>
                    </a:lnTo>
                    <a:lnTo>
                      <a:pt x="9862" y="379"/>
                    </a:lnTo>
                    <a:lnTo>
                      <a:pt x="9929" y="418"/>
                    </a:lnTo>
                    <a:lnTo>
                      <a:pt x="9996" y="458"/>
                    </a:lnTo>
                    <a:lnTo>
                      <a:pt x="10062" y="500"/>
                    </a:lnTo>
                    <a:lnTo>
                      <a:pt x="10126" y="543"/>
                    </a:lnTo>
                    <a:lnTo>
                      <a:pt x="10190" y="589"/>
                    </a:lnTo>
                    <a:lnTo>
                      <a:pt x="10253" y="636"/>
                    </a:lnTo>
                    <a:lnTo>
                      <a:pt x="10315" y="685"/>
                    </a:lnTo>
                    <a:lnTo>
                      <a:pt x="10376" y="735"/>
                    </a:lnTo>
                    <a:lnTo>
                      <a:pt x="10436" y="787"/>
                    </a:lnTo>
                    <a:lnTo>
                      <a:pt x="10496" y="840"/>
                    </a:lnTo>
                    <a:lnTo>
                      <a:pt x="10553" y="895"/>
                    </a:lnTo>
                    <a:lnTo>
                      <a:pt x="10610" y="952"/>
                    </a:lnTo>
                    <a:lnTo>
                      <a:pt x="10666" y="1011"/>
                    </a:lnTo>
                    <a:lnTo>
                      <a:pt x="10666" y="1011"/>
                    </a:lnTo>
                    <a:lnTo>
                      <a:pt x="10727" y="1078"/>
                    </a:lnTo>
                    <a:lnTo>
                      <a:pt x="10786" y="1146"/>
                    </a:lnTo>
                    <a:lnTo>
                      <a:pt x="10845" y="1216"/>
                    </a:lnTo>
                    <a:lnTo>
                      <a:pt x="10900" y="1287"/>
                    </a:lnTo>
                    <a:lnTo>
                      <a:pt x="10954" y="1360"/>
                    </a:lnTo>
                    <a:lnTo>
                      <a:pt x="11006" y="1433"/>
                    </a:lnTo>
                    <a:lnTo>
                      <a:pt x="11055" y="1509"/>
                    </a:lnTo>
                    <a:lnTo>
                      <a:pt x="11103" y="1584"/>
                    </a:lnTo>
                    <a:lnTo>
                      <a:pt x="11148" y="1662"/>
                    </a:lnTo>
                    <a:lnTo>
                      <a:pt x="11192" y="1740"/>
                    </a:lnTo>
                    <a:lnTo>
                      <a:pt x="11235" y="1820"/>
                    </a:lnTo>
                    <a:lnTo>
                      <a:pt x="11273" y="1900"/>
                    </a:lnTo>
                    <a:lnTo>
                      <a:pt x="11311" y="1981"/>
                    </a:lnTo>
                    <a:lnTo>
                      <a:pt x="11347" y="2063"/>
                    </a:lnTo>
                    <a:lnTo>
                      <a:pt x="11381" y="2146"/>
                    </a:lnTo>
                    <a:lnTo>
                      <a:pt x="11413" y="2230"/>
                    </a:lnTo>
                    <a:lnTo>
                      <a:pt x="11442" y="2314"/>
                    </a:lnTo>
                    <a:lnTo>
                      <a:pt x="11469" y="2400"/>
                    </a:lnTo>
                    <a:lnTo>
                      <a:pt x="11494" y="2485"/>
                    </a:lnTo>
                    <a:lnTo>
                      <a:pt x="11517" y="2571"/>
                    </a:lnTo>
                    <a:lnTo>
                      <a:pt x="11538" y="2659"/>
                    </a:lnTo>
                    <a:lnTo>
                      <a:pt x="11556" y="2746"/>
                    </a:lnTo>
                    <a:lnTo>
                      <a:pt x="11573" y="2835"/>
                    </a:lnTo>
                    <a:lnTo>
                      <a:pt x="11587" y="2922"/>
                    </a:lnTo>
                    <a:lnTo>
                      <a:pt x="11598" y="3012"/>
                    </a:lnTo>
                    <a:lnTo>
                      <a:pt x="11608" y="3101"/>
                    </a:lnTo>
                    <a:lnTo>
                      <a:pt x="11616" y="3190"/>
                    </a:lnTo>
                    <a:lnTo>
                      <a:pt x="11621" y="3281"/>
                    </a:lnTo>
                    <a:lnTo>
                      <a:pt x="11624" y="3371"/>
                    </a:lnTo>
                    <a:lnTo>
                      <a:pt x="11624" y="3461"/>
                    </a:lnTo>
                    <a:lnTo>
                      <a:pt x="11622" y="3551"/>
                    </a:lnTo>
                    <a:lnTo>
                      <a:pt x="11619" y="3642"/>
                    </a:lnTo>
                    <a:lnTo>
                      <a:pt x="11619" y="3642"/>
                    </a:lnTo>
                    <a:lnTo>
                      <a:pt x="11619" y="3650"/>
                    </a:lnTo>
                    <a:lnTo>
                      <a:pt x="11619" y="3650"/>
                    </a:lnTo>
                    <a:lnTo>
                      <a:pt x="11615" y="3728"/>
                    </a:lnTo>
                    <a:lnTo>
                      <a:pt x="11608" y="3807"/>
                    </a:lnTo>
                    <a:lnTo>
                      <a:pt x="11602" y="3885"/>
                    </a:lnTo>
                    <a:lnTo>
                      <a:pt x="11594" y="3962"/>
                    </a:lnTo>
                    <a:lnTo>
                      <a:pt x="11586" y="4041"/>
                    </a:lnTo>
                    <a:lnTo>
                      <a:pt x="11576" y="4119"/>
                    </a:lnTo>
                    <a:lnTo>
                      <a:pt x="11565" y="4197"/>
                    </a:lnTo>
                    <a:lnTo>
                      <a:pt x="11553" y="4275"/>
                    </a:lnTo>
                    <a:lnTo>
                      <a:pt x="11541" y="4352"/>
                    </a:lnTo>
                    <a:lnTo>
                      <a:pt x="11527" y="4430"/>
                    </a:lnTo>
                    <a:lnTo>
                      <a:pt x="11512" y="4507"/>
                    </a:lnTo>
                    <a:lnTo>
                      <a:pt x="11497" y="4585"/>
                    </a:lnTo>
                    <a:lnTo>
                      <a:pt x="11480" y="4661"/>
                    </a:lnTo>
                    <a:lnTo>
                      <a:pt x="11462" y="4738"/>
                    </a:lnTo>
                    <a:lnTo>
                      <a:pt x="11444" y="4815"/>
                    </a:lnTo>
                    <a:lnTo>
                      <a:pt x="11424" y="4890"/>
                    </a:lnTo>
                    <a:lnTo>
                      <a:pt x="11424" y="4890"/>
                    </a:lnTo>
                    <a:lnTo>
                      <a:pt x="11421" y="4899"/>
                    </a:lnTo>
                    <a:lnTo>
                      <a:pt x="11417" y="4906"/>
                    </a:lnTo>
                    <a:lnTo>
                      <a:pt x="11412" y="4913"/>
                    </a:lnTo>
                    <a:lnTo>
                      <a:pt x="11405" y="4918"/>
                    </a:lnTo>
                    <a:lnTo>
                      <a:pt x="11399" y="4923"/>
                    </a:lnTo>
                    <a:lnTo>
                      <a:pt x="11391" y="4927"/>
                    </a:lnTo>
                    <a:lnTo>
                      <a:pt x="11382" y="4929"/>
                    </a:lnTo>
                    <a:lnTo>
                      <a:pt x="11374" y="4929"/>
                    </a:lnTo>
                    <a:lnTo>
                      <a:pt x="7299" y="4929"/>
                    </a:lnTo>
                    <a:lnTo>
                      <a:pt x="6681" y="6421"/>
                    </a:lnTo>
                    <a:lnTo>
                      <a:pt x="6681" y="6421"/>
                    </a:lnTo>
                    <a:lnTo>
                      <a:pt x="6678" y="6427"/>
                    </a:lnTo>
                    <a:lnTo>
                      <a:pt x="6674" y="6432"/>
                    </a:lnTo>
                    <a:lnTo>
                      <a:pt x="6669" y="6438"/>
                    </a:lnTo>
                    <a:lnTo>
                      <a:pt x="6664" y="6442"/>
                    </a:lnTo>
                    <a:lnTo>
                      <a:pt x="6657" y="6446"/>
                    </a:lnTo>
                    <a:lnTo>
                      <a:pt x="6651" y="6449"/>
                    </a:lnTo>
                    <a:lnTo>
                      <a:pt x="6645" y="6451"/>
                    </a:lnTo>
                    <a:lnTo>
                      <a:pt x="6637" y="6452"/>
                    </a:lnTo>
                    <a:lnTo>
                      <a:pt x="6637" y="6452"/>
                    </a:lnTo>
                    <a:lnTo>
                      <a:pt x="6634" y="6452"/>
                    </a:lnTo>
                    <a:lnTo>
                      <a:pt x="6634" y="6452"/>
                    </a:lnTo>
                    <a:close/>
                  </a:path>
                </a:pathLst>
              </a:custGeom>
              <a:solidFill>
                <a:srgbClr val="EF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8" name="Freeform 10"/>
              <p:cNvSpPr>
                <a:spLocks/>
              </p:cNvSpPr>
              <p:nvPr/>
            </p:nvSpPr>
            <p:spPr bwMode="auto">
              <a:xfrm>
                <a:off x="3133725" y="3171825"/>
                <a:ext cx="3403600" cy="2062163"/>
              </a:xfrm>
              <a:custGeom>
                <a:avLst/>
                <a:gdLst>
                  <a:gd name="T0" fmla="*/ 5350 w 10719"/>
                  <a:gd name="T1" fmla="*/ 6492 h 6494"/>
                  <a:gd name="T2" fmla="*/ 5283 w 10719"/>
                  <a:gd name="T3" fmla="*/ 6457 h 6494"/>
                  <a:gd name="T4" fmla="*/ 4927 w 10719"/>
                  <a:gd name="T5" fmla="*/ 6266 h 6494"/>
                  <a:gd name="T6" fmla="*/ 4394 w 10719"/>
                  <a:gd name="T7" fmla="*/ 5962 h 6494"/>
                  <a:gd name="T8" fmla="*/ 3899 w 10719"/>
                  <a:gd name="T9" fmla="*/ 5654 h 6494"/>
                  <a:gd name="T10" fmla="*/ 3538 w 10719"/>
                  <a:gd name="T11" fmla="*/ 5410 h 6494"/>
                  <a:gd name="T12" fmla="*/ 3157 w 10719"/>
                  <a:gd name="T13" fmla="*/ 5136 h 6494"/>
                  <a:gd name="T14" fmla="*/ 2767 w 10719"/>
                  <a:gd name="T15" fmla="*/ 4833 h 6494"/>
                  <a:gd name="T16" fmla="*/ 2440 w 10719"/>
                  <a:gd name="T17" fmla="*/ 4561 h 6494"/>
                  <a:gd name="T18" fmla="*/ 2031 w 10719"/>
                  <a:gd name="T19" fmla="*/ 4189 h 6494"/>
                  <a:gd name="T20" fmla="*/ 1650 w 10719"/>
                  <a:gd name="T21" fmla="*/ 3808 h 6494"/>
                  <a:gd name="T22" fmla="*/ 1300 w 10719"/>
                  <a:gd name="T23" fmla="*/ 3418 h 6494"/>
                  <a:gd name="T24" fmla="*/ 1120 w 10719"/>
                  <a:gd name="T25" fmla="*/ 3201 h 6494"/>
                  <a:gd name="T26" fmla="*/ 933 w 10719"/>
                  <a:gd name="T27" fmla="*/ 2959 h 6494"/>
                  <a:gd name="T28" fmla="*/ 758 w 10719"/>
                  <a:gd name="T29" fmla="*/ 2714 h 6494"/>
                  <a:gd name="T30" fmla="*/ 595 w 10719"/>
                  <a:gd name="T31" fmla="*/ 2467 h 6494"/>
                  <a:gd name="T32" fmla="*/ 442 w 10719"/>
                  <a:gd name="T33" fmla="*/ 2217 h 6494"/>
                  <a:gd name="T34" fmla="*/ 302 w 10719"/>
                  <a:gd name="T35" fmla="*/ 1966 h 6494"/>
                  <a:gd name="T36" fmla="*/ 173 w 10719"/>
                  <a:gd name="T37" fmla="*/ 1712 h 6494"/>
                  <a:gd name="T38" fmla="*/ 58 w 10719"/>
                  <a:gd name="T39" fmla="*/ 1456 h 6494"/>
                  <a:gd name="T40" fmla="*/ 4 w 10719"/>
                  <a:gd name="T41" fmla="*/ 1326 h 6494"/>
                  <a:gd name="T42" fmla="*/ 0 w 10719"/>
                  <a:gd name="T43" fmla="*/ 1301 h 6494"/>
                  <a:gd name="T44" fmla="*/ 8 w 10719"/>
                  <a:gd name="T45" fmla="*/ 1276 h 6494"/>
                  <a:gd name="T46" fmla="*/ 21 w 10719"/>
                  <a:gd name="T47" fmla="*/ 1264 h 6494"/>
                  <a:gd name="T48" fmla="*/ 45 w 10719"/>
                  <a:gd name="T49" fmla="*/ 1254 h 6494"/>
                  <a:gd name="T50" fmla="*/ 3963 w 10719"/>
                  <a:gd name="T51" fmla="*/ 31 h 6494"/>
                  <a:gd name="T52" fmla="*/ 3980 w 10719"/>
                  <a:gd name="T53" fmla="*/ 10 h 6494"/>
                  <a:gd name="T54" fmla="*/ 4006 w 10719"/>
                  <a:gd name="T55" fmla="*/ 0 h 6494"/>
                  <a:gd name="T56" fmla="*/ 4017 w 10719"/>
                  <a:gd name="T57" fmla="*/ 0 h 6494"/>
                  <a:gd name="T58" fmla="*/ 4042 w 10719"/>
                  <a:gd name="T59" fmla="*/ 10 h 6494"/>
                  <a:gd name="T60" fmla="*/ 6315 w 10719"/>
                  <a:gd name="T61" fmla="*/ 3658 h 6494"/>
                  <a:gd name="T62" fmla="*/ 7287 w 10719"/>
                  <a:gd name="T63" fmla="*/ 1294 h 6494"/>
                  <a:gd name="T64" fmla="*/ 7312 w 10719"/>
                  <a:gd name="T65" fmla="*/ 1278 h 6494"/>
                  <a:gd name="T66" fmla="*/ 10667 w 10719"/>
                  <a:gd name="T67" fmla="*/ 1274 h 6494"/>
                  <a:gd name="T68" fmla="*/ 10692 w 10719"/>
                  <a:gd name="T69" fmla="*/ 1281 h 6494"/>
                  <a:gd name="T70" fmla="*/ 10710 w 10719"/>
                  <a:gd name="T71" fmla="*/ 1298 h 6494"/>
                  <a:gd name="T72" fmla="*/ 10717 w 10719"/>
                  <a:gd name="T73" fmla="*/ 1315 h 6494"/>
                  <a:gd name="T74" fmla="*/ 10717 w 10719"/>
                  <a:gd name="T75" fmla="*/ 1340 h 6494"/>
                  <a:gd name="T76" fmla="*/ 10661 w 10719"/>
                  <a:gd name="T77" fmla="*/ 1474 h 6494"/>
                  <a:gd name="T78" fmla="*/ 10545 w 10719"/>
                  <a:gd name="T79" fmla="*/ 1729 h 6494"/>
                  <a:gd name="T80" fmla="*/ 10416 w 10719"/>
                  <a:gd name="T81" fmla="*/ 1982 h 6494"/>
                  <a:gd name="T82" fmla="*/ 10276 w 10719"/>
                  <a:gd name="T83" fmla="*/ 2232 h 6494"/>
                  <a:gd name="T84" fmla="*/ 10123 w 10719"/>
                  <a:gd name="T85" fmla="*/ 2482 h 6494"/>
                  <a:gd name="T86" fmla="*/ 9959 w 10719"/>
                  <a:gd name="T87" fmla="*/ 2728 h 6494"/>
                  <a:gd name="T88" fmla="*/ 9784 w 10719"/>
                  <a:gd name="T89" fmla="*/ 2971 h 6494"/>
                  <a:gd name="T90" fmla="*/ 9598 w 10719"/>
                  <a:gd name="T91" fmla="*/ 3213 h 6494"/>
                  <a:gd name="T92" fmla="*/ 9418 w 10719"/>
                  <a:gd name="T93" fmla="*/ 3430 h 6494"/>
                  <a:gd name="T94" fmla="*/ 9068 w 10719"/>
                  <a:gd name="T95" fmla="*/ 3818 h 6494"/>
                  <a:gd name="T96" fmla="*/ 8688 w 10719"/>
                  <a:gd name="T97" fmla="*/ 4197 h 6494"/>
                  <a:gd name="T98" fmla="*/ 8279 w 10719"/>
                  <a:gd name="T99" fmla="*/ 4568 h 6494"/>
                  <a:gd name="T100" fmla="*/ 7953 w 10719"/>
                  <a:gd name="T101" fmla="*/ 4839 h 6494"/>
                  <a:gd name="T102" fmla="*/ 7563 w 10719"/>
                  <a:gd name="T103" fmla="*/ 5141 h 6494"/>
                  <a:gd name="T104" fmla="*/ 7184 w 10719"/>
                  <a:gd name="T105" fmla="*/ 5414 h 6494"/>
                  <a:gd name="T106" fmla="*/ 6823 w 10719"/>
                  <a:gd name="T107" fmla="*/ 5656 h 6494"/>
                  <a:gd name="T108" fmla="*/ 6331 w 10719"/>
                  <a:gd name="T109" fmla="*/ 5964 h 6494"/>
                  <a:gd name="T110" fmla="*/ 5799 w 10719"/>
                  <a:gd name="T111" fmla="*/ 6267 h 6494"/>
                  <a:gd name="T112" fmla="*/ 5444 w 10719"/>
                  <a:gd name="T113" fmla="*/ 6457 h 6494"/>
                  <a:gd name="T114" fmla="*/ 5377 w 10719"/>
                  <a:gd name="T115" fmla="*/ 6492 h 6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19" h="6494">
                    <a:moveTo>
                      <a:pt x="5364" y="6494"/>
                    </a:moveTo>
                    <a:lnTo>
                      <a:pt x="5364" y="6494"/>
                    </a:lnTo>
                    <a:lnTo>
                      <a:pt x="5356" y="6494"/>
                    </a:lnTo>
                    <a:lnTo>
                      <a:pt x="5350" y="6492"/>
                    </a:lnTo>
                    <a:lnTo>
                      <a:pt x="5343" y="6490"/>
                    </a:lnTo>
                    <a:lnTo>
                      <a:pt x="5338" y="6487"/>
                    </a:lnTo>
                    <a:lnTo>
                      <a:pt x="5338" y="6487"/>
                    </a:lnTo>
                    <a:lnTo>
                      <a:pt x="5283" y="6457"/>
                    </a:lnTo>
                    <a:lnTo>
                      <a:pt x="5201" y="6414"/>
                    </a:lnTo>
                    <a:lnTo>
                      <a:pt x="5201" y="6414"/>
                    </a:lnTo>
                    <a:lnTo>
                      <a:pt x="5031" y="6323"/>
                    </a:lnTo>
                    <a:lnTo>
                      <a:pt x="4927" y="6266"/>
                    </a:lnTo>
                    <a:lnTo>
                      <a:pt x="4809" y="6201"/>
                    </a:lnTo>
                    <a:lnTo>
                      <a:pt x="4680" y="6129"/>
                    </a:lnTo>
                    <a:lnTo>
                      <a:pt x="4542" y="6049"/>
                    </a:lnTo>
                    <a:lnTo>
                      <a:pt x="4394" y="5962"/>
                    </a:lnTo>
                    <a:lnTo>
                      <a:pt x="4236" y="5866"/>
                    </a:lnTo>
                    <a:lnTo>
                      <a:pt x="4071" y="5764"/>
                    </a:lnTo>
                    <a:lnTo>
                      <a:pt x="3986" y="5710"/>
                    </a:lnTo>
                    <a:lnTo>
                      <a:pt x="3899" y="5654"/>
                    </a:lnTo>
                    <a:lnTo>
                      <a:pt x="3811" y="5595"/>
                    </a:lnTo>
                    <a:lnTo>
                      <a:pt x="3721" y="5535"/>
                    </a:lnTo>
                    <a:lnTo>
                      <a:pt x="3631" y="5473"/>
                    </a:lnTo>
                    <a:lnTo>
                      <a:pt x="3538" y="5410"/>
                    </a:lnTo>
                    <a:lnTo>
                      <a:pt x="3444" y="5345"/>
                    </a:lnTo>
                    <a:lnTo>
                      <a:pt x="3350" y="5277"/>
                    </a:lnTo>
                    <a:lnTo>
                      <a:pt x="3254" y="5208"/>
                    </a:lnTo>
                    <a:lnTo>
                      <a:pt x="3157" y="5136"/>
                    </a:lnTo>
                    <a:lnTo>
                      <a:pt x="3060" y="5063"/>
                    </a:lnTo>
                    <a:lnTo>
                      <a:pt x="2963" y="4988"/>
                    </a:lnTo>
                    <a:lnTo>
                      <a:pt x="2865" y="4912"/>
                    </a:lnTo>
                    <a:lnTo>
                      <a:pt x="2767" y="4833"/>
                    </a:lnTo>
                    <a:lnTo>
                      <a:pt x="2767" y="4833"/>
                    </a:lnTo>
                    <a:lnTo>
                      <a:pt x="2656" y="4743"/>
                    </a:lnTo>
                    <a:lnTo>
                      <a:pt x="2547" y="4653"/>
                    </a:lnTo>
                    <a:lnTo>
                      <a:pt x="2440" y="4561"/>
                    </a:lnTo>
                    <a:lnTo>
                      <a:pt x="2336" y="4469"/>
                    </a:lnTo>
                    <a:lnTo>
                      <a:pt x="2232" y="4376"/>
                    </a:lnTo>
                    <a:lnTo>
                      <a:pt x="2130" y="4283"/>
                    </a:lnTo>
                    <a:lnTo>
                      <a:pt x="2031" y="4189"/>
                    </a:lnTo>
                    <a:lnTo>
                      <a:pt x="1933" y="4094"/>
                    </a:lnTo>
                    <a:lnTo>
                      <a:pt x="1837" y="3999"/>
                    </a:lnTo>
                    <a:lnTo>
                      <a:pt x="1742" y="3904"/>
                    </a:lnTo>
                    <a:lnTo>
                      <a:pt x="1650" y="3808"/>
                    </a:lnTo>
                    <a:lnTo>
                      <a:pt x="1559" y="3711"/>
                    </a:lnTo>
                    <a:lnTo>
                      <a:pt x="1471" y="3614"/>
                    </a:lnTo>
                    <a:lnTo>
                      <a:pt x="1384" y="3516"/>
                    </a:lnTo>
                    <a:lnTo>
                      <a:pt x="1300" y="3418"/>
                    </a:lnTo>
                    <a:lnTo>
                      <a:pt x="1217" y="3320"/>
                    </a:lnTo>
                    <a:lnTo>
                      <a:pt x="1217" y="3320"/>
                    </a:lnTo>
                    <a:lnTo>
                      <a:pt x="1168" y="3260"/>
                    </a:lnTo>
                    <a:lnTo>
                      <a:pt x="1120" y="3201"/>
                    </a:lnTo>
                    <a:lnTo>
                      <a:pt x="1072" y="3141"/>
                    </a:lnTo>
                    <a:lnTo>
                      <a:pt x="1024" y="3080"/>
                    </a:lnTo>
                    <a:lnTo>
                      <a:pt x="978" y="3020"/>
                    </a:lnTo>
                    <a:lnTo>
                      <a:pt x="933" y="2959"/>
                    </a:lnTo>
                    <a:lnTo>
                      <a:pt x="888" y="2898"/>
                    </a:lnTo>
                    <a:lnTo>
                      <a:pt x="844" y="2837"/>
                    </a:lnTo>
                    <a:lnTo>
                      <a:pt x="801" y="2776"/>
                    </a:lnTo>
                    <a:lnTo>
                      <a:pt x="758" y="2714"/>
                    </a:lnTo>
                    <a:lnTo>
                      <a:pt x="716" y="2652"/>
                    </a:lnTo>
                    <a:lnTo>
                      <a:pt x="675" y="2591"/>
                    </a:lnTo>
                    <a:lnTo>
                      <a:pt x="635" y="2529"/>
                    </a:lnTo>
                    <a:lnTo>
                      <a:pt x="595" y="2467"/>
                    </a:lnTo>
                    <a:lnTo>
                      <a:pt x="556" y="2405"/>
                    </a:lnTo>
                    <a:lnTo>
                      <a:pt x="517" y="2342"/>
                    </a:lnTo>
                    <a:lnTo>
                      <a:pt x="479" y="2280"/>
                    </a:lnTo>
                    <a:lnTo>
                      <a:pt x="442" y="2217"/>
                    </a:lnTo>
                    <a:lnTo>
                      <a:pt x="407" y="2155"/>
                    </a:lnTo>
                    <a:lnTo>
                      <a:pt x="371" y="2092"/>
                    </a:lnTo>
                    <a:lnTo>
                      <a:pt x="337" y="2028"/>
                    </a:lnTo>
                    <a:lnTo>
                      <a:pt x="302" y="1966"/>
                    </a:lnTo>
                    <a:lnTo>
                      <a:pt x="270" y="1902"/>
                    </a:lnTo>
                    <a:lnTo>
                      <a:pt x="236" y="1839"/>
                    </a:lnTo>
                    <a:lnTo>
                      <a:pt x="205" y="1775"/>
                    </a:lnTo>
                    <a:lnTo>
                      <a:pt x="173" y="1712"/>
                    </a:lnTo>
                    <a:lnTo>
                      <a:pt x="144" y="1648"/>
                    </a:lnTo>
                    <a:lnTo>
                      <a:pt x="114" y="1584"/>
                    </a:lnTo>
                    <a:lnTo>
                      <a:pt x="86" y="1519"/>
                    </a:lnTo>
                    <a:lnTo>
                      <a:pt x="58" y="1456"/>
                    </a:lnTo>
                    <a:lnTo>
                      <a:pt x="31" y="1392"/>
                    </a:lnTo>
                    <a:lnTo>
                      <a:pt x="4" y="1327"/>
                    </a:lnTo>
                    <a:lnTo>
                      <a:pt x="4" y="1326"/>
                    </a:lnTo>
                    <a:lnTo>
                      <a:pt x="4" y="1326"/>
                    </a:lnTo>
                    <a:lnTo>
                      <a:pt x="2" y="1320"/>
                    </a:lnTo>
                    <a:lnTo>
                      <a:pt x="0" y="1313"/>
                    </a:lnTo>
                    <a:lnTo>
                      <a:pt x="0" y="1308"/>
                    </a:lnTo>
                    <a:lnTo>
                      <a:pt x="0" y="1301"/>
                    </a:lnTo>
                    <a:lnTo>
                      <a:pt x="1" y="1295"/>
                    </a:lnTo>
                    <a:lnTo>
                      <a:pt x="2" y="1288"/>
                    </a:lnTo>
                    <a:lnTo>
                      <a:pt x="5" y="1283"/>
                    </a:lnTo>
                    <a:lnTo>
                      <a:pt x="8" y="1276"/>
                    </a:lnTo>
                    <a:lnTo>
                      <a:pt x="8" y="1276"/>
                    </a:lnTo>
                    <a:lnTo>
                      <a:pt x="11" y="1272"/>
                    </a:lnTo>
                    <a:lnTo>
                      <a:pt x="16" y="1267"/>
                    </a:lnTo>
                    <a:lnTo>
                      <a:pt x="21" y="1264"/>
                    </a:lnTo>
                    <a:lnTo>
                      <a:pt x="27" y="1260"/>
                    </a:lnTo>
                    <a:lnTo>
                      <a:pt x="32" y="1257"/>
                    </a:lnTo>
                    <a:lnTo>
                      <a:pt x="38" y="1255"/>
                    </a:lnTo>
                    <a:lnTo>
                      <a:pt x="45" y="1254"/>
                    </a:lnTo>
                    <a:lnTo>
                      <a:pt x="51" y="1254"/>
                    </a:lnTo>
                    <a:lnTo>
                      <a:pt x="3445" y="1254"/>
                    </a:lnTo>
                    <a:lnTo>
                      <a:pt x="3963" y="31"/>
                    </a:lnTo>
                    <a:lnTo>
                      <a:pt x="3963" y="31"/>
                    </a:lnTo>
                    <a:lnTo>
                      <a:pt x="3966" y="25"/>
                    </a:lnTo>
                    <a:lnTo>
                      <a:pt x="3971" y="19"/>
                    </a:lnTo>
                    <a:lnTo>
                      <a:pt x="3975" y="14"/>
                    </a:lnTo>
                    <a:lnTo>
                      <a:pt x="3980" y="10"/>
                    </a:lnTo>
                    <a:lnTo>
                      <a:pt x="3987" y="5"/>
                    </a:lnTo>
                    <a:lnTo>
                      <a:pt x="3993" y="3"/>
                    </a:lnTo>
                    <a:lnTo>
                      <a:pt x="4000" y="1"/>
                    </a:lnTo>
                    <a:lnTo>
                      <a:pt x="4006" y="0"/>
                    </a:lnTo>
                    <a:lnTo>
                      <a:pt x="4006" y="0"/>
                    </a:lnTo>
                    <a:lnTo>
                      <a:pt x="4011" y="0"/>
                    </a:lnTo>
                    <a:lnTo>
                      <a:pt x="4011" y="0"/>
                    </a:lnTo>
                    <a:lnTo>
                      <a:pt x="4017" y="0"/>
                    </a:lnTo>
                    <a:lnTo>
                      <a:pt x="4024" y="1"/>
                    </a:lnTo>
                    <a:lnTo>
                      <a:pt x="4030" y="3"/>
                    </a:lnTo>
                    <a:lnTo>
                      <a:pt x="4036" y="6"/>
                    </a:lnTo>
                    <a:lnTo>
                      <a:pt x="4042" y="10"/>
                    </a:lnTo>
                    <a:lnTo>
                      <a:pt x="4046" y="14"/>
                    </a:lnTo>
                    <a:lnTo>
                      <a:pt x="4051" y="18"/>
                    </a:lnTo>
                    <a:lnTo>
                      <a:pt x="4055" y="24"/>
                    </a:lnTo>
                    <a:lnTo>
                      <a:pt x="6315" y="3658"/>
                    </a:lnTo>
                    <a:lnTo>
                      <a:pt x="7280" y="1307"/>
                    </a:lnTo>
                    <a:lnTo>
                      <a:pt x="7280" y="1307"/>
                    </a:lnTo>
                    <a:lnTo>
                      <a:pt x="7283" y="1300"/>
                    </a:lnTo>
                    <a:lnTo>
                      <a:pt x="7287" y="1294"/>
                    </a:lnTo>
                    <a:lnTo>
                      <a:pt x="7293" y="1288"/>
                    </a:lnTo>
                    <a:lnTo>
                      <a:pt x="7299" y="1284"/>
                    </a:lnTo>
                    <a:lnTo>
                      <a:pt x="7306" y="1280"/>
                    </a:lnTo>
                    <a:lnTo>
                      <a:pt x="7312" y="1278"/>
                    </a:lnTo>
                    <a:lnTo>
                      <a:pt x="7320" y="1275"/>
                    </a:lnTo>
                    <a:lnTo>
                      <a:pt x="7327" y="1274"/>
                    </a:lnTo>
                    <a:lnTo>
                      <a:pt x="10667" y="1274"/>
                    </a:lnTo>
                    <a:lnTo>
                      <a:pt x="10667" y="1274"/>
                    </a:lnTo>
                    <a:lnTo>
                      <a:pt x="10673" y="1275"/>
                    </a:lnTo>
                    <a:lnTo>
                      <a:pt x="10680" y="1276"/>
                    </a:lnTo>
                    <a:lnTo>
                      <a:pt x="10686" y="1279"/>
                    </a:lnTo>
                    <a:lnTo>
                      <a:pt x="10692" y="1281"/>
                    </a:lnTo>
                    <a:lnTo>
                      <a:pt x="10697" y="1284"/>
                    </a:lnTo>
                    <a:lnTo>
                      <a:pt x="10702" y="1288"/>
                    </a:lnTo>
                    <a:lnTo>
                      <a:pt x="10707" y="1293"/>
                    </a:lnTo>
                    <a:lnTo>
                      <a:pt x="10710" y="1298"/>
                    </a:lnTo>
                    <a:lnTo>
                      <a:pt x="10710" y="1298"/>
                    </a:lnTo>
                    <a:lnTo>
                      <a:pt x="10713" y="1303"/>
                    </a:lnTo>
                    <a:lnTo>
                      <a:pt x="10716" y="1309"/>
                    </a:lnTo>
                    <a:lnTo>
                      <a:pt x="10717" y="1315"/>
                    </a:lnTo>
                    <a:lnTo>
                      <a:pt x="10719" y="1322"/>
                    </a:lnTo>
                    <a:lnTo>
                      <a:pt x="10719" y="1327"/>
                    </a:lnTo>
                    <a:lnTo>
                      <a:pt x="10719" y="1334"/>
                    </a:lnTo>
                    <a:lnTo>
                      <a:pt x="10717" y="1340"/>
                    </a:lnTo>
                    <a:lnTo>
                      <a:pt x="10715" y="1347"/>
                    </a:lnTo>
                    <a:lnTo>
                      <a:pt x="10715" y="1347"/>
                    </a:lnTo>
                    <a:lnTo>
                      <a:pt x="10688" y="1410"/>
                    </a:lnTo>
                    <a:lnTo>
                      <a:pt x="10661" y="1474"/>
                    </a:lnTo>
                    <a:lnTo>
                      <a:pt x="10633" y="1538"/>
                    </a:lnTo>
                    <a:lnTo>
                      <a:pt x="10604" y="1602"/>
                    </a:lnTo>
                    <a:lnTo>
                      <a:pt x="10575" y="1665"/>
                    </a:lnTo>
                    <a:lnTo>
                      <a:pt x="10545" y="1729"/>
                    </a:lnTo>
                    <a:lnTo>
                      <a:pt x="10513" y="1792"/>
                    </a:lnTo>
                    <a:lnTo>
                      <a:pt x="10482" y="1855"/>
                    </a:lnTo>
                    <a:lnTo>
                      <a:pt x="10450" y="1919"/>
                    </a:lnTo>
                    <a:lnTo>
                      <a:pt x="10416" y="1982"/>
                    </a:lnTo>
                    <a:lnTo>
                      <a:pt x="10382" y="2044"/>
                    </a:lnTo>
                    <a:lnTo>
                      <a:pt x="10347" y="2107"/>
                    </a:lnTo>
                    <a:lnTo>
                      <a:pt x="10311" y="2170"/>
                    </a:lnTo>
                    <a:lnTo>
                      <a:pt x="10276" y="2232"/>
                    </a:lnTo>
                    <a:lnTo>
                      <a:pt x="10239" y="2295"/>
                    </a:lnTo>
                    <a:lnTo>
                      <a:pt x="10201" y="2358"/>
                    </a:lnTo>
                    <a:lnTo>
                      <a:pt x="10162" y="2419"/>
                    </a:lnTo>
                    <a:lnTo>
                      <a:pt x="10123" y="2482"/>
                    </a:lnTo>
                    <a:lnTo>
                      <a:pt x="10084" y="2543"/>
                    </a:lnTo>
                    <a:lnTo>
                      <a:pt x="10042" y="2605"/>
                    </a:lnTo>
                    <a:lnTo>
                      <a:pt x="10001" y="2666"/>
                    </a:lnTo>
                    <a:lnTo>
                      <a:pt x="9959" y="2728"/>
                    </a:lnTo>
                    <a:lnTo>
                      <a:pt x="9917" y="2788"/>
                    </a:lnTo>
                    <a:lnTo>
                      <a:pt x="9873" y="2850"/>
                    </a:lnTo>
                    <a:lnTo>
                      <a:pt x="9830" y="2911"/>
                    </a:lnTo>
                    <a:lnTo>
                      <a:pt x="9784" y="2971"/>
                    </a:lnTo>
                    <a:lnTo>
                      <a:pt x="9739" y="3033"/>
                    </a:lnTo>
                    <a:lnTo>
                      <a:pt x="9693" y="3092"/>
                    </a:lnTo>
                    <a:lnTo>
                      <a:pt x="9646" y="3152"/>
                    </a:lnTo>
                    <a:lnTo>
                      <a:pt x="9598" y="3213"/>
                    </a:lnTo>
                    <a:lnTo>
                      <a:pt x="9550" y="3272"/>
                    </a:lnTo>
                    <a:lnTo>
                      <a:pt x="9500" y="3332"/>
                    </a:lnTo>
                    <a:lnTo>
                      <a:pt x="9500" y="3332"/>
                    </a:lnTo>
                    <a:lnTo>
                      <a:pt x="9418" y="3430"/>
                    </a:lnTo>
                    <a:lnTo>
                      <a:pt x="9333" y="3527"/>
                    </a:lnTo>
                    <a:lnTo>
                      <a:pt x="9247" y="3624"/>
                    </a:lnTo>
                    <a:lnTo>
                      <a:pt x="9158" y="3722"/>
                    </a:lnTo>
                    <a:lnTo>
                      <a:pt x="9068" y="3818"/>
                    </a:lnTo>
                    <a:lnTo>
                      <a:pt x="8975" y="3913"/>
                    </a:lnTo>
                    <a:lnTo>
                      <a:pt x="8881" y="4009"/>
                    </a:lnTo>
                    <a:lnTo>
                      <a:pt x="8785" y="4103"/>
                    </a:lnTo>
                    <a:lnTo>
                      <a:pt x="8688" y="4197"/>
                    </a:lnTo>
                    <a:lnTo>
                      <a:pt x="8588" y="4291"/>
                    </a:lnTo>
                    <a:lnTo>
                      <a:pt x="8486" y="4384"/>
                    </a:lnTo>
                    <a:lnTo>
                      <a:pt x="8384" y="4477"/>
                    </a:lnTo>
                    <a:lnTo>
                      <a:pt x="8279" y="4568"/>
                    </a:lnTo>
                    <a:lnTo>
                      <a:pt x="8172" y="4659"/>
                    </a:lnTo>
                    <a:lnTo>
                      <a:pt x="8063" y="4750"/>
                    </a:lnTo>
                    <a:lnTo>
                      <a:pt x="7953" y="4839"/>
                    </a:lnTo>
                    <a:lnTo>
                      <a:pt x="7953" y="4839"/>
                    </a:lnTo>
                    <a:lnTo>
                      <a:pt x="7854" y="4917"/>
                    </a:lnTo>
                    <a:lnTo>
                      <a:pt x="7757" y="4994"/>
                    </a:lnTo>
                    <a:lnTo>
                      <a:pt x="7660" y="5068"/>
                    </a:lnTo>
                    <a:lnTo>
                      <a:pt x="7563" y="5141"/>
                    </a:lnTo>
                    <a:lnTo>
                      <a:pt x="7467" y="5212"/>
                    </a:lnTo>
                    <a:lnTo>
                      <a:pt x="7372" y="5281"/>
                    </a:lnTo>
                    <a:lnTo>
                      <a:pt x="7278" y="5348"/>
                    </a:lnTo>
                    <a:lnTo>
                      <a:pt x="7184" y="5414"/>
                    </a:lnTo>
                    <a:lnTo>
                      <a:pt x="7092" y="5477"/>
                    </a:lnTo>
                    <a:lnTo>
                      <a:pt x="7001" y="5538"/>
                    </a:lnTo>
                    <a:lnTo>
                      <a:pt x="6912" y="5599"/>
                    </a:lnTo>
                    <a:lnTo>
                      <a:pt x="6823" y="5656"/>
                    </a:lnTo>
                    <a:lnTo>
                      <a:pt x="6737" y="5712"/>
                    </a:lnTo>
                    <a:lnTo>
                      <a:pt x="6651" y="5766"/>
                    </a:lnTo>
                    <a:lnTo>
                      <a:pt x="6487" y="5869"/>
                    </a:lnTo>
                    <a:lnTo>
                      <a:pt x="6331" y="5964"/>
                    </a:lnTo>
                    <a:lnTo>
                      <a:pt x="6183" y="6050"/>
                    </a:lnTo>
                    <a:lnTo>
                      <a:pt x="6044" y="6130"/>
                    </a:lnTo>
                    <a:lnTo>
                      <a:pt x="5916" y="6202"/>
                    </a:lnTo>
                    <a:lnTo>
                      <a:pt x="5799" y="6267"/>
                    </a:lnTo>
                    <a:lnTo>
                      <a:pt x="5695" y="6323"/>
                    </a:lnTo>
                    <a:lnTo>
                      <a:pt x="5526" y="6414"/>
                    </a:lnTo>
                    <a:lnTo>
                      <a:pt x="5526" y="6414"/>
                    </a:lnTo>
                    <a:lnTo>
                      <a:pt x="5444" y="6457"/>
                    </a:lnTo>
                    <a:lnTo>
                      <a:pt x="5390" y="6487"/>
                    </a:lnTo>
                    <a:lnTo>
                      <a:pt x="5390" y="6487"/>
                    </a:lnTo>
                    <a:lnTo>
                      <a:pt x="5383" y="6490"/>
                    </a:lnTo>
                    <a:lnTo>
                      <a:pt x="5377" y="6492"/>
                    </a:lnTo>
                    <a:lnTo>
                      <a:pt x="5370" y="6494"/>
                    </a:lnTo>
                    <a:lnTo>
                      <a:pt x="5364" y="6494"/>
                    </a:lnTo>
                    <a:lnTo>
                      <a:pt x="5364" y="6494"/>
                    </a:lnTo>
                    <a:close/>
                  </a:path>
                </a:pathLst>
              </a:custGeom>
              <a:solidFill>
                <a:srgbClr val="EF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805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64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9FE30-A851-4F72-84B0-A335ABFB48D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E46AC-5224-458B-A84B-E70A631FC52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14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9FE30-A851-4F72-84B0-A335ABFB48D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E46AC-5224-458B-A84B-E70A631FC52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09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9FE30-A851-4F72-84B0-A335ABFB48D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E46AC-5224-458B-A84B-E70A631FC52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25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9FE30-A851-4F72-84B0-A335ABFB48D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E46AC-5224-458B-A84B-E70A631FC52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14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9FE30-A851-4F72-84B0-A335ABFB48D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E46AC-5224-458B-A84B-E70A631FC52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13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9FE30-A851-4F72-84B0-A335ABFB48D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E46AC-5224-458B-A84B-E70A631FC52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92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9FE30-A851-4F72-84B0-A335ABFB48D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E46AC-5224-458B-A84B-E70A631FC52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98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9FE30-A851-4F72-84B0-A335ABFB48D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E46AC-5224-458B-A84B-E70A631FC52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02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9FE30-A851-4F72-84B0-A335ABFB48D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E46AC-5224-458B-A84B-E70A631FC52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99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9FE30-A851-4F72-84B0-A335ABFB48D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E46AC-5224-458B-A84B-E70A631FC52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7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9FE30-A851-4F72-84B0-A335ABFB48D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E46AC-5224-458B-A84B-E70A631FC52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53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9FE30-A851-4F72-84B0-A335ABFB48D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E46AC-5224-458B-A84B-E70A631FC52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65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78915"/>
          <a:stretch/>
        </p:blipFill>
        <p:spPr>
          <a:xfrm>
            <a:off x="0" y="3"/>
            <a:ext cx="12192000" cy="1086303"/>
          </a:xfrm>
          <a:prstGeom prst="rect">
            <a:avLst/>
          </a:prstGeom>
        </p:spPr>
      </p:pic>
      <p:sp>
        <p:nvSpPr>
          <p:cNvPr id="4" name="직사각형 3"/>
          <p:cNvSpPr/>
          <p:nvPr userDrawn="1"/>
        </p:nvSpPr>
        <p:spPr>
          <a:xfrm flipV="1">
            <a:off x="0" y="1129660"/>
            <a:ext cx="12192000" cy="4800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텍스트 개체 틀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35361" y="787805"/>
            <a:ext cx="10753195" cy="4415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35361" y="205515"/>
            <a:ext cx="10753195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305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9FE30-A851-4F72-84B0-A335ABFB48D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E46AC-5224-458B-A84B-E70A631FC52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80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0">
            <a:extLst>
              <a:ext uri="{FF2B5EF4-FFF2-40B4-BE49-F238E27FC236}">
                <a16:creationId xmlns:a16="http://schemas.microsoft.com/office/drawing/2014/main" id="{B3268F07-0238-4673-B337-473A4331BF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509" y="3"/>
            <a:ext cx="1475295" cy="1475295"/>
          </a:xfrm>
          <a:prstGeom prst="rect">
            <a:avLst/>
          </a:prstGeom>
        </p:spPr>
      </p:pic>
      <p:pic>
        <p:nvPicPr>
          <p:cNvPr id="7" name="12">
            <a:extLst>
              <a:ext uri="{FF2B5EF4-FFF2-40B4-BE49-F238E27FC236}">
                <a16:creationId xmlns:a16="http://schemas.microsoft.com/office/drawing/2014/main" id="{1E1C2CCE-40BD-41D6-8488-35A1806741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5468" y="4239627"/>
            <a:ext cx="2486533" cy="2618375"/>
          </a:xfrm>
          <a:prstGeom prst="rect">
            <a:avLst/>
          </a:prstGeom>
        </p:spPr>
      </p:pic>
      <p:pic>
        <p:nvPicPr>
          <p:cNvPr id="8" name="19">
            <a:extLst>
              <a:ext uri="{FF2B5EF4-FFF2-40B4-BE49-F238E27FC236}">
                <a16:creationId xmlns:a16="http://schemas.microsoft.com/office/drawing/2014/main" id="{68C8D596-5026-4F49-9725-6C2BAFCF58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796" y="116395"/>
            <a:ext cx="3318681" cy="17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2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1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1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9">
            <a:extLst>
              <a:ext uri="{FF2B5EF4-FFF2-40B4-BE49-F238E27FC236}">
                <a16:creationId xmlns:a16="http://schemas.microsoft.com/office/drawing/2014/main" id="{5DCE7948-7AF2-4EA7-B753-240D5AC48B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496" y="827595"/>
            <a:ext cx="8341008" cy="450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4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556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E1301ED4-9046-4941-B4DF-D2A1F3E076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882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9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114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89" b="27316"/>
          <a:stretch/>
        </p:blipFill>
        <p:spPr>
          <a:xfrm>
            <a:off x="0" y="2220505"/>
            <a:ext cx="12192000" cy="3583951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2017171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" name="직사각형 3"/>
          <p:cNvSpPr/>
          <p:nvPr userDrawn="1"/>
        </p:nvSpPr>
        <p:spPr>
          <a:xfrm flipV="1">
            <a:off x="0" y="5887275"/>
            <a:ext cx="12192000" cy="60959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14" b="28889"/>
          <a:stretch/>
        </p:blipFill>
        <p:spPr>
          <a:xfrm>
            <a:off x="1465705" y="1028733"/>
            <a:ext cx="2841488" cy="5174744"/>
          </a:xfrm>
          <a:prstGeom prst="rect">
            <a:avLst/>
          </a:prstGeom>
        </p:spPr>
      </p:pic>
      <p:sp>
        <p:nvSpPr>
          <p:cNvPr id="6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5135033" y="2418912"/>
            <a:ext cx="6817784" cy="18584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72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Presentation main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5033" y="4392853"/>
            <a:ext cx="6817784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32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Presentation sub title</a:t>
            </a:r>
            <a:endParaRPr lang="ko-KR" altLang="en-US"/>
          </a:p>
        </p:txBody>
      </p:sp>
      <p:grpSp>
        <p:nvGrpSpPr>
          <p:cNvPr id="8" name="그룹 7"/>
          <p:cNvGrpSpPr/>
          <p:nvPr userDrawn="1"/>
        </p:nvGrpSpPr>
        <p:grpSpPr>
          <a:xfrm>
            <a:off x="4047103" y="1575753"/>
            <a:ext cx="762709" cy="715120"/>
            <a:chOff x="2992438" y="1774825"/>
            <a:chExt cx="3689350" cy="3459163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2992438" y="1774825"/>
              <a:ext cx="3689350" cy="2047875"/>
            </a:xfrm>
            <a:custGeom>
              <a:avLst/>
              <a:gdLst>
                <a:gd name="T0" fmla="*/ 6614 w 11624"/>
                <a:gd name="T1" fmla="*/ 6449 h 6452"/>
                <a:gd name="T2" fmla="*/ 6588 w 11624"/>
                <a:gd name="T3" fmla="*/ 6427 h 6452"/>
                <a:gd name="T4" fmla="*/ 3419 w 11624"/>
                <a:gd name="T5" fmla="*/ 4924 h 6452"/>
                <a:gd name="T6" fmla="*/ 3386 w 11624"/>
                <a:gd name="T7" fmla="*/ 4943 h 6452"/>
                <a:gd name="T8" fmla="*/ 248 w 11624"/>
                <a:gd name="T9" fmla="*/ 4948 h 6452"/>
                <a:gd name="T10" fmla="*/ 213 w 11624"/>
                <a:gd name="T11" fmla="*/ 4926 h 6452"/>
                <a:gd name="T12" fmla="*/ 167 w 11624"/>
                <a:gd name="T13" fmla="*/ 4755 h 6452"/>
                <a:gd name="T14" fmla="*/ 86 w 11624"/>
                <a:gd name="T15" fmla="*/ 4363 h 6452"/>
                <a:gd name="T16" fmla="*/ 31 w 11624"/>
                <a:gd name="T17" fmla="*/ 3968 h 6452"/>
                <a:gd name="T18" fmla="*/ 6 w 11624"/>
                <a:gd name="T19" fmla="*/ 3650 h 6452"/>
                <a:gd name="T20" fmla="*/ 1 w 11624"/>
                <a:gd name="T21" fmla="*/ 3371 h 6452"/>
                <a:gd name="T22" fmla="*/ 38 w 11624"/>
                <a:gd name="T23" fmla="*/ 2922 h 6452"/>
                <a:gd name="T24" fmla="*/ 131 w 11624"/>
                <a:gd name="T25" fmla="*/ 2485 h 6452"/>
                <a:gd name="T26" fmla="*/ 278 w 11624"/>
                <a:gd name="T27" fmla="*/ 2063 h 6452"/>
                <a:gd name="T28" fmla="*/ 477 w 11624"/>
                <a:gd name="T29" fmla="*/ 1662 h 6452"/>
                <a:gd name="T30" fmla="*/ 725 w 11624"/>
                <a:gd name="T31" fmla="*/ 1287 h 6452"/>
                <a:gd name="T32" fmla="*/ 958 w 11624"/>
                <a:gd name="T33" fmla="*/ 1011 h 6452"/>
                <a:gd name="T34" fmla="*/ 1249 w 11624"/>
                <a:gd name="T35" fmla="*/ 735 h 6452"/>
                <a:gd name="T36" fmla="*/ 1563 w 11624"/>
                <a:gd name="T37" fmla="*/ 500 h 6452"/>
                <a:gd name="T38" fmla="*/ 1901 w 11624"/>
                <a:gd name="T39" fmla="*/ 307 h 6452"/>
                <a:gd name="T40" fmla="*/ 2194 w 11624"/>
                <a:gd name="T41" fmla="*/ 180 h 6452"/>
                <a:gd name="T42" fmla="*/ 2573 w 11624"/>
                <a:gd name="T43" fmla="*/ 68 h 6452"/>
                <a:gd name="T44" fmla="*/ 2961 w 11624"/>
                <a:gd name="T45" fmla="*/ 10 h 6452"/>
                <a:gd name="T46" fmla="*/ 3240 w 11624"/>
                <a:gd name="T47" fmla="*/ 0 h 6452"/>
                <a:gd name="T48" fmla="*/ 3457 w 11624"/>
                <a:gd name="T49" fmla="*/ 12 h 6452"/>
                <a:gd name="T50" fmla="*/ 3717 w 11624"/>
                <a:gd name="T51" fmla="*/ 46 h 6452"/>
                <a:gd name="T52" fmla="*/ 4142 w 11624"/>
                <a:gd name="T53" fmla="*/ 157 h 6452"/>
                <a:gd name="T54" fmla="*/ 4560 w 11624"/>
                <a:gd name="T55" fmla="*/ 330 h 6452"/>
                <a:gd name="T56" fmla="*/ 4966 w 11624"/>
                <a:gd name="T57" fmla="*/ 566 h 6452"/>
                <a:gd name="T58" fmla="*/ 5360 w 11624"/>
                <a:gd name="T59" fmla="*/ 863 h 6452"/>
                <a:gd name="T60" fmla="*/ 5738 w 11624"/>
                <a:gd name="T61" fmla="*/ 1220 h 6452"/>
                <a:gd name="T62" fmla="*/ 6035 w 11624"/>
                <a:gd name="T63" fmla="*/ 1070 h 6452"/>
                <a:gd name="T64" fmla="*/ 6420 w 11624"/>
                <a:gd name="T65" fmla="*/ 736 h 6452"/>
                <a:gd name="T66" fmla="*/ 6819 w 11624"/>
                <a:gd name="T67" fmla="*/ 464 h 6452"/>
                <a:gd name="T68" fmla="*/ 7231 w 11624"/>
                <a:gd name="T69" fmla="*/ 254 h 6452"/>
                <a:gd name="T70" fmla="*/ 7652 w 11624"/>
                <a:gd name="T71" fmla="*/ 105 h 6452"/>
                <a:gd name="T72" fmla="*/ 8038 w 11624"/>
                <a:gd name="T73" fmla="*/ 26 h 6452"/>
                <a:gd name="T74" fmla="*/ 8254 w 11624"/>
                <a:gd name="T75" fmla="*/ 5 h 6452"/>
                <a:gd name="T76" fmla="*/ 8428 w 11624"/>
                <a:gd name="T77" fmla="*/ 0 h 6452"/>
                <a:gd name="T78" fmla="*/ 8820 w 11624"/>
                <a:gd name="T79" fmla="*/ 27 h 6452"/>
                <a:gd name="T80" fmla="*/ 9205 w 11624"/>
                <a:gd name="T81" fmla="*/ 107 h 6452"/>
                <a:gd name="T82" fmla="*/ 9580 w 11624"/>
                <a:gd name="T83" fmla="*/ 240 h 6452"/>
                <a:gd name="T84" fmla="*/ 9862 w 11624"/>
                <a:gd name="T85" fmla="*/ 379 h 6452"/>
                <a:gd name="T86" fmla="*/ 10190 w 11624"/>
                <a:gd name="T87" fmla="*/ 589 h 6452"/>
                <a:gd name="T88" fmla="*/ 10496 w 11624"/>
                <a:gd name="T89" fmla="*/ 840 h 6452"/>
                <a:gd name="T90" fmla="*/ 10727 w 11624"/>
                <a:gd name="T91" fmla="*/ 1078 h 6452"/>
                <a:gd name="T92" fmla="*/ 11006 w 11624"/>
                <a:gd name="T93" fmla="*/ 1433 h 6452"/>
                <a:gd name="T94" fmla="*/ 11235 w 11624"/>
                <a:gd name="T95" fmla="*/ 1820 h 6452"/>
                <a:gd name="T96" fmla="*/ 11413 w 11624"/>
                <a:gd name="T97" fmla="*/ 2230 h 6452"/>
                <a:gd name="T98" fmla="*/ 11538 w 11624"/>
                <a:gd name="T99" fmla="*/ 2659 h 6452"/>
                <a:gd name="T100" fmla="*/ 11608 w 11624"/>
                <a:gd name="T101" fmla="*/ 3101 h 6452"/>
                <a:gd name="T102" fmla="*/ 11622 w 11624"/>
                <a:gd name="T103" fmla="*/ 3551 h 6452"/>
                <a:gd name="T104" fmla="*/ 11615 w 11624"/>
                <a:gd name="T105" fmla="*/ 3728 h 6452"/>
                <a:gd name="T106" fmla="*/ 11576 w 11624"/>
                <a:gd name="T107" fmla="*/ 4119 h 6452"/>
                <a:gd name="T108" fmla="*/ 11512 w 11624"/>
                <a:gd name="T109" fmla="*/ 4507 h 6452"/>
                <a:gd name="T110" fmla="*/ 11424 w 11624"/>
                <a:gd name="T111" fmla="*/ 4890 h 6452"/>
                <a:gd name="T112" fmla="*/ 11405 w 11624"/>
                <a:gd name="T113" fmla="*/ 4918 h 6452"/>
                <a:gd name="T114" fmla="*/ 7299 w 11624"/>
                <a:gd name="T115" fmla="*/ 4929 h 6452"/>
                <a:gd name="T116" fmla="*/ 6669 w 11624"/>
                <a:gd name="T117" fmla="*/ 6438 h 6452"/>
                <a:gd name="T118" fmla="*/ 6637 w 11624"/>
                <a:gd name="T119" fmla="*/ 6452 h 6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624" h="6452">
                  <a:moveTo>
                    <a:pt x="6634" y="6452"/>
                  </a:moveTo>
                  <a:lnTo>
                    <a:pt x="6634" y="6452"/>
                  </a:lnTo>
                  <a:lnTo>
                    <a:pt x="6626" y="6452"/>
                  </a:lnTo>
                  <a:lnTo>
                    <a:pt x="6620" y="6451"/>
                  </a:lnTo>
                  <a:lnTo>
                    <a:pt x="6614" y="6449"/>
                  </a:lnTo>
                  <a:lnTo>
                    <a:pt x="6608" y="6445"/>
                  </a:lnTo>
                  <a:lnTo>
                    <a:pt x="6602" y="6442"/>
                  </a:lnTo>
                  <a:lnTo>
                    <a:pt x="6597" y="6438"/>
                  </a:lnTo>
                  <a:lnTo>
                    <a:pt x="6593" y="6432"/>
                  </a:lnTo>
                  <a:lnTo>
                    <a:pt x="6588" y="6427"/>
                  </a:lnTo>
                  <a:lnTo>
                    <a:pt x="4348" y="2710"/>
                  </a:lnTo>
                  <a:lnTo>
                    <a:pt x="3426" y="4910"/>
                  </a:lnTo>
                  <a:lnTo>
                    <a:pt x="3426" y="4910"/>
                  </a:lnTo>
                  <a:lnTo>
                    <a:pt x="3423" y="4916"/>
                  </a:lnTo>
                  <a:lnTo>
                    <a:pt x="3419" y="4924"/>
                  </a:lnTo>
                  <a:lnTo>
                    <a:pt x="3413" y="4929"/>
                  </a:lnTo>
                  <a:lnTo>
                    <a:pt x="3408" y="4934"/>
                  </a:lnTo>
                  <a:lnTo>
                    <a:pt x="3401" y="4938"/>
                  </a:lnTo>
                  <a:lnTo>
                    <a:pt x="3394" y="4941"/>
                  </a:lnTo>
                  <a:lnTo>
                    <a:pt x="3386" y="4943"/>
                  </a:lnTo>
                  <a:lnTo>
                    <a:pt x="3378" y="4944"/>
                  </a:lnTo>
                  <a:lnTo>
                    <a:pt x="3378" y="4944"/>
                  </a:lnTo>
                  <a:lnTo>
                    <a:pt x="256" y="4948"/>
                  </a:lnTo>
                  <a:lnTo>
                    <a:pt x="256" y="4948"/>
                  </a:lnTo>
                  <a:lnTo>
                    <a:pt x="248" y="4948"/>
                  </a:lnTo>
                  <a:lnTo>
                    <a:pt x="239" y="4946"/>
                  </a:lnTo>
                  <a:lnTo>
                    <a:pt x="231" y="4943"/>
                  </a:lnTo>
                  <a:lnTo>
                    <a:pt x="225" y="4938"/>
                  </a:lnTo>
                  <a:lnTo>
                    <a:pt x="219" y="4932"/>
                  </a:lnTo>
                  <a:lnTo>
                    <a:pt x="213" y="4926"/>
                  </a:lnTo>
                  <a:lnTo>
                    <a:pt x="209" y="4918"/>
                  </a:lnTo>
                  <a:lnTo>
                    <a:pt x="207" y="4911"/>
                  </a:lnTo>
                  <a:lnTo>
                    <a:pt x="207" y="4911"/>
                  </a:lnTo>
                  <a:lnTo>
                    <a:pt x="186" y="4833"/>
                  </a:lnTo>
                  <a:lnTo>
                    <a:pt x="167" y="4755"/>
                  </a:lnTo>
                  <a:lnTo>
                    <a:pt x="148" y="4677"/>
                  </a:lnTo>
                  <a:lnTo>
                    <a:pt x="131" y="4600"/>
                  </a:lnTo>
                  <a:lnTo>
                    <a:pt x="115" y="4521"/>
                  </a:lnTo>
                  <a:lnTo>
                    <a:pt x="100" y="4442"/>
                  </a:lnTo>
                  <a:lnTo>
                    <a:pt x="86" y="4363"/>
                  </a:lnTo>
                  <a:lnTo>
                    <a:pt x="73" y="4284"/>
                  </a:lnTo>
                  <a:lnTo>
                    <a:pt x="61" y="4205"/>
                  </a:lnTo>
                  <a:lnTo>
                    <a:pt x="50" y="4127"/>
                  </a:lnTo>
                  <a:lnTo>
                    <a:pt x="40" y="4048"/>
                  </a:lnTo>
                  <a:lnTo>
                    <a:pt x="31" y="3968"/>
                  </a:lnTo>
                  <a:lnTo>
                    <a:pt x="23" y="3889"/>
                  </a:lnTo>
                  <a:lnTo>
                    <a:pt x="17" y="3809"/>
                  </a:lnTo>
                  <a:lnTo>
                    <a:pt x="11" y="3729"/>
                  </a:lnTo>
                  <a:lnTo>
                    <a:pt x="6" y="3650"/>
                  </a:lnTo>
                  <a:lnTo>
                    <a:pt x="6" y="3650"/>
                  </a:lnTo>
                  <a:lnTo>
                    <a:pt x="7" y="3642"/>
                  </a:lnTo>
                  <a:lnTo>
                    <a:pt x="7" y="3642"/>
                  </a:lnTo>
                  <a:lnTo>
                    <a:pt x="3" y="3551"/>
                  </a:lnTo>
                  <a:lnTo>
                    <a:pt x="0" y="3460"/>
                  </a:lnTo>
                  <a:lnTo>
                    <a:pt x="1" y="3371"/>
                  </a:lnTo>
                  <a:lnTo>
                    <a:pt x="4" y="3280"/>
                  </a:lnTo>
                  <a:lnTo>
                    <a:pt x="9" y="3190"/>
                  </a:lnTo>
                  <a:lnTo>
                    <a:pt x="17" y="3101"/>
                  </a:lnTo>
                  <a:lnTo>
                    <a:pt x="26" y="3011"/>
                  </a:lnTo>
                  <a:lnTo>
                    <a:pt x="38" y="2922"/>
                  </a:lnTo>
                  <a:lnTo>
                    <a:pt x="52" y="2834"/>
                  </a:lnTo>
                  <a:lnTo>
                    <a:pt x="68" y="2746"/>
                  </a:lnTo>
                  <a:lnTo>
                    <a:pt x="87" y="2658"/>
                  </a:lnTo>
                  <a:lnTo>
                    <a:pt x="108" y="2571"/>
                  </a:lnTo>
                  <a:lnTo>
                    <a:pt x="131" y="2485"/>
                  </a:lnTo>
                  <a:lnTo>
                    <a:pt x="156" y="2399"/>
                  </a:lnTo>
                  <a:lnTo>
                    <a:pt x="183" y="2313"/>
                  </a:lnTo>
                  <a:lnTo>
                    <a:pt x="213" y="2229"/>
                  </a:lnTo>
                  <a:lnTo>
                    <a:pt x="244" y="2146"/>
                  </a:lnTo>
                  <a:lnTo>
                    <a:pt x="278" y="2063"/>
                  </a:lnTo>
                  <a:lnTo>
                    <a:pt x="314" y="1981"/>
                  </a:lnTo>
                  <a:lnTo>
                    <a:pt x="351" y="1900"/>
                  </a:lnTo>
                  <a:lnTo>
                    <a:pt x="391" y="1819"/>
                  </a:lnTo>
                  <a:lnTo>
                    <a:pt x="432" y="1740"/>
                  </a:lnTo>
                  <a:lnTo>
                    <a:pt x="477" y="1662"/>
                  </a:lnTo>
                  <a:lnTo>
                    <a:pt x="522" y="1584"/>
                  </a:lnTo>
                  <a:lnTo>
                    <a:pt x="570" y="1509"/>
                  </a:lnTo>
                  <a:lnTo>
                    <a:pt x="620" y="1433"/>
                  </a:lnTo>
                  <a:lnTo>
                    <a:pt x="671" y="1360"/>
                  </a:lnTo>
                  <a:lnTo>
                    <a:pt x="725" y="1287"/>
                  </a:lnTo>
                  <a:lnTo>
                    <a:pt x="780" y="1216"/>
                  </a:lnTo>
                  <a:lnTo>
                    <a:pt x="838" y="1146"/>
                  </a:lnTo>
                  <a:lnTo>
                    <a:pt x="898" y="1078"/>
                  </a:lnTo>
                  <a:lnTo>
                    <a:pt x="958" y="1011"/>
                  </a:lnTo>
                  <a:lnTo>
                    <a:pt x="958" y="1011"/>
                  </a:lnTo>
                  <a:lnTo>
                    <a:pt x="1014" y="952"/>
                  </a:lnTo>
                  <a:lnTo>
                    <a:pt x="1072" y="895"/>
                  </a:lnTo>
                  <a:lnTo>
                    <a:pt x="1129" y="840"/>
                  </a:lnTo>
                  <a:lnTo>
                    <a:pt x="1188" y="787"/>
                  </a:lnTo>
                  <a:lnTo>
                    <a:pt x="1249" y="735"/>
                  </a:lnTo>
                  <a:lnTo>
                    <a:pt x="1309" y="685"/>
                  </a:lnTo>
                  <a:lnTo>
                    <a:pt x="1372" y="636"/>
                  </a:lnTo>
                  <a:lnTo>
                    <a:pt x="1435" y="589"/>
                  </a:lnTo>
                  <a:lnTo>
                    <a:pt x="1498" y="543"/>
                  </a:lnTo>
                  <a:lnTo>
                    <a:pt x="1563" y="500"/>
                  </a:lnTo>
                  <a:lnTo>
                    <a:pt x="1629" y="458"/>
                  </a:lnTo>
                  <a:lnTo>
                    <a:pt x="1696" y="418"/>
                  </a:lnTo>
                  <a:lnTo>
                    <a:pt x="1763" y="379"/>
                  </a:lnTo>
                  <a:lnTo>
                    <a:pt x="1832" y="341"/>
                  </a:lnTo>
                  <a:lnTo>
                    <a:pt x="1901" y="307"/>
                  </a:lnTo>
                  <a:lnTo>
                    <a:pt x="1971" y="273"/>
                  </a:lnTo>
                  <a:lnTo>
                    <a:pt x="1971" y="273"/>
                  </a:lnTo>
                  <a:lnTo>
                    <a:pt x="2045" y="240"/>
                  </a:lnTo>
                  <a:lnTo>
                    <a:pt x="2119" y="209"/>
                  </a:lnTo>
                  <a:lnTo>
                    <a:pt x="2194" y="180"/>
                  </a:lnTo>
                  <a:lnTo>
                    <a:pt x="2268" y="153"/>
                  </a:lnTo>
                  <a:lnTo>
                    <a:pt x="2344" y="130"/>
                  </a:lnTo>
                  <a:lnTo>
                    <a:pt x="2421" y="107"/>
                  </a:lnTo>
                  <a:lnTo>
                    <a:pt x="2496" y="86"/>
                  </a:lnTo>
                  <a:lnTo>
                    <a:pt x="2573" y="68"/>
                  </a:lnTo>
                  <a:lnTo>
                    <a:pt x="2650" y="52"/>
                  </a:lnTo>
                  <a:lnTo>
                    <a:pt x="2727" y="38"/>
                  </a:lnTo>
                  <a:lnTo>
                    <a:pt x="2805" y="27"/>
                  </a:lnTo>
                  <a:lnTo>
                    <a:pt x="2883" y="17"/>
                  </a:lnTo>
                  <a:lnTo>
                    <a:pt x="2961" y="10"/>
                  </a:lnTo>
                  <a:lnTo>
                    <a:pt x="3039" y="4"/>
                  </a:lnTo>
                  <a:lnTo>
                    <a:pt x="3118" y="1"/>
                  </a:lnTo>
                  <a:lnTo>
                    <a:pt x="3197" y="0"/>
                  </a:lnTo>
                  <a:lnTo>
                    <a:pt x="3197" y="0"/>
                  </a:lnTo>
                  <a:lnTo>
                    <a:pt x="3240" y="0"/>
                  </a:lnTo>
                  <a:lnTo>
                    <a:pt x="3284" y="1"/>
                  </a:lnTo>
                  <a:lnTo>
                    <a:pt x="3328" y="2"/>
                  </a:lnTo>
                  <a:lnTo>
                    <a:pt x="3371" y="5"/>
                  </a:lnTo>
                  <a:lnTo>
                    <a:pt x="3414" y="7"/>
                  </a:lnTo>
                  <a:lnTo>
                    <a:pt x="3457" y="12"/>
                  </a:lnTo>
                  <a:lnTo>
                    <a:pt x="3501" y="16"/>
                  </a:lnTo>
                  <a:lnTo>
                    <a:pt x="3544" y="20"/>
                  </a:lnTo>
                  <a:lnTo>
                    <a:pt x="3587" y="26"/>
                  </a:lnTo>
                  <a:lnTo>
                    <a:pt x="3630" y="32"/>
                  </a:lnTo>
                  <a:lnTo>
                    <a:pt x="3717" y="46"/>
                  </a:lnTo>
                  <a:lnTo>
                    <a:pt x="3802" y="64"/>
                  </a:lnTo>
                  <a:lnTo>
                    <a:pt x="3888" y="83"/>
                  </a:lnTo>
                  <a:lnTo>
                    <a:pt x="3974" y="105"/>
                  </a:lnTo>
                  <a:lnTo>
                    <a:pt x="4058" y="130"/>
                  </a:lnTo>
                  <a:lnTo>
                    <a:pt x="4142" y="157"/>
                  </a:lnTo>
                  <a:lnTo>
                    <a:pt x="4226" y="187"/>
                  </a:lnTo>
                  <a:lnTo>
                    <a:pt x="4311" y="219"/>
                  </a:lnTo>
                  <a:lnTo>
                    <a:pt x="4394" y="254"/>
                  </a:lnTo>
                  <a:lnTo>
                    <a:pt x="4477" y="290"/>
                  </a:lnTo>
                  <a:lnTo>
                    <a:pt x="4560" y="330"/>
                  </a:lnTo>
                  <a:lnTo>
                    <a:pt x="4642" y="373"/>
                  </a:lnTo>
                  <a:lnTo>
                    <a:pt x="4724" y="417"/>
                  </a:lnTo>
                  <a:lnTo>
                    <a:pt x="4805" y="464"/>
                  </a:lnTo>
                  <a:lnTo>
                    <a:pt x="4886" y="514"/>
                  </a:lnTo>
                  <a:lnTo>
                    <a:pt x="4966" y="566"/>
                  </a:lnTo>
                  <a:lnTo>
                    <a:pt x="5046" y="621"/>
                  </a:lnTo>
                  <a:lnTo>
                    <a:pt x="5126" y="677"/>
                  </a:lnTo>
                  <a:lnTo>
                    <a:pt x="5205" y="736"/>
                  </a:lnTo>
                  <a:lnTo>
                    <a:pt x="5283" y="799"/>
                  </a:lnTo>
                  <a:lnTo>
                    <a:pt x="5360" y="863"/>
                  </a:lnTo>
                  <a:lnTo>
                    <a:pt x="5437" y="930"/>
                  </a:lnTo>
                  <a:lnTo>
                    <a:pt x="5514" y="999"/>
                  </a:lnTo>
                  <a:lnTo>
                    <a:pt x="5589" y="1070"/>
                  </a:lnTo>
                  <a:lnTo>
                    <a:pt x="5664" y="1144"/>
                  </a:lnTo>
                  <a:lnTo>
                    <a:pt x="5738" y="1220"/>
                  </a:lnTo>
                  <a:lnTo>
                    <a:pt x="5813" y="1299"/>
                  </a:lnTo>
                  <a:lnTo>
                    <a:pt x="5813" y="1299"/>
                  </a:lnTo>
                  <a:lnTo>
                    <a:pt x="5886" y="1220"/>
                  </a:lnTo>
                  <a:lnTo>
                    <a:pt x="5961" y="1144"/>
                  </a:lnTo>
                  <a:lnTo>
                    <a:pt x="6035" y="1070"/>
                  </a:lnTo>
                  <a:lnTo>
                    <a:pt x="6111" y="999"/>
                  </a:lnTo>
                  <a:lnTo>
                    <a:pt x="6188" y="930"/>
                  </a:lnTo>
                  <a:lnTo>
                    <a:pt x="6264" y="863"/>
                  </a:lnTo>
                  <a:lnTo>
                    <a:pt x="6342" y="799"/>
                  </a:lnTo>
                  <a:lnTo>
                    <a:pt x="6420" y="736"/>
                  </a:lnTo>
                  <a:lnTo>
                    <a:pt x="6499" y="677"/>
                  </a:lnTo>
                  <a:lnTo>
                    <a:pt x="6579" y="621"/>
                  </a:lnTo>
                  <a:lnTo>
                    <a:pt x="6659" y="566"/>
                  </a:lnTo>
                  <a:lnTo>
                    <a:pt x="6738" y="514"/>
                  </a:lnTo>
                  <a:lnTo>
                    <a:pt x="6819" y="464"/>
                  </a:lnTo>
                  <a:lnTo>
                    <a:pt x="6900" y="417"/>
                  </a:lnTo>
                  <a:lnTo>
                    <a:pt x="6983" y="373"/>
                  </a:lnTo>
                  <a:lnTo>
                    <a:pt x="7065" y="330"/>
                  </a:lnTo>
                  <a:lnTo>
                    <a:pt x="7148" y="290"/>
                  </a:lnTo>
                  <a:lnTo>
                    <a:pt x="7231" y="254"/>
                  </a:lnTo>
                  <a:lnTo>
                    <a:pt x="7314" y="219"/>
                  </a:lnTo>
                  <a:lnTo>
                    <a:pt x="7398" y="187"/>
                  </a:lnTo>
                  <a:lnTo>
                    <a:pt x="7483" y="157"/>
                  </a:lnTo>
                  <a:lnTo>
                    <a:pt x="7567" y="130"/>
                  </a:lnTo>
                  <a:lnTo>
                    <a:pt x="7652" y="105"/>
                  </a:lnTo>
                  <a:lnTo>
                    <a:pt x="7736" y="83"/>
                  </a:lnTo>
                  <a:lnTo>
                    <a:pt x="7823" y="64"/>
                  </a:lnTo>
                  <a:lnTo>
                    <a:pt x="7908" y="46"/>
                  </a:lnTo>
                  <a:lnTo>
                    <a:pt x="7995" y="32"/>
                  </a:lnTo>
                  <a:lnTo>
                    <a:pt x="8038" y="26"/>
                  </a:lnTo>
                  <a:lnTo>
                    <a:pt x="8081" y="20"/>
                  </a:lnTo>
                  <a:lnTo>
                    <a:pt x="8124" y="16"/>
                  </a:lnTo>
                  <a:lnTo>
                    <a:pt x="8167" y="12"/>
                  </a:lnTo>
                  <a:lnTo>
                    <a:pt x="8211" y="7"/>
                  </a:lnTo>
                  <a:lnTo>
                    <a:pt x="8254" y="5"/>
                  </a:lnTo>
                  <a:lnTo>
                    <a:pt x="8297" y="2"/>
                  </a:lnTo>
                  <a:lnTo>
                    <a:pt x="8341" y="1"/>
                  </a:lnTo>
                  <a:lnTo>
                    <a:pt x="8384" y="0"/>
                  </a:lnTo>
                  <a:lnTo>
                    <a:pt x="8428" y="0"/>
                  </a:lnTo>
                  <a:lnTo>
                    <a:pt x="8428" y="0"/>
                  </a:lnTo>
                  <a:lnTo>
                    <a:pt x="8506" y="1"/>
                  </a:lnTo>
                  <a:lnTo>
                    <a:pt x="8585" y="4"/>
                  </a:lnTo>
                  <a:lnTo>
                    <a:pt x="8664" y="10"/>
                  </a:lnTo>
                  <a:lnTo>
                    <a:pt x="8742" y="17"/>
                  </a:lnTo>
                  <a:lnTo>
                    <a:pt x="8820" y="27"/>
                  </a:lnTo>
                  <a:lnTo>
                    <a:pt x="8897" y="38"/>
                  </a:lnTo>
                  <a:lnTo>
                    <a:pt x="8975" y="52"/>
                  </a:lnTo>
                  <a:lnTo>
                    <a:pt x="9052" y="68"/>
                  </a:lnTo>
                  <a:lnTo>
                    <a:pt x="9129" y="86"/>
                  </a:lnTo>
                  <a:lnTo>
                    <a:pt x="9205" y="107"/>
                  </a:lnTo>
                  <a:lnTo>
                    <a:pt x="9281" y="130"/>
                  </a:lnTo>
                  <a:lnTo>
                    <a:pt x="9356" y="153"/>
                  </a:lnTo>
                  <a:lnTo>
                    <a:pt x="9431" y="180"/>
                  </a:lnTo>
                  <a:lnTo>
                    <a:pt x="9505" y="209"/>
                  </a:lnTo>
                  <a:lnTo>
                    <a:pt x="9580" y="240"/>
                  </a:lnTo>
                  <a:lnTo>
                    <a:pt x="9653" y="273"/>
                  </a:lnTo>
                  <a:lnTo>
                    <a:pt x="9653" y="273"/>
                  </a:lnTo>
                  <a:lnTo>
                    <a:pt x="9724" y="307"/>
                  </a:lnTo>
                  <a:lnTo>
                    <a:pt x="9793" y="342"/>
                  </a:lnTo>
                  <a:lnTo>
                    <a:pt x="9862" y="379"/>
                  </a:lnTo>
                  <a:lnTo>
                    <a:pt x="9929" y="418"/>
                  </a:lnTo>
                  <a:lnTo>
                    <a:pt x="9996" y="458"/>
                  </a:lnTo>
                  <a:lnTo>
                    <a:pt x="10062" y="500"/>
                  </a:lnTo>
                  <a:lnTo>
                    <a:pt x="10126" y="543"/>
                  </a:lnTo>
                  <a:lnTo>
                    <a:pt x="10190" y="589"/>
                  </a:lnTo>
                  <a:lnTo>
                    <a:pt x="10253" y="636"/>
                  </a:lnTo>
                  <a:lnTo>
                    <a:pt x="10315" y="685"/>
                  </a:lnTo>
                  <a:lnTo>
                    <a:pt x="10376" y="735"/>
                  </a:lnTo>
                  <a:lnTo>
                    <a:pt x="10436" y="787"/>
                  </a:lnTo>
                  <a:lnTo>
                    <a:pt x="10496" y="840"/>
                  </a:lnTo>
                  <a:lnTo>
                    <a:pt x="10553" y="895"/>
                  </a:lnTo>
                  <a:lnTo>
                    <a:pt x="10610" y="952"/>
                  </a:lnTo>
                  <a:lnTo>
                    <a:pt x="10666" y="1011"/>
                  </a:lnTo>
                  <a:lnTo>
                    <a:pt x="10666" y="1011"/>
                  </a:lnTo>
                  <a:lnTo>
                    <a:pt x="10727" y="1078"/>
                  </a:lnTo>
                  <a:lnTo>
                    <a:pt x="10786" y="1146"/>
                  </a:lnTo>
                  <a:lnTo>
                    <a:pt x="10845" y="1216"/>
                  </a:lnTo>
                  <a:lnTo>
                    <a:pt x="10900" y="1287"/>
                  </a:lnTo>
                  <a:lnTo>
                    <a:pt x="10954" y="1360"/>
                  </a:lnTo>
                  <a:lnTo>
                    <a:pt x="11006" y="1433"/>
                  </a:lnTo>
                  <a:lnTo>
                    <a:pt x="11055" y="1509"/>
                  </a:lnTo>
                  <a:lnTo>
                    <a:pt x="11103" y="1584"/>
                  </a:lnTo>
                  <a:lnTo>
                    <a:pt x="11148" y="1662"/>
                  </a:lnTo>
                  <a:lnTo>
                    <a:pt x="11192" y="1740"/>
                  </a:lnTo>
                  <a:lnTo>
                    <a:pt x="11235" y="1820"/>
                  </a:lnTo>
                  <a:lnTo>
                    <a:pt x="11273" y="1900"/>
                  </a:lnTo>
                  <a:lnTo>
                    <a:pt x="11311" y="1981"/>
                  </a:lnTo>
                  <a:lnTo>
                    <a:pt x="11347" y="2063"/>
                  </a:lnTo>
                  <a:lnTo>
                    <a:pt x="11381" y="2146"/>
                  </a:lnTo>
                  <a:lnTo>
                    <a:pt x="11413" y="2230"/>
                  </a:lnTo>
                  <a:lnTo>
                    <a:pt x="11442" y="2314"/>
                  </a:lnTo>
                  <a:lnTo>
                    <a:pt x="11469" y="2400"/>
                  </a:lnTo>
                  <a:lnTo>
                    <a:pt x="11494" y="2485"/>
                  </a:lnTo>
                  <a:lnTo>
                    <a:pt x="11517" y="2571"/>
                  </a:lnTo>
                  <a:lnTo>
                    <a:pt x="11538" y="2659"/>
                  </a:lnTo>
                  <a:lnTo>
                    <a:pt x="11556" y="2746"/>
                  </a:lnTo>
                  <a:lnTo>
                    <a:pt x="11573" y="2835"/>
                  </a:lnTo>
                  <a:lnTo>
                    <a:pt x="11587" y="2922"/>
                  </a:lnTo>
                  <a:lnTo>
                    <a:pt x="11598" y="3012"/>
                  </a:lnTo>
                  <a:lnTo>
                    <a:pt x="11608" y="3101"/>
                  </a:lnTo>
                  <a:lnTo>
                    <a:pt x="11616" y="3190"/>
                  </a:lnTo>
                  <a:lnTo>
                    <a:pt x="11621" y="3281"/>
                  </a:lnTo>
                  <a:lnTo>
                    <a:pt x="11624" y="3371"/>
                  </a:lnTo>
                  <a:lnTo>
                    <a:pt x="11624" y="3461"/>
                  </a:lnTo>
                  <a:lnTo>
                    <a:pt x="11622" y="3551"/>
                  </a:lnTo>
                  <a:lnTo>
                    <a:pt x="11619" y="3642"/>
                  </a:lnTo>
                  <a:lnTo>
                    <a:pt x="11619" y="3642"/>
                  </a:lnTo>
                  <a:lnTo>
                    <a:pt x="11619" y="3650"/>
                  </a:lnTo>
                  <a:lnTo>
                    <a:pt x="11619" y="3650"/>
                  </a:lnTo>
                  <a:lnTo>
                    <a:pt x="11615" y="3728"/>
                  </a:lnTo>
                  <a:lnTo>
                    <a:pt x="11608" y="3807"/>
                  </a:lnTo>
                  <a:lnTo>
                    <a:pt x="11602" y="3885"/>
                  </a:lnTo>
                  <a:lnTo>
                    <a:pt x="11594" y="3962"/>
                  </a:lnTo>
                  <a:lnTo>
                    <a:pt x="11586" y="4041"/>
                  </a:lnTo>
                  <a:lnTo>
                    <a:pt x="11576" y="4119"/>
                  </a:lnTo>
                  <a:lnTo>
                    <a:pt x="11565" y="4197"/>
                  </a:lnTo>
                  <a:lnTo>
                    <a:pt x="11553" y="4275"/>
                  </a:lnTo>
                  <a:lnTo>
                    <a:pt x="11541" y="4352"/>
                  </a:lnTo>
                  <a:lnTo>
                    <a:pt x="11527" y="4430"/>
                  </a:lnTo>
                  <a:lnTo>
                    <a:pt x="11512" y="4507"/>
                  </a:lnTo>
                  <a:lnTo>
                    <a:pt x="11497" y="4585"/>
                  </a:lnTo>
                  <a:lnTo>
                    <a:pt x="11480" y="4661"/>
                  </a:lnTo>
                  <a:lnTo>
                    <a:pt x="11462" y="4738"/>
                  </a:lnTo>
                  <a:lnTo>
                    <a:pt x="11444" y="4815"/>
                  </a:lnTo>
                  <a:lnTo>
                    <a:pt x="11424" y="4890"/>
                  </a:lnTo>
                  <a:lnTo>
                    <a:pt x="11424" y="4890"/>
                  </a:lnTo>
                  <a:lnTo>
                    <a:pt x="11421" y="4899"/>
                  </a:lnTo>
                  <a:lnTo>
                    <a:pt x="11417" y="4906"/>
                  </a:lnTo>
                  <a:lnTo>
                    <a:pt x="11412" y="4913"/>
                  </a:lnTo>
                  <a:lnTo>
                    <a:pt x="11405" y="4918"/>
                  </a:lnTo>
                  <a:lnTo>
                    <a:pt x="11399" y="4923"/>
                  </a:lnTo>
                  <a:lnTo>
                    <a:pt x="11391" y="4927"/>
                  </a:lnTo>
                  <a:lnTo>
                    <a:pt x="11382" y="4929"/>
                  </a:lnTo>
                  <a:lnTo>
                    <a:pt x="11374" y="4929"/>
                  </a:lnTo>
                  <a:lnTo>
                    <a:pt x="7299" y="4929"/>
                  </a:lnTo>
                  <a:lnTo>
                    <a:pt x="6681" y="6421"/>
                  </a:lnTo>
                  <a:lnTo>
                    <a:pt x="6681" y="6421"/>
                  </a:lnTo>
                  <a:lnTo>
                    <a:pt x="6678" y="6427"/>
                  </a:lnTo>
                  <a:lnTo>
                    <a:pt x="6674" y="6432"/>
                  </a:lnTo>
                  <a:lnTo>
                    <a:pt x="6669" y="6438"/>
                  </a:lnTo>
                  <a:lnTo>
                    <a:pt x="6664" y="6442"/>
                  </a:lnTo>
                  <a:lnTo>
                    <a:pt x="6657" y="6446"/>
                  </a:lnTo>
                  <a:lnTo>
                    <a:pt x="6651" y="6449"/>
                  </a:lnTo>
                  <a:lnTo>
                    <a:pt x="6645" y="6451"/>
                  </a:lnTo>
                  <a:lnTo>
                    <a:pt x="6637" y="6452"/>
                  </a:lnTo>
                  <a:lnTo>
                    <a:pt x="6637" y="6452"/>
                  </a:lnTo>
                  <a:lnTo>
                    <a:pt x="6634" y="6452"/>
                  </a:lnTo>
                  <a:lnTo>
                    <a:pt x="6634" y="6452"/>
                  </a:lnTo>
                  <a:close/>
                </a:path>
              </a:pathLst>
            </a:custGeom>
            <a:solidFill>
              <a:srgbClr val="E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3133725" y="3171825"/>
              <a:ext cx="3403600" cy="2062163"/>
            </a:xfrm>
            <a:custGeom>
              <a:avLst/>
              <a:gdLst>
                <a:gd name="T0" fmla="*/ 5350 w 10719"/>
                <a:gd name="T1" fmla="*/ 6492 h 6494"/>
                <a:gd name="T2" fmla="*/ 5283 w 10719"/>
                <a:gd name="T3" fmla="*/ 6457 h 6494"/>
                <a:gd name="T4" fmla="*/ 4927 w 10719"/>
                <a:gd name="T5" fmla="*/ 6266 h 6494"/>
                <a:gd name="T6" fmla="*/ 4394 w 10719"/>
                <a:gd name="T7" fmla="*/ 5962 h 6494"/>
                <a:gd name="T8" fmla="*/ 3899 w 10719"/>
                <a:gd name="T9" fmla="*/ 5654 h 6494"/>
                <a:gd name="T10" fmla="*/ 3538 w 10719"/>
                <a:gd name="T11" fmla="*/ 5410 h 6494"/>
                <a:gd name="T12" fmla="*/ 3157 w 10719"/>
                <a:gd name="T13" fmla="*/ 5136 h 6494"/>
                <a:gd name="T14" fmla="*/ 2767 w 10719"/>
                <a:gd name="T15" fmla="*/ 4833 h 6494"/>
                <a:gd name="T16" fmla="*/ 2440 w 10719"/>
                <a:gd name="T17" fmla="*/ 4561 h 6494"/>
                <a:gd name="T18" fmla="*/ 2031 w 10719"/>
                <a:gd name="T19" fmla="*/ 4189 h 6494"/>
                <a:gd name="T20" fmla="*/ 1650 w 10719"/>
                <a:gd name="T21" fmla="*/ 3808 h 6494"/>
                <a:gd name="T22" fmla="*/ 1300 w 10719"/>
                <a:gd name="T23" fmla="*/ 3418 h 6494"/>
                <a:gd name="T24" fmla="*/ 1120 w 10719"/>
                <a:gd name="T25" fmla="*/ 3201 h 6494"/>
                <a:gd name="T26" fmla="*/ 933 w 10719"/>
                <a:gd name="T27" fmla="*/ 2959 h 6494"/>
                <a:gd name="T28" fmla="*/ 758 w 10719"/>
                <a:gd name="T29" fmla="*/ 2714 h 6494"/>
                <a:gd name="T30" fmla="*/ 595 w 10719"/>
                <a:gd name="T31" fmla="*/ 2467 h 6494"/>
                <a:gd name="T32" fmla="*/ 442 w 10719"/>
                <a:gd name="T33" fmla="*/ 2217 h 6494"/>
                <a:gd name="T34" fmla="*/ 302 w 10719"/>
                <a:gd name="T35" fmla="*/ 1966 h 6494"/>
                <a:gd name="T36" fmla="*/ 173 w 10719"/>
                <a:gd name="T37" fmla="*/ 1712 h 6494"/>
                <a:gd name="T38" fmla="*/ 58 w 10719"/>
                <a:gd name="T39" fmla="*/ 1456 h 6494"/>
                <a:gd name="T40" fmla="*/ 4 w 10719"/>
                <a:gd name="T41" fmla="*/ 1326 h 6494"/>
                <a:gd name="T42" fmla="*/ 0 w 10719"/>
                <a:gd name="T43" fmla="*/ 1301 h 6494"/>
                <a:gd name="T44" fmla="*/ 8 w 10719"/>
                <a:gd name="T45" fmla="*/ 1276 h 6494"/>
                <a:gd name="T46" fmla="*/ 21 w 10719"/>
                <a:gd name="T47" fmla="*/ 1264 h 6494"/>
                <a:gd name="T48" fmla="*/ 45 w 10719"/>
                <a:gd name="T49" fmla="*/ 1254 h 6494"/>
                <a:gd name="T50" fmla="*/ 3963 w 10719"/>
                <a:gd name="T51" fmla="*/ 31 h 6494"/>
                <a:gd name="T52" fmla="*/ 3980 w 10719"/>
                <a:gd name="T53" fmla="*/ 10 h 6494"/>
                <a:gd name="T54" fmla="*/ 4006 w 10719"/>
                <a:gd name="T55" fmla="*/ 0 h 6494"/>
                <a:gd name="T56" fmla="*/ 4017 w 10719"/>
                <a:gd name="T57" fmla="*/ 0 h 6494"/>
                <a:gd name="T58" fmla="*/ 4042 w 10719"/>
                <a:gd name="T59" fmla="*/ 10 h 6494"/>
                <a:gd name="T60" fmla="*/ 6315 w 10719"/>
                <a:gd name="T61" fmla="*/ 3658 h 6494"/>
                <a:gd name="T62" fmla="*/ 7287 w 10719"/>
                <a:gd name="T63" fmla="*/ 1294 h 6494"/>
                <a:gd name="T64" fmla="*/ 7312 w 10719"/>
                <a:gd name="T65" fmla="*/ 1278 h 6494"/>
                <a:gd name="T66" fmla="*/ 10667 w 10719"/>
                <a:gd name="T67" fmla="*/ 1274 h 6494"/>
                <a:gd name="T68" fmla="*/ 10692 w 10719"/>
                <a:gd name="T69" fmla="*/ 1281 h 6494"/>
                <a:gd name="T70" fmla="*/ 10710 w 10719"/>
                <a:gd name="T71" fmla="*/ 1298 h 6494"/>
                <a:gd name="T72" fmla="*/ 10717 w 10719"/>
                <a:gd name="T73" fmla="*/ 1315 h 6494"/>
                <a:gd name="T74" fmla="*/ 10717 w 10719"/>
                <a:gd name="T75" fmla="*/ 1340 h 6494"/>
                <a:gd name="T76" fmla="*/ 10661 w 10719"/>
                <a:gd name="T77" fmla="*/ 1474 h 6494"/>
                <a:gd name="T78" fmla="*/ 10545 w 10719"/>
                <a:gd name="T79" fmla="*/ 1729 h 6494"/>
                <a:gd name="T80" fmla="*/ 10416 w 10719"/>
                <a:gd name="T81" fmla="*/ 1982 h 6494"/>
                <a:gd name="T82" fmla="*/ 10276 w 10719"/>
                <a:gd name="T83" fmla="*/ 2232 h 6494"/>
                <a:gd name="T84" fmla="*/ 10123 w 10719"/>
                <a:gd name="T85" fmla="*/ 2482 h 6494"/>
                <a:gd name="T86" fmla="*/ 9959 w 10719"/>
                <a:gd name="T87" fmla="*/ 2728 h 6494"/>
                <a:gd name="T88" fmla="*/ 9784 w 10719"/>
                <a:gd name="T89" fmla="*/ 2971 h 6494"/>
                <a:gd name="T90" fmla="*/ 9598 w 10719"/>
                <a:gd name="T91" fmla="*/ 3213 h 6494"/>
                <a:gd name="T92" fmla="*/ 9418 w 10719"/>
                <a:gd name="T93" fmla="*/ 3430 h 6494"/>
                <a:gd name="T94" fmla="*/ 9068 w 10719"/>
                <a:gd name="T95" fmla="*/ 3818 h 6494"/>
                <a:gd name="T96" fmla="*/ 8688 w 10719"/>
                <a:gd name="T97" fmla="*/ 4197 h 6494"/>
                <a:gd name="T98" fmla="*/ 8279 w 10719"/>
                <a:gd name="T99" fmla="*/ 4568 h 6494"/>
                <a:gd name="T100" fmla="*/ 7953 w 10719"/>
                <a:gd name="T101" fmla="*/ 4839 h 6494"/>
                <a:gd name="T102" fmla="*/ 7563 w 10719"/>
                <a:gd name="T103" fmla="*/ 5141 h 6494"/>
                <a:gd name="T104" fmla="*/ 7184 w 10719"/>
                <a:gd name="T105" fmla="*/ 5414 h 6494"/>
                <a:gd name="T106" fmla="*/ 6823 w 10719"/>
                <a:gd name="T107" fmla="*/ 5656 h 6494"/>
                <a:gd name="T108" fmla="*/ 6331 w 10719"/>
                <a:gd name="T109" fmla="*/ 5964 h 6494"/>
                <a:gd name="T110" fmla="*/ 5799 w 10719"/>
                <a:gd name="T111" fmla="*/ 6267 h 6494"/>
                <a:gd name="T112" fmla="*/ 5444 w 10719"/>
                <a:gd name="T113" fmla="*/ 6457 h 6494"/>
                <a:gd name="T114" fmla="*/ 5377 w 10719"/>
                <a:gd name="T115" fmla="*/ 6492 h 6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19" h="6494">
                  <a:moveTo>
                    <a:pt x="5364" y="6494"/>
                  </a:moveTo>
                  <a:lnTo>
                    <a:pt x="5364" y="6494"/>
                  </a:lnTo>
                  <a:lnTo>
                    <a:pt x="5356" y="6494"/>
                  </a:lnTo>
                  <a:lnTo>
                    <a:pt x="5350" y="6492"/>
                  </a:lnTo>
                  <a:lnTo>
                    <a:pt x="5343" y="6490"/>
                  </a:lnTo>
                  <a:lnTo>
                    <a:pt x="5338" y="6487"/>
                  </a:lnTo>
                  <a:lnTo>
                    <a:pt x="5338" y="6487"/>
                  </a:lnTo>
                  <a:lnTo>
                    <a:pt x="5283" y="6457"/>
                  </a:lnTo>
                  <a:lnTo>
                    <a:pt x="5201" y="6414"/>
                  </a:lnTo>
                  <a:lnTo>
                    <a:pt x="5201" y="6414"/>
                  </a:lnTo>
                  <a:lnTo>
                    <a:pt x="5031" y="6323"/>
                  </a:lnTo>
                  <a:lnTo>
                    <a:pt x="4927" y="6266"/>
                  </a:lnTo>
                  <a:lnTo>
                    <a:pt x="4809" y="6201"/>
                  </a:lnTo>
                  <a:lnTo>
                    <a:pt x="4680" y="6129"/>
                  </a:lnTo>
                  <a:lnTo>
                    <a:pt x="4542" y="6049"/>
                  </a:lnTo>
                  <a:lnTo>
                    <a:pt x="4394" y="5962"/>
                  </a:lnTo>
                  <a:lnTo>
                    <a:pt x="4236" y="5866"/>
                  </a:lnTo>
                  <a:lnTo>
                    <a:pt x="4071" y="5764"/>
                  </a:lnTo>
                  <a:lnTo>
                    <a:pt x="3986" y="5710"/>
                  </a:lnTo>
                  <a:lnTo>
                    <a:pt x="3899" y="5654"/>
                  </a:lnTo>
                  <a:lnTo>
                    <a:pt x="3811" y="5595"/>
                  </a:lnTo>
                  <a:lnTo>
                    <a:pt x="3721" y="5535"/>
                  </a:lnTo>
                  <a:lnTo>
                    <a:pt x="3631" y="5473"/>
                  </a:lnTo>
                  <a:lnTo>
                    <a:pt x="3538" y="5410"/>
                  </a:lnTo>
                  <a:lnTo>
                    <a:pt x="3444" y="5345"/>
                  </a:lnTo>
                  <a:lnTo>
                    <a:pt x="3350" y="5277"/>
                  </a:lnTo>
                  <a:lnTo>
                    <a:pt x="3254" y="5208"/>
                  </a:lnTo>
                  <a:lnTo>
                    <a:pt x="3157" y="5136"/>
                  </a:lnTo>
                  <a:lnTo>
                    <a:pt x="3060" y="5063"/>
                  </a:lnTo>
                  <a:lnTo>
                    <a:pt x="2963" y="4988"/>
                  </a:lnTo>
                  <a:lnTo>
                    <a:pt x="2865" y="4912"/>
                  </a:lnTo>
                  <a:lnTo>
                    <a:pt x="2767" y="4833"/>
                  </a:lnTo>
                  <a:lnTo>
                    <a:pt x="2767" y="4833"/>
                  </a:lnTo>
                  <a:lnTo>
                    <a:pt x="2656" y="4743"/>
                  </a:lnTo>
                  <a:lnTo>
                    <a:pt x="2547" y="4653"/>
                  </a:lnTo>
                  <a:lnTo>
                    <a:pt x="2440" y="4561"/>
                  </a:lnTo>
                  <a:lnTo>
                    <a:pt x="2336" y="4469"/>
                  </a:lnTo>
                  <a:lnTo>
                    <a:pt x="2232" y="4376"/>
                  </a:lnTo>
                  <a:lnTo>
                    <a:pt x="2130" y="4283"/>
                  </a:lnTo>
                  <a:lnTo>
                    <a:pt x="2031" y="4189"/>
                  </a:lnTo>
                  <a:lnTo>
                    <a:pt x="1933" y="4094"/>
                  </a:lnTo>
                  <a:lnTo>
                    <a:pt x="1837" y="3999"/>
                  </a:lnTo>
                  <a:lnTo>
                    <a:pt x="1742" y="3904"/>
                  </a:lnTo>
                  <a:lnTo>
                    <a:pt x="1650" y="3808"/>
                  </a:lnTo>
                  <a:lnTo>
                    <a:pt x="1559" y="3711"/>
                  </a:lnTo>
                  <a:lnTo>
                    <a:pt x="1471" y="3614"/>
                  </a:lnTo>
                  <a:lnTo>
                    <a:pt x="1384" y="3516"/>
                  </a:lnTo>
                  <a:lnTo>
                    <a:pt x="1300" y="3418"/>
                  </a:lnTo>
                  <a:lnTo>
                    <a:pt x="1217" y="3320"/>
                  </a:lnTo>
                  <a:lnTo>
                    <a:pt x="1217" y="3320"/>
                  </a:lnTo>
                  <a:lnTo>
                    <a:pt x="1168" y="3260"/>
                  </a:lnTo>
                  <a:lnTo>
                    <a:pt x="1120" y="3201"/>
                  </a:lnTo>
                  <a:lnTo>
                    <a:pt x="1072" y="3141"/>
                  </a:lnTo>
                  <a:lnTo>
                    <a:pt x="1024" y="3080"/>
                  </a:lnTo>
                  <a:lnTo>
                    <a:pt x="978" y="3020"/>
                  </a:lnTo>
                  <a:lnTo>
                    <a:pt x="933" y="2959"/>
                  </a:lnTo>
                  <a:lnTo>
                    <a:pt x="888" y="2898"/>
                  </a:lnTo>
                  <a:lnTo>
                    <a:pt x="844" y="2837"/>
                  </a:lnTo>
                  <a:lnTo>
                    <a:pt x="801" y="2776"/>
                  </a:lnTo>
                  <a:lnTo>
                    <a:pt x="758" y="2714"/>
                  </a:lnTo>
                  <a:lnTo>
                    <a:pt x="716" y="2652"/>
                  </a:lnTo>
                  <a:lnTo>
                    <a:pt x="675" y="2591"/>
                  </a:lnTo>
                  <a:lnTo>
                    <a:pt x="635" y="2529"/>
                  </a:lnTo>
                  <a:lnTo>
                    <a:pt x="595" y="2467"/>
                  </a:lnTo>
                  <a:lnTo>
                    <a:pt x="556" y="2405"/>
                  </a:lnTo>
                  <a:lnTo>
                    <a:pt x="517" y="2342"/>
                  </a:lnTo>
                  <a:lnTo>
                    <a:pt x="479" y="2280"/>
                  </a:lnTo>
                  <a:lnTo>
                    <a:pt x="442" y="2217"/>
                  </a:lnTo>
                  <a:lnTo>
                    <a:pt x="407" y="2155"/>
                  </a:lnTo>
                  <a:lnTo>
                    <a:pt x="371" y="2092"/>
                  </a:lnTo>
                  <a:lnTo>
                    <a:pt x="337" y="2028"/>
                  </a:lnTo>
                  <a:lnTo>
                    <a:pt x="302" y="1966"/>
                  </a:lnTo>
                  <a:lnTo>
                    <a:pt x="270" y="1902"/>
                  </a:lnTo>
                  <a:lnTo>
                    <a:pt x="236" y="1839"/>
                  </a:lnTo>
                  <a:lnTo>
                    <a:pt x="205" y="1775"/>
                  </a:lnTo>
                  <a:lnTo>
                    <a:pt x="173" y="1712"/>
                  </a:lnTo>
                  <a:lnTo>
                    <a:pt x="144" y="1648"/>
                  </a:lnTo>
                  <a:lnTo>
                    <a:pt x="114" y="1584"/>
                  </a:lnTo>
                  <a:lnTo>
                    <a:pt x="86" y="1519"/>
                  </a:lnTo>
                  <a:lnTo>
                    <a:pt x="58" y="1456"/>
                  </a:lnTo>
                  <a:lnTo>
                    <a:pt x="31" y="1392"/>
                  </a:lnTo>
                  <a:lnTo>
                    <a:pt x="4" y="1327"/>
                  </a:lnTo>
                  <a:lnTo>
                    <a:pt x="4" y="1326"/>
                  </a:lnTo>
                  <a:lnTo>
                    <a:pt x="4" y="1326"/>
                  </a:lnTo>
                  <a:lnTo>
                    <a:pt x="2" y="1320"/>
                  </a:lnTo>
                  <a:lnTo>
                    <a:pt x="0" y="1313"/>
                  </a:lnTo>
                  <a:lnTo>
                    <a:pt x="0" y="1308"/>
                  </a:lnTo>
                  <a:lnTo>
                    <a:pt x="0" y="1301"/>
                  </a:lnTo>
                  <a:lnTo>
                    <a:pt x="1" y="1295"/>
                  </a:lnTo>
                  <a:lnTo>
                    <a:pt x="2" y="1288"/>
                  </a:lnTo>
                  <a:lnTo>
                    <a:pt x="5" y="1283"/>
                  </a:lnTo>
                  <a:lnTo>
                    <a:pt x="8" y="1276"/>
                  </a:lnTo>
                  <a:lnTo>
                    <a:pt x="8" y="1276"/>
                  </a:lnTo>
                  <a:lnTo>
                    <a:pt x="11" y="1272"/>
                  </a:lnTo>
                  <a:lnTo>
                    <a:pt x="16" y="1267"/>
                  </a:lnTo>
                  <a:lnTo>
                    <a:pt x="21" y="1264"/>
                  </a:lnTo>
                  <a:lnTo>
                    <a:pt x="27" y="1260"/>
                  </a:lnTo>
                  <a:lnTo>
                    <a:pt x="32" y="1257"/>
                  </a:lnTo>
                  <a:lnTo>
                    <a:pt x="38" y="1255"/>
                  </a:lnTo>
                  <a:lnTo>
                    <a:pt x="45" y="1254"/>
                  </a:lnTo>
                  <a:lnTo>
                    <a:pt x="51" y="1254"/>
                  </a:lnTo>
                  <a:lnTo>
                    <a:pt x="3445" y="1254"/>
                  </a:lnTo>
                  <a:lnTo>
                    <a:pt x="3963" y="31"/>
                  </a:lnTo>
                  <a:lnTo>
                    <a:pt x="3963" y="31"/>
                  </a:lnTo>
                  <a:lnTo>
                    <a:pt x="3966" y="25"/>
                  </a:lnTo>
                  <a:lnTo>
                    <a:pt x="3971" y="19"/>
                  </a:lnTo>
                  <a:lnTo>
                    <a:pt x="3975" y="14"/>
                  </a:lnTo>
                  <a:lnTo>
                    <a:pt x="3980" y="10"/>
                  </a:lnTo>
                  <a:lnTo>
                    <a:pt x="3987" y="5"/>
                  </a:lnTo>
                  <a:lnTo>
                    <a:pt x="3993" y="3"/>
                  </a:lnTo>
                  <a:lnTo>
                    <a:pt x="4000" y="1"/>
                  </a:lnTo>
                  <a:lnTo>
                    <a:pt x="4006" y="0"/>
                  </a:lnTo>
                  <a:lnTo>
                    <a:pt x="4006" y="0"/>
                  </a:lnTo>
                  <a:lnTo>
                    <a:pt x="4011" y="0"/>
                  </a:lnTo>
                  <a:lnTo>
                    <a:pt x="4011" y="0"/>
                  </a:lnTo>
                  <a:lnTo>
                    <a:pt x="4017" y="0"/>
                  </a:lnTo>
                  <a:lnTo>
                    <a:pt x="4024" y="1"/>
                  </a:lnTo>
                  <a:lnTo>
                    <a:pt x="4030" y="3"/>
                  </a:lnTo>
                  <a:lnTo>
                    <a:pt x="4036" y="6"/>
                  </a:lnTo>
                  <a:lnTo>
                    <a:pt x="4042" y="10"/>
                  </a:lnTo>
                  <a:lnTo>
                    <a:pt x="4046" y="14"/>
                  </a:lnTo>
                  <a:lnTo>
                    <a:pt x="4051" y="18"/>
                  </a:lnTo>
                  <a:lnTo>
                    <a:pt x="4055" y="24"/>
                  </a:lnTo>
                  <a:lnTo>
                    <a:pt x="6315" y="3658"/>
                  </a:lnTo>
                  <a:lnTo>
                    <a:pt x="7280" y="1307"/>
                  </a:lnTo>
                  <a:lnTo>
                    <a:pt x="7280" y="1307"/>
                  </a:lnTo>
                  <a:lnTo>
                    <a:pt x="7283" y="1300"/>
                  </a:lnTo>
                  <a:lnTo>
                    <a:pt x="7287" y="1294"/>
                  </a:lnTo>
                  <a:lnTo>
                    <a:pt x="7293" y="1288"/>
                  </a:lnTo>
                  <a:lnTo>
                    <a:pt x="7299" y="1284"/>
                  </a:lnTo>
                  <a:lnTo>
                    <a:pt x="7306" y="1280"/>
                  </a:lnTo>
                  <a:lnTo>
                    <a:pt x="7312" y="1278"/>
                  </a:lnTo>
                  <a:lnTo>
                    <a:pt x="7320" y="1275"/>
                  </a:lnTo>
                  <a:lnTo>
                    <a:pt x="7327" y="1274"/>
                  </a:lnTo>
                  <a:lnTo>
                    <a:pt x="10667" y="1274"/>
                  </a:lnTo>
                  <a:lnTo>
                    <a:pt x="10667" y="1274"/>
                  </a:lnTo>
                  <a:lnTo>
                    <a:pt x="10673" y="1275"/>
                  </a:lnTo>
                  <a:lnTo>
                    <a:pt x="10680" y="1276"/>
                  </a:lnTo>
                  <a:lnTo>
                    <a:pt x="10686" y="1279"/>
                  </a:lnTo>
                  <a:lnTo>
                    <a:pt x="10692" y="1281"/>
                  </a:lnTo>
                  <a:lnTo>
                    <a:pt x="10697" y="1284"/>
                  </a:lnTo>
                  <a:lnTo>
                    <a:pt x="10702" y="1288"/>
                  </a:lnTo>
                  <a:lnTo>
                    <a:pt x="10707" y="1293"/>
                  </a:lnTo>
                  <a:lnTo>
                    <a:pt x="10710" y="1298"/>
                  </a:lnTo>
                  <a:lnTo>
                    <a:pt x="10710" y="1298"/>
                  </a:lnTo>
                  <a:lnTo>
                    <a:pt x="10713" y="1303"/>
                  </a:lnTo>
                  <a:lnTo>
                    <a:pt x="10716" y="1309"/>
                  </a:lnTo>
                  <a:lnTo>
                    <a:pt x="10717" y="1315"/>
                  </a:lnTo>
                  <a:lnTo>
                    <a:pt x="10719" y="1322"/>
                  </a:lnTo>
                  <a:lnTo>
                    <a:pt x="10719" y="1327"/>
                  </a:lnTo>
                  <a:lnTo>
                    <a:pt x="10719" y="1334"/>
                  </a:lnTo>
                  <a:lnTo>
                    <a:pt x="10717" y="1340"/>
                  </a:lnTo>
                  <a:lnTo>
                    <a:pt x="10715" y="1347"/>
                  </a:lnTo>
                  <a:lnTo>
                    <a:pt x="10715" y="1347"/>
                  </a:lnTo>
                  <a:lnTo>
                    <a:pt x="10688" y="1410"/>
                  </a:lnTo>
                  <a:lnTo>
                    <a:pt x="10661" y="1474"/>
                  </a:lnTo>
                  <a:lnTo>
                    <a:pt x="10633" y="1538"/>
                  </a:lnTo>
                  <a:lnTo>
                    <a:pt x="10604" y="1602"/>
                  </a:lnTo>
                  <a:lnTo>
                    <a:pt x="10575" y="1665"/>
                  </a:lnTo>
                  <a:lnTo>
                    <a:pt x="10545" y="1729"/>
                  </a:lnTo>
                  <a:lnTo>
                    <a:pt x="10513" y="1792"/>
                  </a:lnTo>
                  <a:lnTo>
                    <a:pt x="10482" y="1855"/>
                  </a:lnTo>
                  <a:lnTo>
                    <a:pt x="10450" y="1919"/>
                  </a:lnTo>
                  <a:lnTo>
                    <a:pt x="10416" y="1982"/>
                  </a:lnTo>
                  <a:lnTo>
                    <a:pt x="10382" y="2044"/>
                  </a:lnTo>
                  <a:lnTo>
                    <a:pt x="10347" y="2107"/>
                  </a:lnTo>
                  <a:lnTo>
                    <a:pt x="10311" y="2170"/>
                  </a:lnTo>
                  <a:lnTo>
                    <a:pt x="10276" y="2232"/>
                  </a:lnTo>
                  <a:lnTo>
                    <a:pt x="10239" y="2295"/>
                  </a:lnTo>
                  <a:lnTo>
                    <a:pt x="10201" y="2358"/>
                  </a:lnTo>
                  <a:lnTo>
                    <a:pt x="10162" y="2419"/>
                  </a:lnTo>
                  <a:lnTo>
                    <a:pt x="10123" y="2482"/>
                  </a:lnTo>
                  <a:lnTo>
                    <a:pt x="10084" y="2543"/>
                  </a:lnTo>
                  <a:lnTo>
                    <a:pt x="10042" y="2605"/>
                  </a:lnTo>
                  <a:lnTo>
                    <a:pt x="10001" y="2666"/>
                  </a:lnTo>
                  <a:lnTo>
                    <a:pt x="9959" y="2728"/>
                  </a:lnTo>
                  <a:lnTo>
                    <a:pt x="9917" y="2788"/>
                  </a:lnTo>
                  <a:lnTo>
                    <a:pt x="9873" y="2850"/>
                  </a:lnTo>
                  <a:lnTo>
                    <a:pt x="9830" y="2911"/>
                  </a:lnTo>
                  <a:lnTo>
                    <a:pt x="9784" y="2971"/>
                  </a:lnTo>
                  <a:lnTo>
                    <a:pt x="9739" y="3033"/>
                  </a:lnTo>
                  <a:lnTo>
                    <a:pt x="9693" y="3092"/>
                  </a:lnTo>
                  <a:lnTo>
                    <a:pt x="9646" y="3152"/>
                  </a:lnTo>
                  <a:lnTo>
                    <a:pt x="9598" y="3213"/>
                  </a:lnTo>
                  <a:lnTo>
                    <a:pt x="9550" y="3272"/>
                  </a:lnTo>
                  <a:lnTo>
                    <a:pt x="9500" y="3332"/>
                  </a:lnTo>
                  <a:lnTo>
                    <a:pt x="9500" y="3332"/>
                  </a:lnTo>
                  <a:lnTo>
                    <a:pt x="9418" y="3430"/>
                  </a:lnTo>
                  <a:lnTo>
                    <a:pt x="9333" y="3527"/>
                  </a:lnTo>
                  <a:lnTo>
                    <a:pt x="9247" y="3624"/>
                  </a:lnTo>
                  <a:lnTo>
                    <a:pt x="9158" y="3722"/>
                  </a:lnTo>
                  <a:lnTo>
                    <a:pt x="9068" y="3818"/>
                  </a:lnTo>
                  <a:lnTo>
                    <a:pt x="8975" y="3913"/>
                  </a:lnTo>
                  <a:lnTo>
                    <a:pt x="8881" y="4009"/>
                  </a:lnTo>
                  <a:lnTo>
                    <a:pt x="8785" y="4103"/>
                  </a:lnTo>
                  <a:lnTo>
                    <a:pt x="8688" y="4197"/>
                  </a:lnTo>
                  <a:lnTo>
                    <a:pt x="8588" y="4291"/>
                  </a:lnTo>
                  <a:lnTo>
                    <a:pt x="8486" y="4384"/>
                  </a:lnTo>
                  <a:lnTo>
                    <a:pt x="8384" y="4477"/>
                  </a:lnTo>
                  <a:lnTo>
                    <a:pt x="8279" y="4568"/>
                  </a:lnTo>
                  <a:lnTo>
                    <a:pt x="8172" y="4659"/>
                  </a:lnTo>
                  <a:lnTo>
                    <a:pt x="8063" y="4750"/>
                  </a:lnTo>
                  <a:lnTo>
                    <a:pt x="7953" y="4839"/>
                  </a:lnTo>
                  <a:lnTo>
                    <a:pt x="7953" y="4839"/>
                  </a:lnTo>
                  <a:lnTo>
                    <a:pt x="7854" y="4917"/>
                  </a:lnTo>
                  <a:lnTo>
                    <a:pt x="7757" y="4994"/>
                  </a:lnTo>
                  <a:lnTo>
                    <a:pt x="7660" y="5068"/>
                  </a:lnTo>
                  <a:lnTo>
                    <a:pt x="7563" y="5141"/>
                  </a:lnTo>
                  <a:lnTo>
                    <a:pt x="7467" y="5212"/>
                  </a:lnTo>
                  <a:lnTo>
                    <a:pt x="7372" y="5281"/>
                  </a:lnTo>
                  <a:lnTo>
                    <a:pt x="7278" y="5348"/>
                  </a:lnTo>
                  <a:lnTo>
                    <a:pt x="7184" y="5414"/>
                  </a:lnTo>
                  <a:lnTo>
                    <a:pt x="7092" y="5477"/>
                  </a:lnTo>
                  <a:lnTo>
                    <a:pt x="7001" y="5538"/>
                  </a:lnTo>
                  <a:lnTo>
                    <a:pt x="6912" y="5599"/>
                  </a:lnTo>
                  <a:lnTo>
                    <a:pt x="6823" y="5656"/>
                  </a:lnTo>
                  <a:lnTo>
                    <a:pt x="6737" y="5712"/>
                  </a:lnTo>
                  <a:lnTo>
                    <a:pt x="6651" y="5766"/>
                  </a:lnTo>
                  <a:lnTo>
                    <a:pt x="6487" y="5869"/>
                  </a:lnTo>
                  <a:lnTo>
                    <a:pt x="6331" y="5964"/>
                  </a:lnTo>
                  <a:lnTo>
                    <a:pt x="6183" y="6050"/>
                  </a:lnTo>
                  <a:lnTo>
                    <a:pt x="6044" y="6130"/>
                  </a:lnTo>
                  <a:lnTo>
                    <a:pt x="5916" y="6202"/>
                  </a:lnTo>
                  <a:lnTo>
                    <a:pt x="5799" y="6267"/>
                  </a:lnTo>
                  <a:lnTo>
                    <a:pt x="5695" y="6323"/>
                  </a:lnTo>
                  <a:lnTo>
                    <a:pt x="5526" y="6414"/>
                  </a:lnTo>
                  <a:lnTo>
                    <a:pt x="5526" y="6414"/>
                  </a:lnTo>
                  <a:lnTo>
                    <a:pt x="5444" y="6457"/>
                  </a:lnTo>
                  <a:lnTo>
                    <a:pt x="5390" y="6487"/>
                  </a:lnTo>
                  <a:lnTo>
                    <a:pt x="5390" y="6487"/>
                  </a:lnTo>
                  <a:lnTo>
                    <a:pt x="5383" y="6490"/>
                  </a:lnTo>
                  <a:lnTo>
                    <a:pt x="5377" y="6492"/>
                  </a:lnTo>
                  <a:lnTo>
                    <a:pt x="5370" y="6494"/>
                  </a:lnTo>
                  <a:lnTo>
                    <a:pt x="5364" y="6494"/>
                  </a:lnTo>
                  <a:lnTo>
                    <a:pt x="5364" y="6494"/>
                  </a:lnTo>
                  <a:close/>
                </a:path>
              </a:pathLst>
            </a:custGeom>
            <a:solidFill>
              <a:srgbClr val="E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873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9205" b="15793"/>
          <a:stretch/>
        </p:blipFill>
        <p:spPr>
          <a:xfrm>
            <a:off x="3695733" y="0"/>
            <a:ext cx="8496267" cy="6858000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rot="5400000" flipH="1" flipV="1">
            <a:off x="136885" y="3398520"/>
            <a:ext cx="6858000" cy="609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4439932" y="1035589"/>
            <a:ext cx="6168571" cy="6720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5867" b="1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Contents title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4439932" y="2767991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01. Contents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4439932" y="3418085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02. Contents sub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3" hasCustomPrompt="1"/>
          </p:nvPr>
        </p:nvSpPr>
        <p:spPr>
          <a:xfrm>
            <a:off x="4439932" y="4068180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03. Contents sub title</a:t>
            </a:r>
            <a:endParaRPr lang="ko-KR" altLang="en-US"/>
          </a:p>
        </p:txBody>
      </p:sp>
      <p:sp>
        <p:nvSpPr>
          <p:cNvPr id="8" name="텍스트 개체 틀 4"/>
          <p:cNvSpPr>
            <a:spLocks noGrp="1"/>
          </p:cNvSpPr>
          <p:nvPr>
            <p:ph type="body" sz="quarter" idx="14" hasCustomPrompt="1"/>
          </p:nvPr>
        </p:nvSpPr>
        <p:spPr>
          <a:xfrm>
            <a:off x="4439932" y="4718275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04. Contents sub title</a:t>
            </a:r>
            <a:endParaRPr lang="ko-KR" altLang="en-US"/>
          </a:p>
        </p:txBody>
      </p:sp>
      <p:sp>
        <p:nvSpPr>
          <p:cNvPr id="9" name="텍스트 개체 틀 4"/>
          <p:cNvSpPr>
            <a:spLocks noGrp="1"/>
          </p:cNvSpPr>
          <p:nvPr>
            <p:ph type="body" sz="quarter" idx="15" hasCustomPrompt="1"/>
          </p:nvPr>
        </p:nvSpPr>
        <p:spPr>
          <a:xfrm>
            <a:off x="4439932" y="5368368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05. Contents sub title</a:t>
            </a:r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24"/>
          <a:stretch/>
        </p:blipFill>
        <p:spPr>
          <a:xfrm>
            <a:off x="9456378" y="2360899"/>
            <a:ext cx="1857828" cy="392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9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43133"/>
          <a:stretch/>
        </p:blipFill>
        <p:spPr>
          <a:xfrm>
            <a:off x="0" y="0"/>
            <a:ext cx="12192000" cy="4358117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4442863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4" name="그림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0714" b="52073"/>
          <a:stretch/>
        </p:blipFill>
        <p:spPr>
          <a:xfrm>
            <a:off x="1487493" y="644691"/>
            <a:ext cx="3025417" cy="3713428"/>
          </a:xfrm>
          <a:prstGeom prst="rect">
            <a:avLst/>
          </a:prstGeom>
        </p:spPr>
      </p:pic>
      <p:sp>
        <p:nvSpPr>
          <p:cNvPr id="5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5135033" y="2151022"/>
            <a:ext cx="6817784" cy="11246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96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01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5033" y="4677139"/>
            <a:ext cx="6817784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3200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5135033" y="3508888"/>
            <a:ext cx="6817784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5867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218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157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335361" y="787805"/>
            <a:ext cx="10753195" cy="4415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335361" y="205515"/>
            <a:ext cx="10753195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807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43941"/>
          <a:stretch/>
        </p:blipFill>
        <p:spPr>
          <a:xfrm>
            <a:off x="0" y="0"/>
            <a:ext cx="12192000" cy="4284248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4368991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2687108" y="4627211"/>
            <a:ext cx="6817784" cy="711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80000"/>
              </a:lnSpc>
              <a:buNone/>
              <a:defRPr sz="5333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Thank you</a:t>
            </a:r>
            <a:endParaRPr lang="ko-KR" altLang="en-US"/>
          </a:p>
        </p:txBody>
      </p:sp>
      <p:grpSp>
        <p:nvGrpSpPr>
          <p:cNvPr id="9" name="그룹 8"/>
          <p:cNvGrpSpPr/>
          <p:nvPr userDrawn="1"/>
        </p:nvGrpSpPr>
        <p:grpSpPr>
          <a:xfrm>
            <a:off x="5307829" y="342473"/>
            <a:ext cx="1539883" cy="3825307"/>
            <a:chOff x="3861641" y="433279"/>
            <a:chExt cx="1393371" cy="3461352"/>
          </a:xfrm>
        </p:grpSpPr>
        <p:pic>
          <p:nvPicPr>
            <p:cNvPr id="5" name="그림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524"/>
            <a:stretch/>
          </p:blipFill>
          <p:spPr>
            <a:xfrm>
              <a:off x="3861641" y="948914"/>
              <a:ext cx="1393371" cy="2945717"/>
            </a:xfrm>
            <a:prstGeom prst="rect">
              <a:avLst/>
            </a:prstGeom>
          </p:spPr>
        </p:pic>
        <p:grpSp>
          <p:nvGrpSpPr>
            <p:cNvPr id="6" name="그룹 5"/>
            <p:cNvGrpSpPr/>
            <p:nvPr userDrawn="1"/>
          </p:nvGrpSpPr>
          <p:grpSpPr>
            <a:xfrm>
              <a:off x="4350936" y="433279"/>
              <a:ext cx="442128" cy="414542"/>
              <a:chOff x="2992438" y="1774825"/>
              <a:chExt cx="3689350" cy="3459163"/>
            </a:xfrm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2992438" y="1774825"/>
                <a:ext cx="3689350" cy="2047875"/>
              </a:xfrm>
              <a:custGeom>
                <a:avLst/>
                <a:gdLst>
                  <a:gd name="T0" fmla="*/ 6614 w 11624"/>
                  <a:gd name="T1" fmla="*/ 6449 h 6452"/>
                  <a:gd name="T2" fmla="*/ 6588 w 11624"/>
                  <a:gd name="T3" fmla="*/ 6427 h 6452"/>
                  <a:gd name="T4" fmla="*/ 3419 w 11624"/>
                  <a:gd name="T5" fmla="*/ 4924 h 6452"/>
                  <a:gd name="T6" fmla="*/ 3386 w 11624"/>
                  <a:gd name="T7" fmla="*/ 4943 h 6452"/>
                  <a:gd name="T8" fmla="*/ 248 w 11624"/>
                  <a:gd name="T9" fmla="*/ 4948 h 6452"/>
                  <a:gd name="T10" fmla="*/ 213 w 11624"/>
                  <a:gd name="T11" fmla="*/ 4926 h 6452"/>
                  <a:gd name="T12" fmla="*/ 167 w 11624"/>
                  <a:gd name="T13" fmla="*/ 4755 h 6452"/>
                  <a:gd name="T14" fmla="*/ 86 w 11624"/>
                  <a:gd name="T15" fmla="*/ 4363 h 6452"/>
                  <a:gd name="T16" fmla="*/ 31 w 11624"/>
                  <a:gd name="T17" fmla="*/ 3968 h 6452"/>
                  <a:gd name="T18" fmla="*/ 6 w 11624"/>
                  <a:gd name="T19" fmla="*/ 3650 h 6452"/>
                  <a:gd name="T20" fmla="*/ 1 w 11624"/>
                  <a:gd name="T21" fmla="*/ 3371 h 6452"/>
                  <a:gd name="T22" fmla="*/ 38 w 11624"/>
                  <a:gd name="T23" fmla="*/ 2922 h 6452"/>
                  <a:gd name="T24" fmla="*/ 131 w 11624"/>
                  <a:gd name="T25" fmla="*/ 2485 h 6452"/>
                  <a:gd name="T26" fmla="*/ 278 w 11624"/>
                  <a:gd name="T27" fmla="*/ 2063 h 6452"/>
                  <a:gd name="T28" fmla="*/ 477 w 11624"/>
                  <a:gd name="T29" fmla="*/ 1662 h 6452"/>
                  <a:gd name="T30" fmla="*/ 725 w 11624"/>
                  <a:gd name="T31" fmla="*/ 1287 h 6452"/>
                  <a:gd name="T32" fmla="*/ 958 w 11624"/>
                  <a:gd name="T33" fmla="*/ 1011 h 6452"/>
                  <a:gd name="T34" fmla="*/ 1249 w 11624"/>
                  <a:gd name="T35" fmla="*/ 735 h 6452"/>
                  <a:gd name="T36" fmla="*/ 1563 w 11624"/>
                  <a:gd name="T37" fmla="*/ 500 h 6452"/>
                  <a:gd name="T38" fmla="*/ 1901 w 11624"/>
                  <a:gd name="T39" fmla="*/ 307 h 6452"/>
                  <a:gd name="T40" fmla="*/ 2194 w 11624"/>
                  <a:gd name="T41" fmla="*/ 180 h 6452"/>
                  <a:gd name="T42" fmla="*/ 2573 w 11624"/>
                  <a:gd name="T43" fmla="*/ 68 h 6452"/>
                  <a:gd name="T44" fmla="*/ 2961 w 11624"/>
                  <a:gd name="T45" fmla="*/ 10 h 6452"/>
                  <a:gd name="T46" fmla="*/ 3240 w 11624"/>
                  <a:gd name="T47" fmla="*/ 0 h 6452"/>
                  <a:gd name="T48" fmla="*/ 3457 w 11624"/>
                  <a:gd name="T49" fmla="*/ 12 h 6452"/>
                  <a:gd name="T50" fmla="*/ 3717 w 11624"/>
                  <a:gd name="T51" fmla="*/ 46 h 6452"/>
                  <a:gd name="T52" fmla="*/ 4142 w 11624"/>
                  <a:gd name="T53" fmla="*/ 157 h 6452"/>
                  <a:gd name="T54" fmla="*/ 4560 w 11624"/>
                  <a:gd name="T55" fmla="*/ 330 h 6452"/>
                  <a:gd name="T56" fmla="*/ 4966 w 11624"/>
                  <a:gd name="T57" fmla="*/ 566 h 6452"/>
                  <a:gd name="T58" fmla="*/ 5360 w 11624"/>
                  <a:gd name="T59" fmla="*/ 863 h 6452"/>
                  <a:gd name="T60" fmla="*/ 5738 w 11624"/>
                  <a:gd name="T61" fmla="*/ 1220 h 6452"/>
                  <a:gd name="T62" fmla="*/ 6035 w 11624"/>
                  <a:gd name="T63" fmla="*/ 1070 h 6452"/>
                  <a:gd name="T64" fmla="*/ 6420 w 11624"/>
                  <a:gd name="T65" fmla="*/ 736 h 6452"/>
                  <a:gd name="T66" fmla="*/ 6819 w 11624"/>
                  <a:gd name="T67" fmla="*/ 464 h 6452"/>
                  <a:gd name="T68" fmla="*/ 7231 w 11624"/>
                  <a:gd name="T69" fmla="*/ 254 h 6452"/>
                  <a:gd name="T70" fmla="*/ 7652 w 11624"/>
                  <a:gd name="T71" fmla="*/ 105 h 6452"/>
                  <a:gd name="T72" fmla="*/ 8038 w 11624"/>
                  <a:gd name="T73" fmla="*/ 26 h 6452"/>
                  <a:gd name="T74" fmla="*/ 8254 w 11624"/>
                  <a:gd name="T75" fmla="*/ 5 h 6452"/>
                  <a:gd name="T76" fmla="*/ 8428 w 11624"/>
                  <a:gd name="T77" fmla="*/ 0 h 6452"/>
                  <a:gd name="T78" fmla="*/ 8820 w 11624"/>
                  <a:gd name="T79" fmla="*/ 27 h 6452"/>
                  <a:gd name="T80" fmla="*/ 9205 w 11624"/>
                  <a:gd name="T81" fmla="*/ 107 h 6452"/>
                  <a:gd name="T82" fmla="*/ 9580 w 11624"/>
                  <a:gd name="T83" fmla="*/ 240 h 6452"/>
                  <a:gd name="T84" fmla="*/ 9862 w 11624"/>
                  <a:gd name="T85" fmla="*/ 379 h 6452"/>
                  <a:gd name="T86" fmla="*/ 10190 w 11624"/>
                  <a:gd name="T87" fmla="*/ 589 h 6452"/>
                  <a:gd name="T88" fmla="*/ 10496 w 11624"/>
                  <a:gd name="T89" fmla="*/ 840 h 6452"/>
                  <a:gd name="T90" fmla="*/ 10727 w 11624"/>
                  <a:gd name="T91" fmla="*/ 1078 h 6452"/>
                  <a:gd name="T92" fmla="*/ 11006 w 11624"/>
                  <a:gd name="T93" fmla="*/ 1433 h 6452"/>
                  <a:gd name="T94" fmla="*/ 11235 w 11624"/>
                  <a:gd name="T95" fmla="*/ 1820 h 6452"/>
                  <a:gd name="T96" fmla="*/ 11413 w 11624"/>
                  <a:gd name="T97" fmla="*/ 2230 h 6452"/>
                  <a:gd name="T98" fmla="*/ 11538 w 11624"/>
                  <a:gd name="T99" fmla="*/ 2659 h 6452"/>
                  <a:gd name="T100" fmla="*/ 11608 w 11624"/>
                  <a:gd name="T101" fmla="*/ 3101 h 6452"/>
                  <a:gd name="T102" fmla="*/ 11622 w 11624"/>
                  <a:gd name="T103" fmla="*/ 3551 h 6452"/>
                  <a:gd name="T104" fmla="*/ 11615 w 11624"/>
                  <a:gd name="T105" fmla="*/ 3728 h 6452"/>
                  <a:gd name="T106" fmla="*/ 11576 w 11624"/>
                  <a:gd name="T107" fmla="*/ 4119 h 6452"/>
                  <a:gd name="T108" fmla="*/ 11512 w 11624"/>
                  <a:gd name="T109" fmla="*/ 4507 h 6452"/>
                  <a:gd name="T110" fmla="*/ 11424 w 11624"/>
                  <a:gd name="T111" fmla="*/ 4890 h 6452"/>
                  <a:gd name="T112" fmla="*/ 11405 w 11624"/>
                  <a:gd name="T113" fmla="*/ 4918 h 6452"/>
                  <a:gd name="T114" fmla="*/ 7299 w 11624"/>
                  <a:gd name="T115" fmla="*/ 4929 h 6452"/>
                  <a:gd name="T116" fmla="*/ 6669 w 11624"/>
                  <a:gd name="T117" fmla="*/ 6438 h 6452"/>
                  <a:gd name="T118" fmla="*/ 6637 w 11624"/>
                  <a:gd name="T119" fmla="*/ 6452 h 6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624" h="6452">
                    <a:moveTo>
                      <a:pt x="6634" y="6452"/>
                    </a:moveTo>
                    <a:lnTo>
                      <a:pt x="6634" y="6452"/>
                    </a:lnTo>
                    <a:lnTo>
                      <a:pt x="6626" y="6452"/>
                    </a:lnTo>
                    <a:lnTo>
                      <a:pt x="6620" y="6451"/>
                    </a:lnTo>
                    <a:lnTo>
                      <a:pt x="6614" y="6449"/>
                    </a:lnTo>
                    <a:lnTo>
                      <a:pt x="6608" y="6445"/>
                    </a:lnTo>
                    <a:lnTo>
                      <a:pt x="6602" y="6442"/>
                    </a:lnTo>
                    <a:lnTo>
                      <a:pt x="6597" y="6438"/>
                    </a:lnTo>
                    <a:lnTo>
                      <a:pt x="6593" y="6432"/>
                    </a:lnTo>
                    <a:lnTo>
                      <a:pt x="6588" y="6427"/>
                    </a:lnTo>
                    <a:lnTo>
                      <a:pt x="4348" y="2710"/>
                    </a:lnTo>
                    <a:lnTo>
                      <a:pt x="3426" y="4910"/>
                    </a:lnTo>
                    <a:lnTo>
                      <a:pt x="3426" y="4910"/>
                    </a:lnTo>
                    <a:lnTo>
                      <a:pt x="3423" y="4916"/>
                    </a:lnTo>
                    <a:lnTo>
                      <a:pt x="3419" y="4924"/>
                    </a:lnTo>
                    <a:lnTo>
                      <a:pt x="3413" y="4929"/>
                    </a:lnTo>
                    <a:lnTo>
                      <a:pt x="3408" y="4934"/>
                    </a:lnTo>
                    <a:lnTo>
                      <a:pt x="3401" y="4938"/>
                    </a:lnTo>
                    <a:lnTo>
                      <a:pt x="3394" y="4941"/>
                    </a:lnTo>
                    <a:lnTo>
                      <a:pt x="3386" y="4943"/>
                    </a:lnTo>
                    <a:lnTo>
                      <a:pt x="3378" y="4944"/>
                    </a:lnTo>
                    <a:lnTo>
                      <a:pt x="3378" y="4944"/>
                    </a:lnTo>
                    <a:lnTo>
                      <a:pt x="256" y="4948"/>
                    </a:lnTo>
                    <a:lnTo>
                      <a:pt x="256" y="4948"/>
                    </a:lnTo>
                    <a:lnTo>
                      <a:pt x="248" y="4948"/>
                    </a:lnTo>
                    <a:lnTo>
                      <a:pt x="239" y="4946"/>
                    </a:lnTo>
                    <a:lnTo>
                      <a:pt x="231" y="4943"/>
                    </a:lnTo>
                    <a:lnTo>
                      <a:pt x="225" y="4938"/>
                    </a:lnTo>
                    <a:lnTo>
                      <a:pt x="219" y="4932"/>
                    </a:lnTo>
                    <a:lnTo>
                      <a:pt x="213" y="4926"/>
                    </a:lnTo>
                    <a:lnTo>
                      <a:pt x="209" y="4918"/>
                    </a:lnTo>
                    <a:lnTo>
                      <a:pt x="207" y="4911"/>
                    </a:lnTo>
                    <a:lnTo>
                      <a:pt x="207" y="4911"/>
                    </a:lnTo>
                    <a:lnTo>
                      <a:pt x="186" y="4833"/>
                    </a:lnTo>
                    <a:lnTo>
                      <a:pt x="167" y="4755"/>
                    </a:lnTo>
                    <a:lnTo>
                      <a:pt x="148" y="4677"/>
                    </a:lnTo>
                    <a:lnTo>
                      <a:pt x="131" y="4600"/>
                    </a:lnTo>
                    <a:lnTo>
                      <a:pt x="115" y="4521"/>
                    </a:lnTo>
                    <a:lnTo>
                      <a:pt x="100" y="4442"/>
                    </a:lnTo>
                    <a:lnTo>
                      <a:pt x="86" y="4363"/>
                    </a:lnTo>
                    <a:lnTo>
                      <a:pt x="73" y="4284"/>
                    </a:lnTo>
                    <a:lnTo>
                      <a:pt x="61" y="4205"/>
                    </a:lnTo>
                    <a:lnTo>
                      <a:pt x="50" y="4127"/>
                    </a:lnTo>
                    <a:lnTo>
                      <a:pt x="40" y="4048"/>
                    </a:lnTo>
                    <a:lnTo>
                      <a:pt x="31" y="3968"/>
                    </a:lnTo>
                    <a:lnTo>
                      <a:pt x="23" y="3889"/>
                    </a:lnTo>
                    <a:lnTo>
                      <a:pt x="17" y="3809"/>
                    </a:lnTo>
                    <a:lnTo>
                      <a:pt x="11" y="3729"/>
                    </a:lnTo>
                    <a:lnTo>
                      <a:pt x="6" y="3650"/>
                    </a:lnTo>
                    <a:lnTo>
                      <a:pt x="6" y="3650"/>
                    </a:lnTo>
                    <a:lnTo>
                      <a:pt x="7" y="3642"/>
                    </a:lnTo>
                    <a:lnTo>
                      <a:pt x="7" y="3642"/>
                    </a:lnTo>
                    <a:lnTo>
                      <a:pt x="3" y="3551"/>
                    </a:lnTo>
                    <a:lnTo>
                      <a:pt x="0" y="3460"/>
                    </a:lnTo>
                    <a:lnTo>
                      <a:pt x="1" y="3371"/>
                    </a:lnTo>
                    <a:lnTo>
                      <a:pt x="4" y="3280"/>
                    </a:lnTo>
                    <a:lnTo>
                      <a:pt x="9" y="3190"/>
                    </a:lnTo>
                    <a:lnTo>
                      <a:pt x="17" y="3101"/>
                    </a:lnTo>
                    <a:lnTo>
                      <a:pt x="26" y="3011"/>
                    </a:lnTo>
                    <a:lnTo>
                      <a:pt x="38" y="2922"/>
                    </a:lnTo>
                    <a:lnTo>
                      <a:pt x="52" y="2834"/>
                    </a:lnTo>
                    <a:lnTo>
                      <a:pt x="68" y="2746"/>
                    </a:lnTo>
                    <a:lnTo>
                      <a:pt x="87" y="2658"/>
                    </a:lnTo>
                    <a:lnTo>
                      <a:pt x="108" y="2571"/>
                    </a:lnTo>
                    <a:lnTo>
                      <a:pt x="131" y="2485"/>
                    </a:lnTo>
                    <a:lnTo>
                      <a:pt x="156" y="2399"/>
                    </a:lnTo>
                    <a:lnTo>
                      <a:pt x="183" y="2313"/>
                    </a:lnTo>
                    <a:lnTo>
                      <a:pt x="213" y="2229"/>
                    </a:lnTo>
                    <a:lnTo>
                      <a:pt x="244" y="2146"/>
                    </a:lnTo>
                    <a:lnTo>
                      <a:pt x="278" y="2063"/>
                    </a:lnTo>
                    <a:lnTo>
                      <a:pt x="314" y="1981"/>
                    </a:lnTo>
                    <a:lnTo>
                      <a:pt x="351" y="1900"/>
                    </a:lnTo>
                    <a:lnTo>
                      <a:pt x="391" y="1819"/>
                    </a:lnTo>
                    <a:lnTo>
                      <a:pt x="432" y="1740"/>
                    </a:lnTo>
                    <a:lnTo>
                      <a:pt x="477" y="1662"/>
                    </a:lnTo>
                    <a:lnTo>
                      <a:pt x="522" y="1584"/>
                    </a:lnTo>
                    <a:lnTo>
                      <a:pt x="570" y="1509"/>
                    </a:lnTo>
                    <a:lnTo>
                      <a:pt x="620" y="1433"/>
                    </a:lnTo>
                    <a:lnTo>
                      <a:pt x="671" y="1360"/>
                    </a:lnTo>
                    <a:lnTo>
                      <a:pt x="725" y="1287"/>
                    </a:lnTo>
                    <a:lnTo>
                      <a:pt x="780" y="1216"/>
                    </a:lnTo>
                    <a:lnTo>
                      <a:pt x="838" y="1146"/>
                    </a:lnTo>
                    <a:lnTo>
                      <a:pt x="898" y="1078"/>
                    </a:lnTo>
                    <a:lnTo>
                      <a:pt x="958" y="1011"/>
                    </a:lnTo>
                    <a:lnTo>
                      <a:pt x="958" y="1011"/>
                    </a:lnTo>
                    <a:lnTo>
                      <a:pt x="1014" y="952"/>
                    </a:lnTo>
                    <a:lnTo>
                      <a:pt x="1072" y="895"/>
                    </a:lnTo>
                    <a:lnTo>
                      <a:pt x="1129" y="840"/>
                    </a:lnTo>
                    <a:lnTo>
                      <a:pt x="1188" y="787"/>
                    </a:lnTo>
                    <a:lnTo>
                      <a:pt x="1249" y="735"/>
                    </a:lnTo>
                    <a:lnTo>
                      <a:pt x="1309" y="685"/>
                    </a:lnTo>
                    <a:lnTo>
                      <a:pt x="1372" y="636"/>
                    </a:lnTo>
                    <a:lnTo>
                      <a:pt x="1435" y="589"/>
                    </a:lnTo>
                    <a:lnTo>
                      <a:pt x="1498" y="543"/>
                    </a:lnTo>
                    <a:lnTo>
                      <a:pt x="1563" y="500"/>
                    </a:lnTo>
                    <a:lnTo>
                      <a:pt x="1629" y="458"/>
                    </a:lnTo>
                    <a:lnTo>
                      <a:pt x="1696" y="418"/>
                    </a:lnTo>
                    <a:lnTo>
                      <a:pt x="1763" y="379"/>
                    </a:lnTo>
                    <a:lnTo>
                      <a:pt x="1832" y="341"/>
                    </a:lnTo>
                    <a:lnTo>
                      <a:pt x="1901" y="307"/>
                    </a:lnTo>
                    <a:lnTo>
                      <a:pt x="1971" y="273"/>
                    </a:lnTo>
                    <a:lnTo>
                      <a:pt x="1971" y="273"/>
                    </a:lnTo>
                    <a:lnTo>
                      <a:pt x="2045" y="240"/>
                    </a:lnTo>
                    <a:lnTo>
                      <a:pt x="2119" y="209"/>
                    </a:lnTo>
                    <a:lnTo>
                      <a:pt x="2194" y="180"/>
                    </a:lnTo>
                    <a:lnTo>
                      <a:pt x="2268" y="153"/>
                    </a:lnTo>
                    <a:lnTo>
                      <a:pt x="2344" y="130"/>
                    </a:lnTo>
                    <a:lnTo>
                      <a:pt x="2421" y="107"/>
                    </a:lnTo>
                    <a:lnTo>
                      <a:pt x="2496" y="86"/>
                    </a:lnTo>
                    <a:lnTo>
                      <a:pt x="2573" y="68"/>
                    </a:lnTo>
                    <a:lnTo>
                      <a:pt x="2650" y="52"/>
                    </a:lnTo>
                    <a:lnTo>
                      <a:pt x="2727" y="38"/>
                    </a:lnTo>
                    <a:lnTo>
                      <a:pt x="2805" y="27"/>
                    </a:lnTo>
                    <a:lnTo>
                      <a:pt x="2883" y="17"/>
                    </a:lnTo>
                    <a:lnTo>
                      <a:pt x="2961" y="10"/>
                    </a:lnTo>
                    <a:lnTo>
                      <a:pt x="3039" y="4"/>
                    </a:lnTo>
                    <a:lnTo>
                      <a:pt x="3118" y="1"/>
                    </a:lnTo>
                    <a:lnTo>
                      <a:pt x="3197" y="0"/>
                    </a:lnTo>
                    <a:lnTo>
                      <a:pt x="3197" y="0"/>
                    </a:lnTo>
                    <a:lnTo>
                      <a:pt x="3240" y="0"/>
                    </a:lnTo>
                    <a:lnTo>
                      <a:pt x="3284" y="1"/>
                    </a:lnTo>
                    <a:lnTo>
                      <a:pt x="3328" y="2"/>
                    </a:lnTo>
                    <a:lnTo>
                      <a:pt x="3371" y="5"/>
                    </a:lnTo>
                    <a:lnTo>
                      <a:pt x="3414" y="7"/>
                    </a:lnTo>
                    <a:lnTo>
                      <a:pt x="3457" y="12"/>
                    </a:lnTo>
                    <a:lnTo>
                      <a:pt x="3501" y="16"/>
                    </a:lnTo>
                    <a:lnTo>
                      <a:pt x="3544" y="20"/>
                    </a:lnTo>
                    <a:lnTo>
                      <a:pt x="3587" y="26"/>
                    </a:lnTo>
                    <a:lnTo>
                      <a:pt x="3630" y="32"/>
                    </a:lnTo>
                    <a:lnTo>
                      <a:pt x="3717" y="46"/>
                    </a:lnTo>
                    <a:lnTo>
                      <a:pt x="3802" y="64"/>
                    </a:lnTo>
                    <a:lnTo>
                      <a:pt x="3888" y="83"/>
                    </a:lnTo>
                    <a:lnTo>
                      <a:pt x="3974" y="105"/>
                    </a:lnTo>
                    <a:lnTo>
                      <a:pt x="4058" y="130"/>
                    </a:lnTo>
                    <a:lnTo>
                      <a:pt x="4142" y="157"/>
                    </a:lnTo>
                    <a:lnTo>
                      <a:pt x="4226" y="187"/>
                    </a:lnTo>
                    <a:lnTo>
                      <a:pt x="4311" y="219"/>
                    </a:lnTo>
                    <a:lnTo>
                      <a:pt x="4394" y="254"/>
                    </a:lnTo>
                    <a:lnTo>
                      <a:pt x="4477" y="290"/>
                    </a:lnTo>
                    <a:lnTo>
                      <a:pt x="4560" y="330"/>
                    </a:lnTo>
                    <a:lnTo>
                      <a:pt x="4642" y="373"/>
                    </a:lnTo>
                    <a:lnTo>
                      <a:pt x="4724" y="417"/>
                    </a:lnTo>
                    <a:lnTo>
                      <a:pt x="4805" y="464"/>
                    </a:lnTo>
                    <a:lnTo>
                      <a:pt x="4886" y="514"/>
                    </a:lnTo>
                    <a:lnTo>
                      <a:pt x="4966" y="566"/>
                    </a:lnTo>
                    <a:lnTo>
                      <a:pt x="5046" y="621"/>
                    </a:lnTo>
                    <a:lnTo>
                      <a:pt x="5126" y="677"/>
                    </a:lnTo>
                    <a:lnTo>
                      <a:pt x="5205" y="736"/>
                    </a:lnTo>
                    <a:lnTo>
                      <a:pt x="5283" y="799"/>
                    </a:lnTo>
                    <a:lnTo>
                      <a:pt x="5360" y="863"/>
                    </a:lnTo>
                    <a:lnTo>
                      <a:pt x="5437" y="930"/>
                    </a:lnTo>
                    <a:lnTo>
                      <a:pt x="5514" y="999"/>
                    </a:lnTo>
                    <a:lnTo>
                      <a:pt x="5589" y="1070"/>
                    </a:lnTo>
                    <a:lnTo>
                      <a:pt x="5664" y="1144"/>
                    </a:lnTo>
                    <a:lnTo>
                      <a:pt x="5738" y="1220"/>
                    </a:lnTo>
                    <a:lnTo>
                      <a:pt x="5813" y="1299"/>
                    </a:lnTo>
                    <a:lnTo>
                      <a:pt x="5813" y="1299"/>
                    </a:lnTo>
                    <a:lnTo>
                      <a:pt x="5886" y="1220"/>
                    </a:lnTo>
                    <a:lnTo>
                      <a:pt x="5961" y="1144"/>
                    </a:lnTo>
                    <a:lnTo>
                      <a:pt x="6035" y="1070"/>
                    </a:lnTo>
                    <a:lnTo>
                      <a:pt x="6111" y="999"/>
                    </a:lnTo>
                    <a:lnTo>
                      <a:pt x="6188" y="930"/>
                    </a:lnTo>
                    <a:lnTo>
                      <a:pt x="6264" y="863"/>
                    </a:lnTo>
                    <a:lnTo>
                      <a:pt x="6342" y="799"/>
                    </a:lnTo>
                    <a:lnTo>
                      <a:pt x="6420" y="736"/>
                    </a:lnTo>
                    <a:lnTo>
                      <a:pt x="6499" y="677"/>
                    </a:lnTo>
                    <a:lnTo>
                      <a:pt x="6579" y="621"/>
                    </a:lnTo>
                    <a:lnTo>
                      <a:pt x="6659" y="566"/>
                    </a:lnTo>
                    <a:lnTo>
                      <a:pt x="6738" y="514"/>
                    </a:lnTo>
                    <a:lnTo>
                      <a:pt x="6819" y="464"/>
                    </a:lnTo>
                    <a:lnTo>
                      <a:pt x="6900" y="417"/>
                    </a:lnTo>
                    <a:lnTo>
                      <a:pt x="6983" y="373"/>
                    </a:lnTo>
                    <a:lnTo>
                      <a:pt x="7065" y="330"/>
                    </a:lnTo>
                    <a:lnTo>
                      <a:pt x="7148" y="290"/>
                    </a:lnTo>
                    <a:lnTo>
                      <a:pt x="7231" y="254"/>
                    </a:lnTo>
                    <a:lnTo>
                      <a:pt x="7314" y="219"/>
                    </a:lnTo>
                    <a:lnTo>
                      <a:pt x="7398" y="187"/>
                    </a:lnTo>
                    <a:lnTo>
                      <a:pt x="7483" y="157"/>
                    </a:lnTo>
                    <a:lnTo>
                      <a:pt x="7567" y="130"/>
                    </a:lnTo>
                    <a:lnTo>
                      <a:pt x="7652" y="105"/>
                    </a:lnTo>
                    <a:lnTo>
                      <a:pt x="7736" y="83"/>
                    </a:lnTo>
                    <a:lnTo>
                      <a:pt x="7823" y="64"/>
                    </a:lnTo>
                    <a:lnTo>
                      <a:pt x="7908" y="46"/>
                    </a:lnTo>
                    <a:lnTo>
                      <a:pt x="7995" y="32"/>
                    </a:lnTo>
                    <a:lnTo>
                      <a:pt x="8038" y="26"/>
                    </a:lnTo>
                    <a:lnTo>
                      <a:pt x="8081" y="20"/>
                    </a:lnTo>
                    <a:lnTo>
                      <a:pt x="8124" y="16"/>
                    </a:lnTo>
                    <a:lnTo>
                      <a:pt x="8167" y="12"/>
                    </a:lnTo>
                    <a:lnTo>
                      <a:pt x="8211" y="7"/>
                    </a:lnTo>
                    <a:lnTo>
                      <a:pt x="8254" y="5"/>
                    </a:lnTo>
                    <a:lnTo>
                      <a:pt x="8297" y="2"/>
                    </a:lnTo>
                    <a:lnTo>
                      <a:pt x="8341" y="1"/>
                    </a:lnTo>
                    <a:lnTo>
                      <a:pt x="8384" y="0"/>
                    </a:lnTo>
                    <a:lnTo>
                      <a:pt x="8428" y="0"/>
                    </a:lnTo>
                    <a:lnTo>
                      <a:pt x="8428" y="0"/>
                    </a:lnTo>
                    <a:lnTo>
                      <a:pt x="8506" y="1"/>
                    </a:lnTo>
                    <a:lnTo>
                      <a:pt x="8585" y="4"/>
                    </a:lnTo>
                    <a:lnTo>
                      <a:pt x="8664" y="10"/>
                    </a:lnTo>
                    <a:lnTo>
                      <a:pt x="8742" y="17"/>
                    </a:lnTo>
                    <a:lnTo>
                      <a:pt x="8820" y="27"/>
                    </a:lnTo>
                    <a:lnTo>
                      <a:pt x="8897" y="38"/>
                    </a:lnTo>
                    <a:lnTo>
                      <a:pt x="8975" y="52"/>
                    </a:lnTo>
                    <a:lnTo>
                      <a:pt x="9052" y="68"/>
                    </a:lnTo>
                    <a:lnTo>
                      <a:pt x="9129" y="86"/>
                    </a:lnTo>
                    <a:lnTo>
                      <a:pt x="9205" y="107"/>
                    </a:lnTo>
                    <a:lnTo>
                      <a:pt x="9281" y="130"/>
                    </a:lnTo>
                    <a:lnTo>
                      <a:pt x="9356" y="153"/>
                    </a:lnTo>
                    <a:lnTo>
                      <a:pt x="9431" y="180"/>
                    </a:lnTo>
                    <a:lnTo>
                      <a:pt x="9505" y="209"/>
                    </a:lnTo>
                    <a:lnTo>
                      <a:pt x="9580" y="240"/>
                    </a:lnTo>
                    <a:lnTo>
                      <a:pt x="9653" y="273"/>
                    </a:lnTo>
                    <a:lnTo>
                      <a:pt x="9653" y="273"/>
                    </a:lnTo>
                    <a:lnTo>
                      <a:pt x="9724" y="307"/>
                    </a:lnTo>
                    <a:lnTo>
                      <a:pt x="9793" y="342"/>
                    </a:lnTo>
                    <a:lnTo>
                      <a:pt x="9862" y="379"/>
                    </a:lnTo>
                    <a:lnTo>
                      <a:pt x="9929" y="418"/>
                    </a:lnTo>
                    <a:lnTo>
                      <a:pt x="9996" y="458"/>
                    </a:lnTo>
                    <a:lnTo>
                      <a:pt x="10062" y="500"/>
                    </a:lnTo>
                    <a:lnTo>
                      <a:pt x="10126" y="543"/>
                    </a:lnTo>
                    <a:lnTo>
                      <a:pt x="10190" y="589"/>
                    </a:lnTo>
                    <a:lnTo>
                      <a:pt x="10253" y="636"/>
                    </a:lnTo>
                    <a:lnTo>
                      <a:pt x="10315" y="685"/>
                    </a:lnTo>
                    <a:lnTo>
                      <a:pt x="10376" y="735"/>
                    </a:lnTo>
                    <a:lnTo>
                      <a:pt x="10436" y="787"/>
                    </a:lnTo>
                    <a:lnTo>
                      <a:pt x="10496" y="840"/>
                    </a:lnTo>
                    <a:lnTo>
                      <a:pt x="10553" y="895"/>
                    </a:lnTo>
                    <a:lnTo>
                      <a:pt x="10610" y="952"/>
                    </a:lnTo>
                    <a:lnTo>
                      <a:pt x="10666" y="1011"/>
                    </a:lnTo>
                    <a:lnTo>
                      <a:pt x="10666" y="1011"/>
                    </a:lnTo>
                    <a:lnTo>
                      <a:pt x="10727" y="1078"/>
                    </a:lnTo>
                    <a:lnTo>
                      <a:pt x="10786" y="1146"/>
                    </a:lnTo>
                    <a:lnTo>
                      <a:pt x="10845" y="1216"/>
                    </a:lnTo>
                    <a:lnTo>
                      <a:pt x="10900" y="1287"/>
                    </a:lnTo>
                    <a:lnTo>
                      <a:pt x="10954" y="1360"/>
                    </a:lnTo>
                    <a:lnTo>
                      <a:pt x="11006" y="1433"/>
                    </a:lnTo>
                    <a:lnTo>
                      <a:pt x="11055" y="1509"/>
                    </a:lnTo>
                    <a:lnTo>
                      <a:pt x="11103" y="1584"/>
                    </a:lnTo>
                    <a:lnTo>
                      <a:pt x="11148" y="1662"/>
                    </a:lnTo>
                    <a:lnTo>
                      <a:pt x="11192" y="1740"/>
                    </a:lnTo>
                    <a:lnTo>
                      <a:pt x="11235" y="1820"/>
                    </a:lnTo>
                    <a:lnTo>
                      <a:pt x="11273" y="1900"/>
                    </a:lnTo>
                    <a:lnTo>
                      <a:pt x="11311" y="1981"/>
                    </a:lnTo>
                    <a:lnTo>
                      <a:pt x="11347" y="2063"/>
                    </a:lnTo>
                    <a:lnTo>
                      <a:pt x="11381" y="2146"/>
                    </a:lnTo>
                    <a:lnTo>
                      <a:pt x="11413" y="2230"/>
                    </a:lnTo>
                    <a:lnTo>
                      <a:pt x="11442" y="2314"/>
                    </a:lnTo>
                    <a:lnTo>
                      <a:pt x="11469" y="2400"/>
                    </a:lnTo>
                    <a:lnTo>
                      <a:pt x="11494" y="2485"/>
                    </a:lnTo>
                    <a:lnTo>
                      <a:pt x="11517" y="2571"/>
                    </a:lnTo>
                    <a:lnTo>
                      <a:pt x="11538" y="2659"/>
                    </a:lnTo>
                    <a:lnTo>
                      <a:pt x="11556" y="2746"/>
                    </a:lnTo>
                    <a:lnTo>
                      <a:pt x="11573" y="2835"/>
                    </a:lnTo>
                    <a:lnTo>
                      <a:pt x="11587" y="2922"/>
                    </a:lnTo>
                    <a:lnTo>
                      <a:pt x="11598" y="3012"/>
                    </a:lnTo>
                    <a:lnTo>
                      <a:pt x="11608" y="3101"/>
                    </a:lnTo>
                    <a:lnTo>
                      <a:pt x="11616" y="3190"/>
                    </a:lnTo>
                    <a:lnTo>
                      <a:pt x="11621" y="3281"/>
                    </a:lnTo>
                    <a:lnTo>
                      <a:pt x="11624" y="3371"/>
                    </a:lnTo>
                    <a:lnTo>
                      <a:pt x="11624" y="3461"/>
                    </a:lnTo>
                    <a:lnTo>
                      <a:pt x="11622" y="3551"/>
                    </a:lnTo>
                    <a:lnTo>
                      <a:pt x="11619" y="3642"/>
                    </a:lnTo>
                    <a:lnTo>
                      <a:pt x="11619" y="3642"/>
                    </a:lnTo>
                    <a:lnTo>
                      <a:pt x="11619" y="3650"/>
                    </a:lnTo>
                    <a:lnTo>
                      <a:pt x="11619" y="3650"/>
                    </a:lnTo>
                    <a:lnTo>
                      <a:pt x="11615" y="3728"/>
                    </a:lnTo>
                    <a:lnTo>
                      <a:pt x="11608" y="3807"/>
                    </a:lnTo>
                    <a:lnTo>
                      <a:pt x="11602" y="3885"/>
                    </a:lnTo>
                    <a:lnTo>
                      <a:pt x="11594" y="3962"/>
                    </a:lnTo>
                    <a:lnTo>
                      <a:pt x="11586" y="4041"/>
                    </a:lnTo>
                    <a:lnTo>
                      <a:pt x="11576" y="4119"/>
                    </a:lnTo>
                    <a:lnTo>
                      <a:pt x="11565" y="4197"/>
                    </a:lnTo>
                    <a:lnTo>
                      <a:pt x="11553" y="4275"/>
                    </a:lnTo>
                    <a:lnTo>
                      <a:pt x="11541" y="4352"/>
                    </a:lnTo>
                    <a:lnTo>
                      <a:pt x="11527" y="4430"/>
                    </a:lnTo>
                    <a:lnTo>
                      <a:pt x="11512" y="4507"/>
                    </a:lnTo>
                    <a:lnTo>
                      <a:pt x="11497" y="4585"/>
                    </a:lnTo>
                    <a:lnTo>
                      <a:pt x="11480" y="4661"/>
                    </a:lnTo>
                    <a:lnTo>
                      <a:pt x="11462" y="4738"/>
                    </a:lnTo>
                    <a:lnTo>
                      <a:pt x="11444" y="4815"/>
                    </a:lnTo>
                    <a:lnTo>
                      <a:pt x="11424" y="4890"/>
                    </a:lnTo>
                    <a:lnTo>
                      <a:pt x="11424" y="4890"/>
                    </a:lnTo>
                    <a:lnTo>
                      <a:pt x="11421" y="4899"/>
                    </a:lnTo>
                    <a:lnTo>
                      <a:pt x="11417" y="4906"/>
                    </a:lnTo>
                    <a:lnTo>
                      <a:pt x="11412" y="4913"/>
                    </a:lnTo>
                    <a:lnTo>
                      <a:pt x="11405" y="4918"/>
                    </a:lnTo>
                    <a:lnTo>
                      <a:pt x="11399" y="4923"/>
                    </a:lnTo>
                    <a:lnTo>
                      <a:pt x="11391" y="4927"/>
                    </a:lnTo>
                    <a:lnTo>
                      <a:pt x="11382" y="4929"/>
                    </a:lnTo>
                    <a:lnTo>
                      <a:pt x="11374" y="4929"/>
                    </a:lnTo>
                    <a:lnTo>
                      <a:pt x="7299" y="4929"/>
                    </a:lnTo>
                    <a:lnTo>
                      <a:pt x="6681" y="6421"/>
                    </a:lnTo>
                    <a:lnTo>
                      <a:pt x="6681" y="6421"/>
                    </a:lnTo>
                    <a:lnTo>
                      <a:pt x="6678" y="6427"/>
                    </a:lnTo>
                    <a:lnTo>
                      <a:pt x="6674" y="6432"/>
                    </a:lnTo>
                    <a:lnTo>
                      <a:pt x="6669" y="6438"/>
                    </a:lnTo>
                    <a:lnTo>
                      <a:pt x="6664" y="6442"/>
                    </a:lnTo>
                    <a:lnTo>
                      <a:pt x="6657" y="6446"/>
                    </a:lnTo>
                    <a:lnTo>
                      <a:pt x="6651" y="6449"/>
                    </a:lnTo>
                    <a:lnTo>
                      <a:pt x="6645" y="6451"/>
                    </a:lnTo>
                    <a:lnTo>
                      <a:pt x="6637" y="6452"/>
                    </a:lnTo>
                    <a:lnTo>
                      <a:pt x="6637" y="6452"/>
                    </a:lnTo>
                    <a:lnTo>
                      <a:pt x="6634" y="6452"/>
                    </a:lnTo>
                    <a:lnTo>
                      <a:pt x="6634" y="6452"/>
                    </a:lnTo>
                    <a:close/>
                  </a:path>
                </a:pathLst>
              </a:custGeom>
              <a:solidFill>
                <a:srgbClr val="EF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8" name="Freeform 10"/>
              <p:cNvSpPr>
                <a:spLocks/>
              </p:cNvSpPr>
              <p:nvPr/>
            </p:nvSpPr>
            <p:spPr bwMode="auto">
              <a:xfrm>
                <a:off x="3133725" y="3171825"/>
                <a:ext cx="3403600" cy="2062163"/>
              </a:xfrm>
              <a:custGeom>
                <a:avLst/>
                <a:gdLst>
                  <a:gd name="T0" fmla="*/ 5350 w 10719"/>
                  <a:gd name="T1" fmla="*/ 6492 h 6494"/>
                  <a:gd name="T2" fmla="*/ 5283 w 10719"/>
                  <a:gd name="T3" fmla="*/ 6457 h 6494"/>
                  <a:gd name="T4" fmla="*/ 4927 w 10719"/>
                  <a:gd name="T5" fmla="*/ 6266 h 6494"/>
                  <a:gd name="T6" fmla="*/ 4394 w 10719"/>
                  <a:gd name="T7" fmla="*/ 5962 h 6494"/>
                  <a:gd name="T8" fmla="*/ 3899 w 10719"/>
                  <a:gd name="T9" fmla="*/ 5654 h 6494"/>
                  <a:gd name="T10" fmla="*/ 3538 w 10719"/>
                  <a:gd name="T11" fmla="*/ 5410 h 6494"/>
                  <a:gd name="T12" fmla="*/ 3157 w 10719"/>
                  <a:gd name="T13" fmla="*/ 5136 h 6494"/>
                  <a:gd name="T14" fmla="*/ 2767 w 10719"/>
                  <a:gd name="T15" fmla="*/ 4833 h 6494"/>
                  <a:gd name="T16" fmla="*/ 2440 w 10719"/>
                  <a:gd name="T17" fmla="*/ 4561 h 6494"/>
                  <a:gd name="T18" fmla="*/ 2031 w 10719"/>
                  <a:gd name="T19" fmla="*/ 4189 h 6494"/>
                  <a:gd name="T20" fmla="*/ 1650 w 10719"/>
                  <a:gd name="T21" fmla="*/ 3808 h 6494"/>
                  <a:gd name="T22" fmla="*/ 1300 w 10719"/>
                  <a:gd name="T23" fmla="*/ 3418 h 6494"/>
                  <a:gd name="T24" fmla="*/ 1120 w 10719"/>
                  <a:gd name="T25" fmla="*/ 3201 h 6494"/>
                  <a:gd name="T26" fmla="*/ 933 w 10719"/>
                  <a:gd name="T27" fmla="*/ 2959 h 6494"/>
                  <a:gd name="T28" fmla="*/ 758 w 10719"/>
                  <a:gd name="T29" fmla="*/ 2714 h 6494"/>
                  <a:gd name="T30" fmla="*/ 595 w 10719"/>
                  <a:gd name="T31" fmla="*/ 2467 h 6494"/>
                  <a:gd name="T32" fmla="*/ 442 w 10719"/>
                  <a:gd name="T33" fmla="*/ 2217 h 6494"/>
                  <a:gd name="T34" fmla="*/ 302 w 10719"/>
                  <a:gd name="T35" fmla="*/ 1966 h 6494"/>
                  <a:gd name="T36" fmla="*/ 173 w 10719"/>
                  <a:gd name="T37" fmla="*/ 1712 h 6494"/>
                  <a:gd name="T38" fmla="*/ 58 w 10719"/>
                  <a:gd name="T39" fmla="*/ 1456 h 6494"/>
                  <a:gd name="T40" fmla="*/ 4 w 10719"/>
                  <a:gd name="T41" fmla="*/ 1326 h 6494"/>
                  <a:gd name="T42" fmla="*/ 0 w 10719"/>
                  <a:gd name="T43" fmla="*/ 1301 h 6494"/>
                  <a:gd name="T44" fmla="*/ 8 w 10719"/>
                  <a:gd name="T45" fmla="*/ 1276 h 6494"/>
                  <a:gd name="T46" fmla="*/ 21 w 10719"/>
                  <a:gd name="T47" fmla="*/ 1264 h 6494"/>
                  <a:gd name="T48" fmla="*/ 45 w 10719"/>
                  <a:gd name="T49" fmla="*/ 1254 h 6494"/>
                  <a:gd name="T50" fmla="*/ 3963 w 10719"/>
                  <a:gd name="T51" fmla="*/ 31 h 6494"/>
                  <a:gd name="T52" fmla="*/ 3980 w 10719"/>
                  <a:gd name="T53" fmla="*/ 10 h 6494"/>
                  <a:gd name="T54" fmla="*/ 4006 w 10719"/>
                  <a:gd name="T55" fmla="*/ 0 h 6494"/>
                  <a:gd name="T56" fmla="*/ 4017 w 10719"/>
                  <a:gd name="T57" fmla="*/ 0 h 6494"/>
                  <a:gd name="T58" fmla="*/ 4042 w 10719"/>
                  <a:gd name="T59" fmla="*/ 10 h 6494"/>
                  <a:gd name="T60" fmla="*/ 6315 w 10719"/>
                  <a:gd name="T61" fmla="*/ 3658 h 6494"/>
                  <a:gd name="T62" fmla="*/ 7287 w 10719"/>
                  <a:gd name="T63" fmla="*/ 1294 h 6494"/>
                  <a:gd name="T64" fmla="*/ 7312 w 10719"/>
                  <a:gd name="T65" fmla="*/ 1278 h 6494"/>
                  <a:gd name="T66" fmla="*/ 10667 w 10719"/>
                  <a:gd name="T67" fmla="*/ 1274 h 6494"/>
                  <a:gd name="T68" fmla="*/ 10692 w 10719"/>
                  <a:gd name="T69" fmla="*/ 1281 h 6494"/>
                  <a:gd name="T70" fmla="*/ 10710 w 10719"/>
                  <a:gd name="T71" fmla="*/ 1298 h 6494"/>
                  <a:gd name="T72" fmla="*/ 10717 w 10719"/>
                  <a:gd name="T73" fmla="*/ 1315 h 6494"/>
                  <a:gd name="T74" fmla="*/ 10717 w 10719"/>
                  <a:gd name="T75" fmla="*/ 1340 h 6494"/>
                  <a:gd name="T76" fmla="*/ 10661 w 10719"/>
                  <a:gd name="T77" fmla="*/ 1474 h 6494"/>
                  <a:gd name="T78" fmla="*/ 10545 w 10719"/>
                  <a:gd name="T79" fmla="*/ 1729 h 6494"/>
                  <a:gd name="T80" fmla="*/ 10416 w 10719"/>
                  <a:gd name="T81" fmla="*/ 1982 h 6494"/>
                  <a:gd name="T82" fmla="*/ 10276 w 10719"/>
                  <a:gd name="T83" fmla="*/ 2232 h 6494"/>
                  <a:gd name="T84" fmla="*/ 10123 w 10719"/>
                  <a:gd name="T85" fmla="*/ 2482 h 6494"/>
                  <a:gd name="T86" fmla="*/ 9959 w 10719"/>
                  <a:gd name="T87" fmla="*/ 2728 h 6494"/>
                  <a:gd name="T88" fmla="*/ 9784 w 10719"/>
                  <a:gd name="T89" fmla="*/ 2971 h 6494"/>
                  <a:gd name="T90" fmla="*/ 9598 w 10719"/>
                  <a:gd name="T91" fmla="*/ 3213 h 6494"/>
                  <a:gd name="T92" fmla="*/ 9418 w 10719"/>
                  <a:gd name="T93" fmla="*/ 3430 h 6494"/>
                  <a:gd name="T94" fmla="*/ 9068 w 10719"/>
                  <a:gd name="T95" fmla="*/ 3818 h 6494"/>
                  <a:gd name="T96" fmla="*/ 8688 w 10719"/>
                  <a:gd name="T97" fmla="*/ 4197 h 6494"/>
                  <a:gd name="T98" fmla="*/ 8279 w 10719"/>
                  <a:gd name="T99" fmla="*/ 4568 h 6494"/>
                  <a:gd name="T100" fmla="*/ 7953 w 10719"/>
                  <a:gd name="T101" fmla="*/ 4839 h 6494"/>
                  <a:gd name="T102" fmla="*/ 7563 w 10719"/>
                  <a:gd name="T103" fmla="*/ 5141 h 6494"/>
                  <a:gd name="T104" fmla="*/ 7184 w 10719"/>
                  <a:gd name="T105" fmla="*/ 5414 h 6494"/>
                  <a:gd name="T106" fmla="*/ 6823 w 10719"/>
                  <a:gd name="T107" fmla="*/ 5656 h 6494"/>
                  <a:gd name="T108" fmla="*/ 6331 w 10719"/>
                  <a:gd name="T109" fmla="*/ 5964 h 6494"/>
                  <a:gd name="T110" fmla="*/ 5799 w 10719"/>
                  <a:gd name="T111" fmla="*/ 6267 h 6494"/>
                  <a:gd name="T112" fmla="*/ 5444 w 10719"/>
                  <a:gd name="T113" fmla="*/ 6457 h 6494"/>
                  <a:gd name="T114" fmla="*/ 5377 w 10719"/>
                  <a:gd name="T115" fmla="*/ 6492 h 6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19" h="6494">
                    <a:moveTo>
                      <a:pt x="5364" y="6494"/>
                    </a:moveTo>
                    <a:lnTo>
                      <a:pt x="5364" y="6494"/>
                    </a:lnTo>
                    <a:lnTo>
                      <a:pt x="5356" y="6494"/>
                    </a:lnTo>
                    <a:lnTo>
                      <a:pt x="5350" y="6492"/>
                    </a:lnTo>
                    <a:lnTo>
                      <a:pt x="5343" y="6490"/>
                    </a:lnTo>
                    <a:lnTo>
                      <a:pt x="5338" y="6487"/>
                    </a:lnTo>
                    <a:lnTo>
                      <a:pt x="5338" y="6487"/>
                    </a:lnTo>
                    <a:lnTo>
                      <a:pt x="5283" y="6457"/>
                    </a:lnTo>
                    <a:lnTo>
                      <a:pt x="5201" y="6414"/>
                    </a:lnTo>
                    <a:lnTo>
                      <a:pt x="5201" y="6414"/>
                    </a:lnTo>
                    <a:lnTo>
                      <a:pt x="5031" y="6323"/>
                    </a:lnTo>
                    <a:lnTo>
                      <a:pt x="4927" y="6266"/>
                    </a:lnTo>
                    <a:lnTo>
                      <a:pt x="4809" y="6201"/>
                    </a:lnTo>
                    <a:lnTo>
                      <a:pt x="4680" y="6129"/>
                    </a:lnTo>
                    <a:lnTo>
                      <a:pt x="4542" y="6049"/>
                    </a:lnTo>
                    <a:lnTo>
                      <a:pt x="4394" y="5962"/>
                    </a:lnTo>
                    <a:lnTo>
                      <a:pt x="4236" y="5866"/>
                    </a:lnTo>
                    <a:lnTo>
                      <a:pt x="4071" y="5764"/>
                    </a:lnTo>
                    <a:lnTo>
                      <a:pt x="3986" y="5710"/>
                    </a:lnTo>
                    <a:lnTo>
                      <a:pt x="3899" y="5654"/>
                    </a:lnTo>
                    <a:lnTo>
                      <a:pt x="3811" y="5595"/>
                    </a:lnTo>
                    <a:lnTo>
                      <a:pt x="3721" y="5535"/>
                    </a:lnTo>
                    <a:lnTo>
                      <a:pt x="3631" y="5473"/>
                    </a:lnTo>
                    <a:lnTo>
                      <a:pt x="3538" y="5410"/>
                    </a:lnTo>
                    <a:lnTo>
                      <a:pt x="3444" y="5345"/>
                    </a:lnTo>
                    <a:lnTo>
                      <a:pt x="3350" y="5277"/>
                    </a:lnTo>
                    <a:lnTo>
                      <a:pt x="3254" y="5208"/>
                    </a:lnTo>
                    <a:lnTo>
                      <a:pt x="3157" y="5136"/>
                    </a:lnTo>
                    <a:lnTo>
                      <a:pt x="3060" y="5063"/>
                    </a:lnTo>
                    <a:lnTo>
                      <a:pt x="2963" y="4988"/>
                    </a:lnTo>
                    <a:lnTo>
                      <a:pt x="2865" y="4912"/>
                    </a:lnTo>
                    <a:lnTo>
                      <a:pt x="2767" y="4833"/>
                    </a:lnTo>
                    <a:lnTo>
                      <a:pt x="2767" y="4833"/>
                    </a:lnTo>
                    <a:lnTo>
                      <a:pt x="2656" y="4743"/>
                    </a:lnTo>
                    <a:lnTo>
                      <a:pt x="2547" y="4653"/>
                    </a:lnTo>
                    <a:lnTo>
                      <a:pt x="2440" y="4561"/>
                    </a:lnTo>
                    <a:lnTo>
                      <a:pt x="2336" y="4469"/>
                    </a:lnTo>
                    <a:lnTo>
                      <a:pt x="2232" y="4376"/>
                    </a:lnTo>
                    <a:lnTo>
                      <a:pt x="2130" y="4283"/>
                    </a:lnTo>
                    <a:lnTo>
                      <a:pt x="2031" y="4189"/>
                    </a:lnTo>
                    <a:lnTo>
                      <a:pt x="1933" y="4094"/>
                    </a:lnTo>
                    <a:lnTo>
                      <a:pt x="1837" y="3999"/>
                    </a:lnTo>
                    <a:lnTo>
                      <a:pt x="1742" y="3904"/>
                    </a:lnTo>
                    <a:lnTo>
                      <a:pt x="1650" y="3808"/>
                    </a:lnTo>
                    <a:lnTo>
                      <a:pt x="1559" y="3711"/>
                    </a:lnTo>
                    <a:lnTo>
                      <a:pt x="1471" y="3614"/>
                    </a:lnTo>
                    <a:lnTo>
                      <a:pt x="1384" y="3516"/>
                    </a:lnTo>
                    <a:lnTo>
                      <a:pt x="1300" y="3418"/>
                    </a:lnTo>
                    <a:lnTo>
                      <a:pt x="1217" y="3320"/>
                    </a:lnTo>
                    <a:lnTo>
                      <a:pt x="1217" y="3320"/>
                    </a:lnTo>
                    <a:lnTo>
                      <a:pt x="1168" y="3260"/>
                    </a:lnTo>
                    <a:lnTo>
                      <a:pt x="1120" y="3201"/>
                    </a:lnTo>
                    <a:lnTo>
                      <a:pt x="1072" y="3141"/>
                    </a:lnTo>
                    <a:lnTo>
                      <a:pt x="1024" y="3080"/>
                    </a:lnTo>
                    <a:lnTo>
                      <a:pt x="978" y="3020"/>
                    </a:lnTo>
                    <a:lnTo>
                      <a:pt x="933" y="2959"/>
                    </a:lnTo>
                    <a:lnTo>
                      <a:pt x="888" y="2898"/>
                    </a:lnTo>
                    <a:lnTo>
                      <a:pt x="844" y="2837"/>
                    </a:lnTo>
                    <a:lnTo>
                      <a:pt x="801" y="2776"/>
                    </a:lnTo>
                    <a:lnTo>
                      <a:pt x="758" y="2714"/>
                    </a:lnTo>
                    <a:lnTo>
                      <a:pt x="716" y="2652"/>
                    </a:lnTo>
                    <a:lnTo>
                      <a:pt x="675" y="2591"/>
                    </a:lnTo>
                    <a:lnTo>
                      <a:pt x="635" y="2529"/>
                    </a:lnTo>
                    <a:lnTo>
                      <a:pt x="595" y="2467"/>
                    </a:lnTo>
                    <a:lnTo>
                      <a:pt x="556" y="2405"/>
                    </a:lnTo>
                    <a:lnTo>
                      <a:pt x="517" y="2342"/>
                    </a:lnTo>
                    <a:lnTo>
                      <a:pt x="479" y="2280"/>
                    </a:lnTo>
                    <a:lnTo>
                      <a:pt x="442" y="2217"/>
                    </a:lnTo>
                    <a:lnTo>
                      <a:pt x="407" y="2155"/>
                    </a:lnTo>
                    <a:lnTo>
                      <a:pt x="371" y="2092"/>
                    </a:lnTo>
                    <a:lnTo>
                      <a:pt x="337" y="2028"/>
                    </a:lnTo>
                    <a:lnTo>
                      <a:pt x="302" y="1966"/>
                    </a:lnTo>
                    <a:lnTo>
                      <a:pt x="270" y="1902"/>
                    </a:lnTo>
                    <a:lnTo>
                      <a:pt x="236" y="1839"/>
                    </a:lnTo>
                    <a:lnTo>
                      <a:pt x="205" y="1775"/>
                    </a:lnTo>
                    <a:lnTo>
                      <a:pt x="173" y="1712"/>
                    </a:lnTo>
                    <a:lnTo>
                      <a:pt x="144" y="1648"/>
                    </a:lnTo>
                    <a:lnTo>
                      <a:pt x="114" y="1584"/>
                    </a:lnTo>
                    <a:lnTo>
                      <a:pt x="86" y="1519"/>
                    </a:lnTo>
                    <a:lnTo>
                      <a:pt x="58" y="1456"/>
                    </a:lnTo>
                    <a:lnTo>
                      <a:pt x="31" y="1392"/>
                    </a:lnTo>
                    <a:lnTo>
                      <a:pt x="4" y="1327"/>
                    </a:lnTo>
                    <a:lnTo>
                      <a:pt x="4" y="1326"/>
                    </a:lnTo>
                    <a:lnTo>
                      <a:pt x="4" y="1326"/>
                    </a:lnTo>
                    <a:lnTo>
                      <a:pt x="2" y="1320"/>
                    </a:lnTo>
                    <a:lnTo>
                      <a:pt x="0" y="1313"/>
                    </a:lnTo>
                    <a:lnTo>
                      <a:pt x="0" y="1308"/>
                    </a:lnTo>
                    <a:lnTo>
                      <a:pt x="0" y="1301"/>
                    </a:lnTo>
                    <a:lnTo>
                      <a:pt x="1" y="1295"/>
                    </a:lnTo>
                    <a:lnTo>
                      <a:pt x="2" y="1288"/>
                    </a:lnTo>
                    <a:lnTo>
                      <a:pt x="5" y="1283"/>
                    </a:lnTo>
                    <a:lnTo>
                      <a:pt x="8" y="1276"/>
                    </a:lnTo>
                    <a:lnTo>
                      <a:pt x="8" y="1276"/>
                    </a:lnTo>
                    <a:lnTo>
                      <a:pt x="11" y="1272"/>
                    </a:lnTo>
                    <a:lnTo>
                      <a:pt x="16" y="1267"/>
                    </a:lnTo>
                    <a:lnTo>
                      <a:pt x="21" y="1264"/>
                    </a:lnTo>
                    <a:lnTo>
                      <a:pt x="27" y="1260"/>
                    </a:lnTo>
                    <a:lnTo>
                      <a:pt x="32" y="1257"/>
                    </a:lnTo>
                    <a:lnTo>
                      <a:pt x="38" y="1255"/>
                    </a:lnTo>
                    <a:lnTo>
                      <a:pt x="45" y="1254"/>
                    </a:lnTo>
                    <a:lnTo>
                      <a:pt x="51" y="1254"/>
                    </a:lnTo>
                    <a:lnTo>
                      <a:pt x="3445" y="1254"/>
                    </a:lnTo>
                    <a:lnTo>
                      <a:pt x="3963" y="31"/>
                    </a:lnTo>
                    <a:lnTo>
                      <a:pt x="3963" y="31"/>
                    </a:lnTo>
                    <a:lnTo>
                      <a:pt x="3966" y="25"/>
                    </a:lnTo>
                    <a:lnTo>
                      <a:pt x="3971" y="19"/>
                    </a:lnTo>
                    <a:lnTo>
                      <a:pt x="3975" y="14"/>
                    </a:lnTo>
                    <a:lnTo>
                      <a:pt x="3980" y="10"/>
                    </a:lnTo>
                    <a:lnTo>
                      <a:pt x="3987" y="5"/>
                    </a:lnTo>
                    <a:lnTo>
                      <a:pt x="3993" y="3"/>
                    </a:lnTo>
                    <a:lnTo>
                      <a:pt x="4000" y="1"/>
                    </a:lnTo>
                    <a:lnTo>
                      <a:pt x="4006" y="0"/>
                    </a:lnTo>
                    <a:lnTo>
                      <a:pt x="4006" y="0"/>
                    </a:lnTo>
                    <a:lnTo>
                      <a:pt x="4011" y="0"/>
                    </a:lnTo>
                    <a:lnTo>
                      <a:pt x="4011" y="0"/>
                    </a:lnTo>
                    <a:lnTo>
                      <a:pt x="4017" y="0"/>
                    </a:lnTo>
                    <a:lnTo>
                      <a:pt x="4024" y="1"/>
                    </a:lnTo>
                    <a:lnTo>
                      <a:pt x="4030" y="3"/>
                    </a:lnTo>
                    <a:lnTo>
                      <a:pt x="4036" y="6"/>
                    </a:lnTo>
                    <a:lnTo>
                      <a:pt x="4042" y="10"/>
                    </a:lnTo>
                    <a:lnTo>
                      <a:pt x="4046" y="14"/>
                    </a:lnTo>
                    <a:lnTo>
                      <a:pt x="4051" y="18"/>
                    </a:lnTo>
                    <a:lnTo>
                      <a:pt x="4055" y="24"/>
                    </a:lnTo>
                    <a:lnTo>
                      <a:pt x="6315" y="3658"/>
                    </a:lnTo>
                    <a:lnTo>
                      <a:pt x="7280" y="1307"/>
                    </a:lnTo>
                    <a:lnTo>
                      <a:pt x="7280" y="1307"/>
                    </a:lnTo>
                    <a:lnTo>
                      <a:pt x="7283" y="1300"/>
                    </a:lnTo>
                    <a:lnTo>
                      <a:pt x="7287" y="1294"/>
                    </a:lnTo>
                    <a:lnTo>
                      <a:pt x="7293" y="1288"/>
                    </a:lnTo>
                    <a:lnTo>
                      <a:pt x="7299" y="1284"/>
                    </a:lnTo>
                    <a:lnTo>
                      <a:pt x="7306" y="1280"/>
                    </a:lnTo>
                    <a:lnTo>
                      <a:pt x="7312" y="1278"/>
                    </a:lnTo>
                    <a:lnTo>
                      <a:pt x="7320" y="1275"/>
                    </a:lnTo>
                    <a:lnTo>
                      <a:pt x="7327" y="1274"/>
                    </a:lnTo>
                    <a:lnTo>
                      <a:pt x="10667" y="1274"/>
                    </a:lnTo>
                    <a:lnTo>
                      <a:pt x="10667" y="1274"/>
                    </a:lnTo>
                    <a:lnTo>
                      <a:pt x="10673" y="1275"/>
                    </a:lnTo>
                    <a:lnTo>
                      <a:pt x="10680" y="1276"/>
                    </a:lnTo>
                    <a:lnTo>
                      <a:pt x="10686" y="1279"/>
                    </a:lnTo>
                    <a:lnTo>
                      <a:pt x="10692" y="1281"/>
                    </a:lnTo>
                    <a:lnTo>
                      <a:pt x="10697" y="1284"/>
                    </a:lnTo>
                    <a:lnTo>
                      <a:pt x="10702" y="1288"/>
                    </a:lnTo>
                    <a:lnTo>
                      <a:pt x="10707" y="1293"/>
                    </a:lnTo>
                    <a:lnTo>
                      <a:pt x="10710" y="1298"/>
                    </a:lnTo>
                    <a:lnTo>
                      <a:pt x="10710" y="1298"/>
                    </a:lnTo>
                    <a:lnTo>
                      <a:pt x="10713" y="1303"/>
                    </a:lnTo>
                    <a:lnTo>
                      <a:pt x="10716" y="1309"/>
                    </a:lnTo>
                    <a:lnTo>
                      <a:pt x="10717" y="1315"/>
                    </a:lnTo>
                    <a:lnTo>
                      <a:pt x="10719" y="1322"/>
                    </a:lnTo>
                    <a:lnTo>
                      <a:pt x="10719" y="1327"/>
                    </a:lnTo>
                    <a:lnTo>
                      <a:pt x="10719" y="1334"/>
                    </a:lnTo>
                    <a:lnTo>
                      <a:pt x="10717" y="1340"/>
                    </a:lnTo>
                    <a:lnTo>
                      <a:pt x="10715" y="1347"/>
                    </a:lnTo>
                    <a:lnTo>
                      <a:pt x="10715" y="1347"/>
                    </a:lnTo>
                    <a:lnTo>
                      <a:pt x="10688" y="1410"/>
                    </a:lnTo>
                    <a:lnTo>
                      <a:pt x="10661" y="1474"/>
                    </a:lnTo>
                    <a:lnTo>
                      <a:pt x="10633" y="1538"/>
                    </a:lnTo>
                    <a:lnTo>
                      <a:pt x="10604" y="1602"/>
                    </a:lnTo>
                    <a:lnTo>
                      <a:pt x="10575" y="1665"/>
                    </a:lnTo>
                    <a:lnTo>
                      <a:pt x="10545" y="1729"/>
                    </a:lnTo>
                    <a:lnTo>
                      <a:pt x="10513" y="1792"/>
                    </a:lnTo>
                    <a:lnTo>
                      <a:pt x="10482" y="1855"/>
                    </a:lnTo>
                    <a:lnTo>
                      <a:pt x="10450" y="1919"/>
                    </a:lnTo>
                    <a:lnTo>
                      <a:pt x="10416" y="1982"/>
                    </a:lnTo>
                    <a:lnTo>
                      <a:pt x="10382" y="2044"/>
                    </a:lnTo>
                    <a:lnTo>
                      <a:pt x="10347" y="2107"/>
                    </a:lnTo>
                    <a:lnTo>
                      <a:pt x="10311" y="2170"/>
                    </a:lnTo>
                    <a:lnTo>
                      <a:pt x="10276" y="2232"/>
                    </a:lnTo>
                    <a:lnTo>
                      <a:pt x="10239" y="2295"/>
                    </a:lnTo>
                    <a:lnTo>
                      <a:pt x="10201" y="2358"/>
                    </a:lnTo>
                    <a:lnTo>
                      <a:pt x="10162" y="2419"/>
                    </a:lnTo>
                    <a:lnTo>
                      <a:pt x="10123" y="2482"/>
                    </a:lnTo>
                    <a:lnTo>
                      <a:pt x="10084" y="2543"/>
                    </a:lnTo>
                    <a:lnTo>
                      <a:pt x="10042" y="2605"/>
                    </a:lnTo>
                    <a:lnTo>
                      <a:pt x="10001" y="2666"/>
                    </a:lnTo>
                    <a:lnTo>
                      <a:pt x="9959" y="2728"/>
                    </a:lnTo>
                    <a:lnTo>
                      <a:pt x="9917" y="2788"/>
                    </a:lnTo>
                    <a:lnTo>
                      <a:pt x="9873" y="2850"/>
                    </a:lnTo>
                    <a:lnTo>
                      <a:pt x="9830" y="2911"/>
                    </a:lnTo>
                    <a:lnTo>
                      <a:pt x="9784" y="2971"/>
                    </a:lnTo>
                    <a:lnTo>
                      <a:pt x="9739" y="3033"/>
                    </a:lnTo>
                    <a:lnTo>
                      <a:pt x="9693" y="3092"/>
                    </a:lnTo>
                    <a:lnTo>
                      <a:pt x="9646" y="3152"/>
                    </a:lnTo>
                    <a:lnTo>
                      <a:pt x="9598" y="3213"/>
                    </a:lnTo>
                    <a:lnTo>
                      <a:pt x="9550" y="3272"/>
                    </a:lnTo>
                    <a:lnTo>
                      <a:pt x="9500" y="3332"/>
                    </a:lnTo>
                    <a:lnTo>
                      <a:pt x="9500" y="3332"/>
                    </a:lnTo>
                    <a:lnTo>
                      <a:pt x="9418" y="3430"/>
                    </a:lnTo>
                    <a:lnTo>
                      <a:pt x="9333" y="3527"/>
                    </a:lnTo>
                    <a:lnTo>
                      <a:pt x="9247" y="3624"/>
                    </a:lnTo>
                    <a:lnTo>
                      <a:pt x="9158" y="3722"/>
                    </a:lnTo>
                    <a:lnTo>
                      <a:pt x="9068" y="3818"/>
                    </a:lnTo>
                    <a:lnTo>
                      <a:pt x="8975" y="3913"/>
                    </a:lnTo>
                    <a:lnTo>
                      <a:pt x="8881" y="4009"/>
                    </a:lnTo>
                    <a:lnTo>
                      <a:pt x="8785" y="4103"/>
                    </a:lnTo>
                    <a:lnTo>
                      <a:pt x="8688" y="4197"/>
                    </a:lnTo>
                    <a:lnTo>
                      <a:pt x="8588" y="4291"/>
                    </a:lnTo>
                    <a:lnTo>
                      <a:pt x="8486" y="4384"/>
                    </a:lnTo>
                    <a:lnTo>
                      <a:pt x="8384" y="4477"/>
                    </a:lnTo>
                    <a:lnTo>
                      <a:pt x="8279" y="4568"/>
                    </a:lnTo>
                    <a:lnTo>
                      <a:pt x="8172" y="4659"/>
                    </a:lnTo>
                    <a:lnTo>
                      <a:pt x="8063" y="4750"/>
                    </a:lnTo>
                    <a:lnTo>
                      <a:pt x="7953" y="4839"/>
                    </a:lnTo>
                    <a:lnTo>
                      <a:pt x="7953" y="4839"/>
                    </a:lnTo>
                    <a:lnTo>
                      <a:pt x="7854" y="4917"/>
                    </a:lnTo>
                    <a:lnTo>
                      <a:pt x="7757" y="4994"/>
                    </a:lnTo>
                    <a:lnTo>
                      <a:pt x="7660" y="5068"/>
                    </a:lnTo>
                    <a:lnTo>
                      <a:pt x="7563" y="5141"/>
                    </a:lnTo>
                    <a:lnTo>
                      <a:pt x="7467" y="5212"/>
                    </a:lnTo>
                    <a:lnTo>
                      <a:pt x="7372" y="5281"/>
                    </a:lnTo>
                    <a:lnTo>
                      <a:pt x="7278" y="5348"/>
                    </a:lnTo>
                    <a:lnTo>
                      <a:pt x="7184" y="5414"/>
                    </a:lnTo>
                    <a:lnTo>
                      <a:pt x="7092" y="5477"/>
                    </a:lnTo>
                    <a:lnTo>
                      <a:pt x="7001" y="5538"/>
                    </a:lnTo>
                    <a:lnTo>
                      <a:pt x="6912" y="5599"/>
                    </a:lnTo>
                    <a:lnTo>
                      <a:pt x="6823" y="5656"/>
                    </a:lnTo>
                    <a:lnTo>
                      <a:pt x="6737" y="5712"/>
                    </a:lnTo>
                    <a:lnTo>
                      <a:pt x="6651" y="5766"/>
                    </a:lnTo>
                    <a:lnTo>
                      <a:pt x="6487" y="5869"/>
                    </a:lnTo>
                    <a:lnTo>
                      <a:pt x="6331" y="5964"/>
                    </a:lnTo>
                    <a:lnTo>
                      <a:pt x="6183" y="6050"/>
                    </a:lnTo>
                    <a:lnTo>
                      <a:pt x="6044" y="6130"/>
                    </a:lnTo>
                    <a:lnTo>
                      <a:pt x="5916" y="6202"/>
                    </a:lnTo>
                    <a:lnTo>
                      <a:pt x="5799" y="6267"/>
                    </a:lnTo>
                    <a:lnTo>
                      <a:pt x="5695" y="6323"/>
                    </a:lnTo>
                    <a:lnTo>
                      <a:pt x="5526" y="6414"/>
                    </a:lnTo>
                    <a:lnTo>
                      <a:pt x="5526" y="6414"/>
                    </a:lnTo>
                    <a:lnTo>
                      <a:pt x="5444" y="6457"/>
                    </a:lnTo>
                    <a:lnTo>
                      <a:pt x="5390" y="6487"/>
                    </a:lnTo>
                    <a:lnTo>
                      <a:pt x="5390" y="6487"/>
                    </a:lnTo>
                    <a:lnTo>
                      <a:pt x="5383" y="6490"/>
                    </a:lnTo>
                    <a:lnTo>
                      <a:pt x="5377" y="6492"/>
                    </a:lnTo>
                    <a:lnTo>
                      <a:pt x="5370" y="6494"/>
                    </a:lnTo>
                    <a:lnTo>
                      <a:pt x="5364" y="6494"/>
                    </a:lnTo>
                    <a:lnTo>
                      <a:pt x="5364" y="6494"/>
                    </a:lnTo>
                    <a:close/>
                  </a:path>
                </a:pathLst>
              </a:custGeom>
              <a:solidFill>
                <a:srgbClr val="EF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671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9FE30-A851-4F72-84B0-A335ABFB48D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E46AC-5224-458B-A84B-E70A631FC52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93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4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9FE30-A851-4F72-84B0-A335ABFB48D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E46AC-5224-458B-A84B-E70A631FC52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50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9FE30-A851-4F72-84B0-A335ABFB48D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E46AC-5224-458B-A84B-E70A631FC52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1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9FE30-A851-4F72-84B0-A335ABFB48D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E46AC-5224-458B-A84B-E70A631FC52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97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9FE30-A851-4F72-84B0-A335ABFB48D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E46AC-5224-458B-A84B-E70A631FC52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85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4AD757-0F4A-44CB-88FF-89D2AD46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00E60D-3A76-45E1-A54D-CDEE27072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81410B-B8CC-4EC5-9FC7-BACD523E41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BBBE3-416F-4027-A175-A238F53D156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DC46DE-9C46-431E-A5A8-67EA11788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8DECF8-A416-4FE4-A1C2-6CCBB7F2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5FBB9-8F0E-4BDA-832C-FB116AB9B82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76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9FE30-A851-4F72-84B0-A335ABFB48D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E46AC-5224-458B-A84B-E70A631FC52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68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9FE30-A851-4F72-84B0-A335ABFB48D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E46AC-5224-458B-A84B-E70A631FC52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59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9FE30-A851-4F72-84B0-A335ABFB48D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E46AC-5224-458B-A84B-E70A631FC52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61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9FE30-A851-4F72-84B0-A335ABFB48D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E46AC-5224-458B-A84B-E70A631FC52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12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78915"/>
          <a:stretch/>
        </p:blipFill>
        <p:spPr>
          <a:xfrm>
            <a:off x="0" y="3"/>
            <a:ext cx="12192000" cy="1086303"/>
          </a:xfrm>
          <a:prstGeom prst="rect">
            <a:avLst/>
          </a:prstGeom>
        </p:spPr>
      </p:pic>
      <p:sp>
        <p:nvSpPr>
          <p:cNvPr id="4" name="직사각형 3"/>
          <p:cNvSpPr/>
          <p:nvPr userDrawn="1"/>
        </p:nvSpPr>
        <p:spPr>
          <a:xfrm flipV="1">
            <a:off x="0" y="1129660"/>
            <a:ext cx="12192000" cy="4800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텍스트 개체 틀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35361" y="787805"/>
            <a:ext cx="10753195" cy="4415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35361" y="205515"/>
            <a:ext cx="10753195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573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0">
            <a:extLst>
              <a:ext uri="{FF2B5EF4-FFF2-40B4-BE49-F238E27FC236}">
                <a16:creationId xmlns:a16="http://schemas.microsoft.com/office/drawing/2014/main" id="{B3268F07-0238-4673-B337-473A4331BF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509" y="3"/>
            <a:ext cx="1475295" cy="1475295"/>
          </a:xfrm>
          <a:prstGeom prst="rect">
            <a:avLst/>
          </a:prstGeom>
        </p:spPr>
      </p:pic>
      <p:pic>
        <p:nvPicPr>
          <p:cNvPr id="7" name="12">
            <a:extLst>
              <a:ext uri="{FF2B5EF4-FFF2-40B4-BE49-F238E27FC236}">
                <a16:creationId xmlns:a16="http://schemas.microsoft.com/office/drawing/2014/main" id="{1E1C2CCE-40BD-41D6-8488-35A1806741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5468" y="4239627"/>
            <a:ext cx="2486533" cy="2618375"/>
          </a:xfrm>
          <a:prstGeom prst="rect">
            <a:avLst/>
          </a:prstGeom>
        </p:spPr>
      </p:pic>
      <p:pic>
        <p:nvPicPr>
          <p:cNvPr id="8" name="19">
            <a:extLst>
              <a:ext uri="{FF2B5EF4-FFF2-40B4-BE49-F238E27FC236}">
                <a16:creationId xmlns:a16="http://schemas.microsoft.com/office/drawing/2014/main" id="{68C8D596-5026-4F49-9725-6C2BAFCF58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796" y="116395"/>
            <a:ext cx="3318681" cy="17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4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1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1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9">
            <a:extLst>
              <a:ext uri="{FF2B5EF4-FFF2-40B4-BE49-F238E27FC236}">
                <a16:creationId xmlns:a16="http://schemas.microsoft.com/office/drawing/2014/main" id="{5DCE7948-7AF2-4EA7-B753-240D5AC48B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496" y="827595"/>
            <a:ext cx="8341008" cy="450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1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51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E1301ED4-9046-4941-B4DF-D2A1F3E076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882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2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70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466877-A84F-43BD-9447-EB6445421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075B82-9489-4524-A9E9-FB21C1F0E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016263-E9A2-408B-A758-8BFE08380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BBBE3-416F-4027-A175-A238F53D156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765475-B9C9-4EDE-BBDE-66264CF68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289D57-3BFF-47EE-B6D7-94F81F866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5FBB9-8F0E-4BDA-832C-FB116AB9B82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2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89" b="27316"/>
          <a:stretch/>
        </p:blipFill>
        <p:spPr>
          <a:xfrm>
            <a:off x="0" y="2220505"/>
            <a:ext cx="12192000" cy="3583951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2017171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" name="직사각형 3"/>
          <p:cNvSpPr/>
          <p:nvPr userDrawn="1"/>
        </p:nvSpPr>
        <p:spPr>
          <a:xfrm flipV="1">
            <a:off x="0" y="5887275"/>
            <a:ext cx="12192000" cy="60959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14" b="28889"/>
          <a:stretch/>
        </p:blipFill>
        <p:spPr>
          <a:xfrm>
            <a:off x="1465705" y="1028733"/>
            <a:ext cx="2841488" cy="5174744"/>
          </a:xfrm>
          <a:prstGeom prst="rect">
            <a:avLst/>
          </a:prstGeom>
        </p:spPr>
      </p:pic>
      <p:sp>
        <p:nvSpPr>
          <p:cNvPr id="6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5135033" y="2418912"/>
            <a:ext cx="6817784" cy="18584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72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Presentation main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5033" y="4392853"/>
            <a:ext cx="6817784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32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Presentation sub title</a:t>
            </a:r>
            <a:endParaRPr lang="ko-KR" altLang="en-US"/>
          </a:p>
        </p:txBody>
      </p:sp>
      <p:grpSp>
        <p:nvGrpSpPr>
          <p:cNvPr id="8" name="그룹 7"/>
          <p:cNvGrpSpPr/>
          <p:nvPr userDrawn="1"/>
        </p:nvGrpSpPr>
        <p:grpSpPr>
          <a:xfrm>
            <a:off x="4047103" y="1575753"/>
            <a:ext cx="762709" cy="715120"/>
            <a:chOff x="2992438" y="1774825"/>
            <a:chExt cx="3689350" cy="3459163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2992438" y="1774825"/>
              <a:ext cx="3689350" cy="2047875"/>
            </a:xfrm>
            <a:custGeom>
              <a:avLst/>
              <a:gdLst>
                <a:gd name="T0" fmla="*/ 6614 w 11624"/>
                <a:gd name="T1" fmla="*/ 6449 h 6452"/>
                <a:gd name="T2" fmla="*/ 6588 w 11624"/>
                <a:gd name="T3" fmla="*/ 6427 h 6452"/>
                <a:gd name="T4" fmla="*/ 3419 w 11624"/>
                <a:gd name="T5" fmla="*/ 4924 h 6452"/>
                <a:gd name="T6" fmla="*/ 3386 w 11624"/>
                <a:gd name="T7" fmla="*/ 4943 h 6452"/>
                <a:gd name="T8" fmla="*/ 248 w 11624"/>
                <a:gd name="T9" fmla="*/ 4948 h 6452"/>
                <a:gd name="T10" fmla="*/ 213 w 11624"/>
                <a:gd name="T11" fmla="*/ 4926 h 6452"/>
                <a:gd name="T12" fmla="*/ 167 w 11624"/>
                <a:gd name="T13" fmla="*/ 4755 h 6452"/>
                <a:gd name="T14" fmla="*/ 86 w 11624"/>
                <a:gd name="T15" fmla="*/ 4363 h 6452"/>
                <a:gd name="T16" fmla="*/ 31 w 11624"/>
                <a:gd name="T17" fmla="*/ 3968 h 6452"/>
                <a:gd name="T18" fmla="*/ 6 w 11624"/>
                <a:gd name="T19" fmla="*/ 3650 h 6452"/>
                <a:gd name="T20" fmla="*/ 1 w 11624"/>
                <a:gd name="T21" fmla="*/ 3371 h 6452"/>
                <a:gd name="T22" fmla="*/ 38 w 11624"/>
                <a:gd name="T23" fmla="*/ 2922 h 6452"/>
                <a:gd name="T24" fmla="*/ 131 w 11624"/>
                <a:gd name="T25" fmla="*/ 2485 h 6452"/>
                <a:gd name="T26" fmla="*/ 278 w 11624"/>
                <a:gd name="T27" fmla="*/ 2063 h 6452"/>
                <a:gd name="T28" fmla="*/ 477 w 11624"/>
                <a:gd name="T29" fmla="*/ 1662 h 6452"/>
                <a:gd name="T30" fmla="*/ 725 w 11624"/>
                <a:gd name="T31" fmla="*/ 1287 h 6452"/>
                <a:gd name="T32" fmla="*/ 958 w 11624"/>
                <a:gd name="T33" fmla="*/ 1011 h 6452"/>
                <a:gd name="T34" fmla="*/ 1249 w 11624"/>
                <a:gd name="T35" fmla="*/ 735 h 6452"/>
                <a:gd name="T36" fmla="*/ 1563 w 11624"/>
                <a:gd name="T37" fmla="*/ 500 h 6452"/>
                <a:gd name="T38" fmla="*/ 1901 w 11624"/>
                <a:gd name="T39" fmla="*/ 307 h 6452"/>
                <a:gd name="T40" fmla="*/ 2194 w 11624"/>
                <a:gd name="T41" fmla="*/ 180 h 6452"/>
                <a:gd name="T42" fmla="*/ 2573 w 11624"/>
                <a:gd name="T43" fmla="*/ 68 h 6452"/>
                <a:gd name="T44" fmla="*/ 2961 w 11624"/>
                <a:gd name="T45" fmla="*/ 10 h 6452"/>
                <a:gd name="T46" fmla="*/ 3240 w 11624"/>
                <a:gd name="T47" fmla="*/ 0 h 6452"/>
                <a:gd name="T48" fmla="*/ 3457 w 11624"/>
                <a:gd name="T49" fmla="*/ 12 h 6452"/>
                <a:gd name="T50" fmla="*/ 3717 w 11624"/>
                <a:gd name="T51" fmla="*/ 46 h 6452"/>
                <a:gd name="T52" fmla="*/ 4142 w 11624"/>
                <a:gd name="T53" fmla="*/ 157 h 6452"/>
                <a:gd name="T54" fmla="*/ 4560 w 11624"/>
                <a:gd name="T55" fmla="*/ 330 h 6452"/>
                <a:gd name="T56" fmla="*/ 4966 w 11624"/>
                <a:gd name="T57" fmla="*/ 566 h 6452"/>
                <a:gd name="T58" fmla="*/ 5360 w 11624"/>
                <a:gd name="T59" fmla="*/ 863 h 6452"/>
                <a:gd name="T60" fmla="*/ 5738 w 11624"/>
                <a:gd name="T61" fmla="*/ 1220 h 6452"/>
                <a:gd name="T62" fmla="*/ 6035 w 11624"/>
                <a:gd name="T63" fmla="*/ 1070 h 6452"/>
                <a:gd name="T64" fmla="*/ 6420 w 11624"/>
                <a:gd name="T65" fmla="*/ 736 h 6452"/>
                <a:gd name="T66" fmla="*/ 6819 w 11624"/>
                <a:gd name="T67" fmla="*/ 464 h 6452"/>
                <a:gd name="T68" fmla="*/ 7231 w 11624"/>
                <a:gd name="T69" fmla="*/ 254 h 6452"/>
                <a:gd name="T70" fmla="*/ 7652 w 11624"/>
                <a:gd name="T71" fmla="*/ 105 h 6452"/>
                <a:gd name="T72" fmla="*/ 8038 w 11624"/>
                <a:gd name="T73" fmla="*/ 26 h 6452"/>
                <a:gd name="T74" fmla="*/ 8254 w 11624"/>
                <a:gd name="T75" fmla="*/ 5 h 6452"/>
                <a:gd name="T76" fmla="*/ 8428 w 11624"/>
                <a:gd name="T77" fmla="*/ 0 h 6452"/>
                <a:gd name="T78" fmla="*/ 8820 w 11624"/>
                <a:gd name="T79" fmla="*/ 27 h 6452"/>
                <a:gd name="T80" fmla="*/ 9205 w 11624"/>
                <a:gd name="T81" fmla="*/ 107 h 6452"/>
                <a:gd name="T82" fmla="*/ 9580 w 11624"/>
                <a:gd name="T83" fmla="*/ 240 h 6452"/>
                <a:gd name="T84" fmla="*/ 9862 w 11624"/>
                <a:gd name="T85" fmla="*/ 379 h 6452"/>
                <a:gd name="T86" fmla="*/ 10190 w 11624"/>
                <a:gd name="T87" fmla="*/ 589 h 6452"/>
                <a:gd name="T88" fmla="*/ 10496 w 11624"/>
                <a:gd name="T89" fmla="*/ 840 h 6452"/>
                <a:gd name="T90" fmla="*/ 10727 w 11624"/>
                <a:gd name="T91" fmla="*/ 1078 h 6452"/>
                <a:gd name="T92" fmla="*/ 11006 w 11624"/>
                <a:gd name="T93" fmla="*/ 1433 h 6452"/>
                <a:gd name="T94" fmla="*/ 11235 w 11624"/>
                <a:gd name="T95" fmla="*/ 1820 h 6452"/>
                <a:gd name="T96" fmla="*/ 11413 w 11624"/>
                <a:gd name="T97" fmla="*/ 2230 h 6452"/>
                <a:gd name="T98" fmla="*/ 11538 w 11624"/>
                <a:gd name="T99" fmla="*/ 2659 h 6452"/>
                <a:gd name="T100" fmla="*/ 11608 w 11624"/>
                <a:gd name="T101" fmla="*/ 3101 h 6452"/>
                <a:gd name="T102" fmla="*/ 11622 w 11624"/>
                <a:gd name="T103" fmla="*/ 3551 h 6452"/>
                <a:gd name="T104" fmla="*/ 11615 w 11624"/>
                <a:gd name="T105" fmla="*/ 3728 h 6452"/>
                <a:gd name="T106" fmla="*/ 11576 w 11624"/>
                <a:gd name="T107" fmla="*/ 4119 h 6452"/>
                <a:gd name="T108" fmla="*/ 11512 w 11624"/>
                <a:gd name="T109" fmla="*/ 4507 h 6452"/>
                <a:gd name="T110" fmla="*/ 11424 w 11624"/>
                <a:gd name="T111" fmla="*/ 4890 h 6452"/>
                <a:gd name="T112" fmla="*/ 11405 w 11624"/>
                <a:gd name="T113" fmla="*/ 4918 h 6452"/>
                <a:gd name="T114" fmla="*/ 7299 w 11624"/>
                <a:gd name="T115" fmla="*/ 4929 h 6452"/>
                <a:gd name="T116" fmla="*/ 6669 w 11624"/>
                <a:gd name="T117" fmla="*/ 6438 h 6452"/>
                <a:gd name="T118" fmla="*/ 6637 w 11624"/>
                <a:gd name="T119" fmla="*/ 6452 h 6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624" h="6452">
                  <a:moveTo>
                    <a:pt x="6634" y="6452"/>
                  </a:moveTo>
                  <a:lnTo>
                    <a:pt x="6634" y="6452"/>
                  </a:lnTo>
                  <a:lnTo>
                    <a:pt x="6626" y="6452"/>
                  </a:lnTo>
                  <a:lnTo>
                    <a:pt x="6620" y="6451"/>
                  </a:lnTo>
                  <a:lnTo>
                    <a:pt x="6614" y="6449"/>
                  </a:lnTo>
                  <a:lnTo>
                    <a:pt x="6608" y="6445"/>
                  </a:lnTo>
                  <a:lnTo>
                    <a:pt x="6602" y="6442"/>
                  </a:lnTo>
                  <a:lnTo>
                    <a:pt x="6597" y="6438"/>
                  </a:lnTo>
                  <a:lnTo>
                    <a:pt x="6593" y="6432"/>
                  </a:lnTo>
                  <a:lnTo>
                    <a:pt x="6588" y="6427"/>
                  </a:lnTo>
                  <a:lnTo>
                    <a:pt x="4348" y="2710"/>
                  </a:lnTo>
                  <a:lnTo>
                    <a:pt x="3426" y="4910"/>
                  </a:lnTo>
                  <a:lnTo>
                    <a:pt x="3426" y="4910"/>
                  </a:lnTo>
                  <a:lnTo>
                    <a:pt x="3423" y="4916"/>
                  </a:lnTo>
                  <a:lnTo>
                    <a:pt x="3419" y="4924"/>
                  </a:lnTo>
                  <a:lnTo>
                    <a:pt x="3413" y="4929"/>
                  </a:lnTo>
                  <a:lnTo>
                    <a:pt x="3408" y="4934"/>
                  </a:lnTo>
                  <a:lnTo>
                    <a:pt x="3401" y="4938"/>
                  </a:lnTo>
                  <a:lnTo>
                    <a:pt x="3394" y="4941"/>
                  </a:lnTo>
                  <a:lnTo>
                    <a:pt x="3386" y="4943"/>
                  </a:lnTo>
                  <a:lnTo>
                    <a:pt x="3378" y="4944"/>
                  </a:lnTo>
                  <a:lnTo>
                    <a:pt x="3378" y="4944"/>
                  </a:lnTo>
                  <a:lnTo>
                    <a:pt x="256" y="4948"/>
                  </a:lnTo>
                  <a:lnTo>
                    <a:pt x="256" y="4948"/>
                  </a:lnTo>
                  <a:lnTo>
                    <a:pt x="248" y="4948"/>
                  </a:lnTo>
                  <a:lnTo>
                    <a:pt x="239" y="4946"/>
                  </a:lnTo>
                  <a:lnTo>
                    <a:pt x="231" y="4943"/>
                  </a:lnTo>
                  <a:lnTo>
                    <a:pt x="225" y="4938"/>
                  </a:lnTo>
                  <a:lnTo>
                    <a:pt x="219" y="4932"/>
                  </a:lnTo>
                  <a:lnTo>
                    <a:pt x="213" y="4926"/>
                  </a:lnTo>
                  <a:lnTo>
                    <a:pt x="209" y="4918"/>
                  </a:lnTo>
                  <a:lnTo>
                    <a:pt x="207" y="4911"/>
                  </a:lnTo>
                  <a:lnTo>
                    <a:pt x="207" y="4911"/>
                  </a:lnTo>
                  <a:lnTo>
                    <a:pt x="186" y="4833"/>
                  </a:lnTo>
                  <a:lnTo>
                    <a:pt x="167" y="4755"/>
                  </a:lnTo>
                  <a:lnTo>
                    <a:pt x="148" y="4677"/>
                  </a:lnTo>
                  <a:lnTo>
                    <a:pt x="131" y="4600"/>
                  </a:lnTo>
                  <a:lnTo>
                    <a:pt x="115" y="4521"/>
                  </a:lnTo>
                  <a:lnTo>
                    <a:pt x="100" y="4442"/>
                  </a:lnTo>
                  <a:lnTo>
                    <a:pt x="86" y="4363"/>
                  </a:lnTo>
                  <a:lnTo>
                    <a:pt x="73" y="4284"/>
                  </a:lnTo>
                  <a:lnTo>
                    <a:pt x="61" y="4205"/>
                  </a:lnTo>
                  <a:lnTo>
                    <a:pt x="50" y="4127"/>
                  </a:lnTo>
                  <a:lnTo>
                    <a:pt x="40" y="4048"/>
                  </a:lnTo>
                  <a:lnTo>
                    <a:pt x="31" y="3968"/>
                  </a:lnTo>
                  <a:lnTo>
                    <a:pt x="23" y="3889"/>
                  </a:lnTo>
                  <a:lnTo>
                    <a:pt x="17" y="3809"/>
                  </a:lnTo>
                  <a:lnTo>
                    <a:pt x="11" y="3729"/>
                  </a:lnTo>
                  <a:lnTo>
                    <a:pt x="6" y="3650"/>
                  </a:lnTo>
                  <a:lnTo>
                    <a:pt x="6" y="3650"/>
                  </a:lnTo>
                  <a:lnTo>
                    <a:pt x="7" y="3642"/>
                  </a:lnTo>
                  <a:lnTo>
                    <a:pt x="7" y="3642"/>
                  </a:lnTo>
                  <a:lnTo>
                    <a:pt x="3" y="3551"/>
                  </a:lnTo>
                  <a:lnTo>
                    <a:pt x="0" y="3460"/>
                  </a:lnTo>
                  <a:lnTo>
                    <a:pt x="1" y="3371"/>
                  </a:lnTo>
                  <a:lnTo>
                    <a:pt x="4" y="3280"/>
                  </a:lnTo>
                  <a:lnTo>
                    <a:pt x="9" y="3190"/>
                  </a:lnTo>
                  <a:lnTo>
                    <a:pt x="17" y="3101"/>
                  </a:lnTo>
                  <a:lnTo>
                    <a:pt x="26" y="3011"/>
                  </a:lnTo>
                  <a:lnTo>
                    <a:pt x="38" y="2922"/>
                  </a:lnTo>
                  <a:lnTo>
                    <a:pt x="52" y="2834"/>
                  </a:lnTo>
                  <a:lnTo>
                    <a:pt x="68" y="2746"/>
                  </a:lnTo>
                  <a:lnTo>
                    <a:pt x="87" y="2658"/>
                  </a:lnTo>
                  <a:lnTo>
                    <a:pt x="108" y="2571"/>
                  </a:lnTo>
                  <a:lnTo>
                    <a:pt x="131" y="2485"/>
                  </a:lnTo>
                  <a:lnTo>
                    <a:pt x="156" y="2399"/>
                  </a:lnTo>
                  <a:lnTo>
                    <a:pt x="183" y="2313"/>
                  </a:lnTo>
                  <a:lnTo>
                    <a:pt x="213" y="2229"/>
                  </a:lnTo>
                  <a:lnTo>
                    <a:pt x="244" y="2146"/>
                  </a:lnTo>
                  <a:lnTo>
                    <a:pt x="278" y="2063"/>
                  </a:lnTo>
                  <a:lnTo>
                    <a:pt x="314" y="1981"/>
                  </a:lnTo>
                  <a:lnTo>
                    <a:pt x="351" y="1900"/>
                  </a:lnTo>
                  <a:lnTo>
                    <a:pt x="391" y="1819"/>
                  </a:lnTo>
                  <a:lnTo>
                    <a:pt x="432" y="1740"/>
                  </a:lnTo>
                  <a:lnTo>
                    <a:pt x="477" y="1662"/>
                  </a:lnTo>
                  <a:lnTo>
                    <a:pt x="522" y="1584"/>
                  </a:lnTo>
                  <a:lnTo>
                    <a:pt x="570" y="1509"/>
                  </a:lnTo>
                  <a:lnTo>
                    <a:pt x="620" y="1433"/>
                  </a:lnTo>
                  <a:lnTo>
                    <a:pt x="671" y="1360"/>
                  </a:lnTo>
                  <a:lnTo>
                    <a:pt x="725" y="1287"/>
                  </a:lnTo>
                  <a:lnTo>
                    <a:pt x="780" y="1216"/>
                  </a:lnTo>
                  <a:lnTo>
                    <a:pt x="838" y="1146"/>
                  </a:lnTo>
                  <a:lnTo>
                    <a:pt x="898" y="1078"/>
                  </a:lnTo>
                  <a:lnTo>
                    <a:pt x="958" y="1011"/>
                  </a:lnTo>
                  <a:lnTo>
                    <a:pt x="958" y="1011"/>
                  </a:lnTo>
                  <a:lnTo>
                    <a:pt x="1014" y="952"/>
                  </a:lnTo>
                  <a:lnTo>
                    <a:pt x="1072" y="895"/>
                  </a:lnTo>
                  <a:lnTo>
                    <a:pt x="1129" y="840"/>
                  </a:lnTo>
                  <a:lnTo>
                    <a:pt x="1188" y="787"/>
                  </a:lnTo>
                  <a:lnTo>
                    <a:pt x="1249" y="735"/>
                  </a:lnTo>
                  <a:lnTo>
                    <a:pt x="1309" y="685"/>
                  </a:lnTo>
                  <a:lnTo>
                    <a:pt x="1372" y="636"/>
                  </a:lnTo>
                  <a:lnTo>
                    <a:pt x="1435" y="589"/>
                  </a:lnTo>
                  <a:lnTo>
                    <a:pt x="1498" y="543"/>
                  </a:lnTo>
                  <a:lnTo>
                    <a:pt x="1563" y="500"/>
                  </a:lnTo>
                  <a:lnTo>
                    <a:pt x="1629" y="458"/>
                  </a:lnTo>
                  <a:lnTo>
                    <a:pt x="1696" y="418"/>
                  </a:lnTo>
                  <a:lnTo>
                    <a:pt x="1763" y="379"/>
                  </a:lnTo>
                  <a:lnTo>
                    <a:pt x="1832" y="341"/>
                  </a:lnTo>
                  <a:lnTo>
                    <a:pt x="1901" y="307"/>
                  </a:lnTo>
                  <a:lnTo>
                    <a:pt x="1971" y="273"/>
                  </a:lnTo>
                  <a:lnTo>
                    <a:pt x="1971" y="273"/>
                  </a:lnTo>
                  <a:lnTo>
                    <a:pt x="2045" y="240"/>
                  </a:lnTo>
                  <a:lnTo>
                    <a:pt x="2119" y="209"/>
                  </a:lnTo>
                  <a:lnTo>
                    <a:pt x="2194" y="180"/>
                  </a:lnTo>
                  <a:lnTo>
                    <a:pt x="2268" y="153"/>
                  </a:lnTo>
                  <a:lnTo>
                    <a:pt x="2344" y="130"/>
                  </a:lnTo>
                  <a:lnTo>
                    <a:pt x="2421" y="107"/>
                  </a:lnTo>
                  <a:lnTo>
                    <a:pt x="2496" y="86"/>
                  </a:lnTo>
                  <a:lnTo>
                    <a:pt x="2573" y="68"/>
                  </a:lnTo>
                  <a:lnTo>
                    <a:pt x="2650" y="52"/>
                  </a:lnTo>
                  <a:lnTo>
                    <a:pt x="2727" y="38"/>
                  </a:lnTo>
                  <a:lnTo>
                    <a:pt x="2805" y="27"/>
                  </a:lnTo>
                  <a:lnTo>
                    <a:pt x="2883" y="17"/>
                  </a:lnTo>
                  <a:lnTo>
                    <a:pt x="2961" y="10"/>
                  </a:lnTo>
                  <a:lnTo>
                    <a:pt x="3039" y="4"/>
                  </a:lnTo>
                  <a:lnTo>
                    <a:pt x="3118" y="1"/>
                  </a:lnTo>
                  <a:lnTo>
                    <a:pt x="3197" y="0"/>
                  </a:lnTo>
                  <a:lnTo>
                    <a:pt x="3197" y="0"/>
                  </a:lnTo>
                  <a:lnTo>
                    <a:pt x="3240" y="0"/>
                  </a:lnTo>
                  <a:lnTo>
                    <a:pt x="3284" y="1"/>
                  </a:lnTo>
                  <a:lnTo>
                    <a:pt x="3328" y="2"/>
                  </a:lnTo>
                  <a:lnTo>
                    <a:pt x="3371" y="5"/>
                  </a:lnTo>
                  <a:lnTo>
                    <a:pt x="3414" y="7"/>
                  </a:lnTo>
                  <a:lnTo>
                    <a:pt x="3457" y="12"/>
                  </a:lnTo>
                  <a:lnTo>
                    <a:pt x="3501" y="16"/>
                  </a:lnTo>
                  <a:lnTo>
                    <a:pt x="3544" y="20"/>
                  </a:lnTo>
                  <a:lnTo>
                    <a:pt x="3587" y="26"/>
                  </a:lnTo>
                  <a:lnTo>
                    <a:pt x="3630" y="32"/>
                  </a:lnTo>
                  <a:lnTo>
                    <a:pt x="3717" y="46"/>
                  </a:lnTo>
                  <a:lnTo>
                    <a:pt x="3802" y="64"/>
                  </a:lnTo>
                  <a:lnTo>
                    <a:pt x="3888" y="83"/>
                  </a:lnTo>
                  <a:lnTo>
                    <a:pt x="3974" y="105"/>
                  </a:lnTo>
                  <a:lnTo>
                    <a:pt x="4058" y="130"/>
                  </a:lnTo>
                  <a:lnTo>
                    <a:pt x="4142" y="157"/>
                  </a:lnTo>
                  <a:lnTo>
                    <a:pt x="4226" y="187"/>
                  </a:lnTo>
                  <a:lnTo>
                    <a:pt x="4311" y="219"/>
                  </a:lnTo>
                  <a:lnTo>
                    <a:pt x="4394" y="254"/>
                  </a:lnTo>
                  <a:lnTo>
                    <a:pt x="4477" y="290"/>
                  </a:lnTo>
                  <a:lnTo>
                    <a:pt x="4560" y="330"/>
                  </a:lnTo>
                  <a:lnTo>
                    <a:pt x="4642" y="373"/>
                  </a:lnTo>
                  <a:lnTo>
                    <a:pt x="4724" y="417"/>
                  </a:lnTo>
                  <a:lnTo>
                    <a:pt x="4805" y="464"/>
                  </a:lnTo>
                  <a:lnTo>
                    <a:pt x="4886" y="514"/>
                  </a:lnTo>
                  <a:lnTo>
                    <a:pt x="4966" y="566"/>
                  </a:lnTo>
                  <a:lnTo>
                    <a:pt x="5046" y="621"/>
                  </a:lnTo>
                  <a:lnTo>
                    <a:pt x="5126" y="677"/>
                  </a:lnTo>
                  <a:lnTo>
                    <a:pt x="5205" y="736"/>
                  </a:lnTo>
                  <a:lnTo>
                    <a:pt x="5283" y="799"/>
                  </a:lnTo>
                  <a:lnTo>
                    <a:pt x="5360" y="863"/>
                  </a:lnTo>
                  <a:lnTo>
                    <a:pt x="5437" y="930"/>
                  </a:lnTo>
                  <a:lnTo>
                    <a:pt x="5514" y="999"/>
                  </a:lnTo>
                  <a:lnTo>
                    <a:pt x="5589" y="1070"/>
                  </a:lnTo>
                  <a:lnTo>
                    <a:pt x="5664" y="1144"/>
                  </a:lnTo>
                  <a:lnTo>
                    <a:pt x="5738" y="1220"/>
                  </a:lnTo>
                  <a:lnTo>
                    <a:pt x="5813" y="1299"/>
                  </a:lnTo>
                  <a:lnTo>
                    <a:pt x="5813" y="1299"/>
                  </a:lnTo>
                  <a:lnTo>
                    <a:pt x="5886" y="1220"/>
                  </a:lnTo>
                  <a:lnTo>
                    <a:pt x="5961" y="1144"/>
                  </a:lnTo>
                  <a:lnTo>
                    <a:pt x="6035" y="1070"/>
                  </a:lnTo>
                  <a:lnTo>
                    <a:pt x="6111" y="999"/>
                  </a:lnTo>
                  <a:lnTo>
                    <a:pt x="6188" y="930"/>
                  </a:lnTo>
                  <a:lnTo>
                    <a:pt x="6264" y="863"/>
                  </a:lnTo>
                  <a:lnTo>
                    <a:pt x="6342" y="799"/>
                  </a:lnTo>
                  <a:lnTo>
                    <a:pt x="6420" y="736"/>
                  </a:lnTo>
                  <a:lnTo>
                    <a:pt x="6499" y="677"/>
                  </a:lnTo>
                  <a:lnTo>
                    <a:pt x="6579" y="621"/>
                  </a:lnTo>
                  <a:lnTo>
                    <a:pt x="6659" y="566"/>
                  </a:lnTo>
                  <a:lnTo>
                    <a:pt x="6738" y="514"/>
                  </a:lnTo>
                  <a:lnTo>
                    <a:pt x="6819" y="464"/>
                  </a:lnTo>
                  <a:lnTo>
                    <a:pt x="6900" y="417"/>
                  </a:lnTo>
                  <a:lnTo>
                    <a:pt x="6983" y="373"/>
                  </a:lnTo>
                  <a:lnTo>
                    <a:pt x="7065" y="330"/>
                  </a:lnTo>
                  <a:lnTo>
                    <a:pt x="7148" y="290"/>
                  </a:lnTo>
                  <a:lnTo>
                    <a:pt x="7231" y="254"/>
                  </a:lnTo>
                  <a:lnTo>
                    <a:pt x="7314" y="219"/>
                  </a:lnTo>
                  <a:lnTo>
                    <a:pt x="7398" y="187"/>
                  </a:lnTo>
                  <a:lnTo>
                    <a:pt x="7483" y="157"/>
                  </a:lnTo>
                  <a:lnTo>
                    <a:pt x="7567" y="130"/>
                  </a:lnTo>
                  <a:lnTo>
                    <a:pt x="7652" y="105"/>
                  </a:lnTo>
                  <a:lnTo>
                    <a:pt x="7736" y="83"/>
                  </a:lnTo>
                  <a:lnTo>
                    <a:pt x="7823" y="64"/>
                  </a:lnTo>
                  <a:lnTo>
                    <a:pt x="7908" y="46"/>
                  </a:lnTo>
                  <a:lnTo>
                    <a:pt x="7995" y="32"/>
                  </a:lnTo>
                  <a:lnTo>
                    <a:pt x="8038" y="26"/>
                  </a:lnTo>
                  <a:lnTo>
                    <a:pt x="8081" y="20"/>
                  </a:lnTo>
                  <a:lnTo>
                    <a:pt x="8124" y="16"/>
                  </a:lnTo>
                  <a:lnTo>
                    <a:pt x="8167" y="12"/>
                  </a:lnTo>
                  <a:lnTo>
                    <a:pt x="8211" y="7"/>
                  </a:lnTo>
                  <a:lnTo>
                    <a:pt x="8254" y="5"/>
                  </a:lnTo>
                  <a:lnTo>
                    <a:pt x="8297" y="2"/>
                  </a:lnTo>
                  <a:lnTo>
                    <a:pt x="8341" y="1"/>
                  </a:lnTo>
                  <a:lnTo>
                    <a:pt x="8384" y="0"/>
                  </a:lnTo>
                  <a:lnTo>
                    <a:pt x="8428" y="0"/>
                  </a:lnTo>
                  <a:lnTo>
                    <a:pt x="8428" y="0"/>
                  </a:lnTo>
                  <a:lnTo>
                    <a:pt x="8506" y="1"/>
                  </a:lnTo>
                  <a:lnTo>
                    <a:pt x="8585" y="4"/>
                  </a:lnTo>
                  <a:lnTo>
                    <a:pt x="8664" y="10"/>
                  </a:lnTo>
                  <a:lnTo>
                    <a:pt x="8742" y="17"/>
                  </a:lnTo>
                  <a:lnTo>
                    <a:pt x="8820" y="27"/>
                  </a:lnTo>
                  <a:lnTo>
                    <a:pt x="8897" y="38"/>
                  </a:lnTo>
                  <a:lnTo>
                    <a:pt x="8975" y="52"/>
                  </a:lnTo>
                  <a:lnTo>
                    <a:pt x="9052" y="68"/>
                  </a:lnTo>
                  <a:lnTo>
                    <a:pt x="9129" y="86"/>
                  </a:lnTo>
                  <a:lnTo>
                    <a:pt x="9205" y="107"/>
                  </a:lnTo>
                  <a:lnTo>
                    <a:pt x="9281" y="130"/>
                  </a:lnTo>
                  <a:lnTo>
                    <a:pt x="9356" y="153"/>
                  </a:lnTo>
                  <a:lnTo>
                    <a:pt x="9431" y="180"/>
                  </a:lnTo>
                  <a:lnTo>
                    <a:pt x="9505" y="209"/>
                  </a:lnTo>
                  <a:lnTo>
                    <a:pt x="9580" y="240"/>
                  </a:lnTo>
                  <a:lnTo>
                    <a:pt x="9653" y="273"/>
                  </a:lnTo>
                  <a:lnTo>
                    <a:pt x="9653" y="273"/>
                  </a:lnTo>
                  <a:lnTo>
                    <a:pt x="9724" y="307"/>
                  </a:lnTo>
                  <a:lnTo>
                    <a:pt x="9793" y="342"/>
                  </a:lnTo>
                  <a:lnTo>
                    <a:pt x="9862" y="379"/>
                  </a:lnTo>
                  <a:lnTo>
                    <a:pt x="9929" y="418"/>
                  </a:lnTo>
                  <a:lnTo>
                    <a:pt x="9996" y="458"/>
                  </a:lnTo>
                  <a:lnTo>
                    <a:pt x="10062" y="500"/>
                  </a:lnTo>
                  <a:lnTo>
                    <a:pt x="10126" y="543"/>
                  </a:lnTo>
                  <a:lnTo>
                    <a:pt x="10190" y="589"/>
                  </a:lnTo>
                  <a:lnTo>
                    <a:pt x="10253" y="636"/>
                  </a:lnTo>
                  <a:lnTo>
                    <a:pt x="10315" y="685"/>
                  </a:lnTo>
                  <a:lnTo>
                    <a:pt x="10376" y="735"/>
                  </a:lnTo>
                  <a:lnTo>
                    <a:pt x="10436" y="787"/>
                  </a:lnTo>
                  <a:lnTo>
                    <a:pt x="10496" y="840"/>
                  </a:lnTo>
                  <a:lnTo>
                    <a:pt x="10553" y="895"/>
                  </a:lnTo>
                  <a:lnTo>
                    <a:pt x="10610" y="952"/>
                  </a:lnTo>
                  <a:lnTo>
                    <a:pt x="10666" y="1011"/>
                  </a:lnTo>
                  <a:lnTo>
                    <a:pt x="10666" y="1011"/>
                  </a:lnTo>
                  <a:lnTo>
                    <a:pt x="10727" y="1078"/>
                  </a:lnTo>
                  <a:lnTo>
                    <a:pt x="10786" y="1146"/>
                  </a:lnTo>
                  <a:lnTo>
                    <a:pt x="10845" y="1216"/>
                  </a:lnTo>
                  <a:lnTo>
                    <a:pt x="10900" y="1287"/>
                  </a:lnTo>
                  <a:lnTo>
                    <a:pt x="10954" y="1360"/>
                  </a:lnTo>
                  <a:lnTo>
                    <a:pt x="11006" y="1433"/>
                  </a:lnTo>
                  <a:lnTo>
                    <a:pt x="11055" y="1509"/>
                  </a:lnTo>
                  <a:lnTo>
                    <a:pt x="11103" y="1584"/>
                  </a:lnTo>
                  <a:lnTo>
                    <a:pt x="11148" y="1662"/>
                  </a:lnTo>
                  <a:lnTo>
                    <a:pt x="11192" y="1740"/>
                  </a:lnTo>
                  <a:lnTo>
                    <a:pt x="11235" y="1820"/>
                  </a:lnTo>
                  <a:lnTo>
                    <a:pt x="11273" y="1900"/>
                  </a:lnTo>
                  <a:lnTo>
                    <a:pt x="11311" y="1981"/>
                  </a:lnTo>
                  <a:lnTo>
                    <a:pt x="11347" y="2063"/>
                  </a:lnTo>
                  <a:lnTo>
                    <a:pt x="11381" y="2146"/>
                  </a:lnTo>
                  <a:lnTo>
                    <a:pt x="11413" y="2230"/>
                  </a:lnTo>
                  <a:lnTo>
                    <a:pt x="11442" y="2314"/>
                  </a:lnTo>
                  <a:lnTo>
                    <a:pt x="11469" y="2400"/>
                  </a:lnTo>
                  <a:lnTo>
                    <a:pt x="11494" y="2485"/>
                  </a:lnTo>
                  <a:lnTo>
                    <a:pt x="11517" y="2571"/>
                  </a:lnTo>
                  <a:lnTo>
                    <a:pt x="11538" y="2659"/>
                  </a:lnTo>
                  <a:lnTo>
                    <a:pt x="11556" y="2746"/>
                  </a:lnTo>
                  <a:lnTo>
                    <a:pt x="11573" y="2835"/>
                  </a:lnTo>
                  <a:lnTo>
                    <a:pt x="11587" y="2922"/>
                  </a:lnTo>
                  <a:lnTo>
                    <a:pt x="11598" y="3012"/>
                  </a:lnTo>
                  <a:lnTo>
                    <a:pt x="11608" y="3101"/>
                  </a:lnTo>
                  <a:lnTo>
                    <a:pt x="11616" y="3190"/>
                  </a:lnTo>
                  <a:lnTo>
                    <a:pt x="11621" y="3281"/>
                  </a:lnTo>
                  <a:lnTo>
                    <a:pt x="11624" y="3371"/>
                  </a:lnTo>
                  <a:lnTo>
                    <a:pt x="11624" y="3461"/>
                  </a:lnTo>
                  <a:lnTo>
                    <a:pt x="11622" y="3551"/>
                  </a:lnTo>
                  <a:lnTo>
                    <a:pt x="11619" y="3642"/>
                  </a:lnTo>
                  <a:lnTo>
                    <a:pt x="11619" y="3642"/>
                  </a:lnTo>
                  <a:lnTo>
                    <a:pt x="11619" y="3650"/>
                  </a:lnTo>
                  <a:lnTo>
                    <a:pt x="11619" y="3650"/>
                  </a:lnTo>
                  <a:lnTo>
                    <a:pt x="11615" y="3728"/>
                  </a:lnTo>
                  <a:lnTo>
                    <a:pt x="11608" y="3807"/>
                  </a:lnTo>
                  <a:lnTo>
                    <a:pt x="11602" y="3885"/>
                  </a:lnTo>
                  <a:lnTo>
                    <a:pt x="11594" y="3962"/>
                  </a:lnTo>
                  <a:lnTo>
                    <a:pt x="11586" y="4041"/>
                  </a:lnTo>
                  <a:lnTo>
                    <a:pt x="11576" y="4119"/>
                  </a:lnTo>
                  <a:lnTo>
                    <a:pt x="11565" y="4197"/>
                  </a:lnTo>
                  <a:lnTo>
                    <a:pt x="11553" y="4275"/>
                  </a:lnTo>
                  <a:lnTo>
                    <a:pt x="11541" y="4352"/>
                  </a:lnTo>
                  <a:lnTo>
                    <a:pt x="11527" y="4430"/>
                  </a:lnTo>
                  <a:lnTo>
                    <a:pt x="11512" y="4507"/>
                  </a:lnTo>
                  <a:lnTo>
                    <a:pt x="11497" y="4585"/>
                  </a:lnTo>
                  <a:lnTo>
                    <a:pt x="11480" y="4661"/>
                  </a:lnTo>
                  <a:lnTo>
                    <a:pt x="11462" y="4738"/>
                  </a:lnTo>
                  <a:lnTo>
                    <a:pt x="11444" y="4815"/>
                  </a:lnTo>
                  <a:lnTo>
                    <a:pt x="11424" y="4890"/>
                  </a:lnTo>
                  <a:lnTo>
                    <a:pt x="11424" y="4890"/>
                  </a:lnTo>
                  <a:lnTo>
                    <a:pt x="11421" y="4899"/>
                  </a:lnTo>
                  <a:lnTo>
                    <a:pt x="11417" y="4906"/>
                  </a:lnTo>
                  <a:lnTo>
                    <a:pt x="11412" y="4913"/>
                  </a:lnTo>
                  <a:lnTo>
                    <a:pt x="11405" y="4918"/>
                  </a:lnTo>
                  <a:lnTo>
                    <a:pt x="11399" y="4923"/>
                  </a:lnTo>
                  <a:lnTo>
                    <a:pt x="11391" y="4927"/>
                  </a:lnTo>
                  <a:lnTo>
                    <a:pt x="11382" y="4929"/>
                  </a:lnTo>
                  <a:lnTo>
                    <a:pt x="11374" y="4929"/>
                  </a:lnTo>
                  <a:lnTo>
                    <a:pt x="7299" y="4929"/>
                  </a:lnTo>
                  <a:lnTo>
                    <a:pt x="6681" y="6421"/>
                  </a:lnTo>
                  <a:lnTo>
                    <a:pt x="6681" y="6421"/>
                  </a:lnTo>
                  <a:lnTo>
                    <a:pt x="6678" y="6427"/>
                  </a:lnTo>
                  <a:lnTo>
                    <a:pt x="6674" y="6432"/>
                  </a:lnTo>
                  <a:lnTo>
                    <a:pt x="6669" y="6438"/>
                  </a:lnTo>
                  <a:lnTo>
                    <a:pt x="6664" y="6442"/>
                  </a:lnTo>
                  <a:lnTo>
                    <a:pt x="6657" y="6446"/>
                  </a:lnTo>
                  <a:lnTo>
                    <a:pt x="6651" y="6449"/>
                  </a:lnTo>
                  <a:lnTo>
                    <a:pt x="6645" y="6451"/>
                  </a:lnTo>
                  <a:lnTo>
                    <a:pt x="6637" y="6452"/>
                  </a:lnTo>
                  <a:lnTo>
                    <a:pt x="6637" y="6452"/>
                  </a:lnTo>
                  <a:lnTo>
                    <a:pt x="6634" y="6452"/>
                  </a:lnTo>
                  <a:lnTo>
                    <a:pt x="6634" y="6452"/>
                  </a:lnTo>
                  <a:close/>
                </a:path>
              </a:pathLst>
            </a:custGeom>
            <a:solidFill>
              <a:srgbClr val="E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3133725" y="3171825"/>
              <a:ext cx="3403600" cy="2062163"/>
            </a:xfrm>
            <a:custGeom>
              <a:avLst/>
              <a:gdLst>
                <a:gd name="T0" fmla="*/ 5350 w 10719"/>
                <a:gd name="T1" fmla="*/ 6492 h 6494"/>
                <a:gd name="T2" fmla="*/ 5283 w 10719"/>
                <a:gd name="T3" fmla="*/ 6457 h 6494"/>
                <a:gd name="T4" fmla="*/ 4927 w 10719"/>
                <a:gd name="T5" fmla="*/ 6266 h 6494"/>
                <a:gd name="T6" fmla="*/ 4394 w 10719"/>
                <a:gd name="T7" fmla="*/ 5962 h 6494"/>
                <a:gd name="T8" fmla="*/ 3899 w 10719"/>
                <a:gd name="T9" fmla="*/ 5654 h 6494"/>
                <a:gd name="T10" fmla="*/ 3538 w 10719"/>
                <a:gd name="T11" fmla="*/ 5410 h 6494"/>
                <a:gd name="T12" fmla="*/ 3157 w 10719"/>
                <a:gd name="T13" fmla="*/ 5136 h 6494"/>
                <a:gd name="T14" fmla="*/ 2767 w 10719"/>
                <a:gd name="T15" fmla="*/ 4833 h 6494"/>
                <a:gd name="T16" fmla="*/ 2440 w 10719"/>
                <a:gd name="T17" fmla="*/ 4561 h 6494"/>
                <a:gd name="T18" fmla="*/ 2031 w 10719"/>
                <a:gd name="T19" fmla="*/ 4189 h 6494"/>
                <a:gd name="T20" fmla="*/ 1650 w 10719"/>
                <a:gd name="T21" fmla="*/ 3808 h 6494"/>
                <a:gd name="T22" fmla="*/ 1300 w 10719"/>
                <a:gd name="T23" fmla="*/ 3418 h 6494"/>
                <a:gd name="T24" fmla="*/ 1120 w 10719"/>
                <a:gd name="T25" fmla="*/ 3201 h 6494"/>
                <a:gd name="T26" fmla="*/ 933 w 10719"/>
                <a:gd name="T27" fmla="*/ 2959 h 6494"/>
                <a:gd name="T28" fmla="*/ 758 w 10719"/>
                <a:gd name="T29" fmla="*/ 2714 h 6494"/>
                <a:gd name="T30" fmla="*/ 595 w 10719"/>
                <a:gd name="T31" fmla="*/ 2467 h 6494"/>
                <a:gd name="T32" fmla="*/ 442 w 10719"/>
                <a:gd name="T33" fmla="*/ 2217 h 6494"/>
                <a:gd name="T34" fmla="*/ 302 w 10719"/>
                <a:gd name="T35" fmla="*/ 1966 h 6494"/>
                <a:gd name="T36" fmla="*/ 173 w 10719"/>
                <a:gd name="T37" fmla="*/ 1712 h 6494"/>
                <a:gd name="T38" fmla="*/ 58 w 10719"/>
                <a:gd name="T39" fmla="*/ 1456 h 6494"/>
                <a:gd name="T40" fmla="*/ 4 w 10719"/>
                <a:gd name="T41" fmla="*/ 1326 h 6494"/>
                <a:gd name="T42" fmla="*/ 0 w 10719"/>
                <a:gd name="T43" fmla="*/ 1301 h 6494"/>
                <a:gd name="T44" fmla="*/ 8 w 10719"/>
                <a:gd name="T45" fmla="*/ 1276 h 6494"/>
                <a:gd name="T46" fmla="*/ 21 w 10719"/>
                <a:gd name="T47" fmla="*/ 1264 h 6494"/>
                <a:gd name="T48" fmla="*/ 45 w 10719"/>
                <a:gd name="T49" fmla="*/ 1254 h 6494"/>
                <a:gd name="T50" fmla="*/ 3963 w 10719"/>
                <a:gd name="T51" fmla="*/ 31 h 6494"/>
                <a:gd name="T52" fmla="*/ 3980 w 10719"/>
                <a:gd name="T53" fmla="*/ 10 h 6494"/>
                <a:gd name="T54" fmla="*/ 4006 w 10719"/>
                <a:gd name="T55" fmla="*/ 0 h 6494"/>
                <a:gd name="T56" fmla="*/ 4017 w 10719"/>
                <a:gd name="T57" fmla="*/ 0 h 6494"/>
                <a:gd name="T58" fmla="*/ 4042 w 10719"/>
                <a:gd name="T59" fmla="*/ 10 h 6494"/>
                <a:gd name="T60" fmla="*/ 6315 w 10719"/>
                <a:gd name="T61" fmla="*/ 3658 h 6494"/>
                <a:gd name="T62" fmla="*/ 7287 w 10719"/>
                <a:gd name="T63" fmla="*/ 1294 h 6494"/>
                <a:gd name="T64" fmla="*/ 7312 w 10719"/>
                <a:gd name="T65" fmla="*/ 1278 h 6494"/>
                <a:gd name="T66" fmla="*/ 10667 w 10719"/>
                <a:gd name="T67" fmla="*/ 1274 h 6494"/>
                <a:gd name="T68" fmla="*/ 10692 w 10719"/>
                <a:gd name="T69" fmla="*/ 1281 h 6494"/>
                <a:gd name="T70" fmla="*/ 10710 w 10719"/>
                <a:gd name="T71" fmla="*/ 1298 h 6494"/>
                <a:gd name="T72" fmla="*/ 10717 w 10719"/>
                <a:gd name="T73" fmla="*/ 1315 h 6494"/>
                <a:gd name="T74" fmla="*/ 10717 w 10719"/>
                <a:gd name="T75" fmla="*/ 1340 h 6494"/>
                <a:gd name="T76" fmla="*/ 10661 w 10719"/>
                <a:gd name="T77" fmla="*/ 1474 h 6494"/>
                <a:gd name="T78" fmla="*/ 10545 w 10719"/>
                <a:gd name="T79" fmla="*/ 1729 h 6494"/>
                <a:gd name="T80" fmla="*/ 10416 w 10719"/>
                <a:gd name="T81" fmla="*/ 1982 h 6494"/>
                <a:gd name="T82" fmla="*/ 10276 w 10719"/>
                <a:gd name="T83" fmla="*/ 2232 h 6494"/>
                <a:gd name="T84" fmla="*/ 10123 w 10719"/>
                <a:gd name="T85" fmla="*/ 2482 h 6494"/>
                <a:gd name="T86" fmla="*/ 9959 w 10719"/>
                <a:gd name="T87" fmla="*/ 2728 h 6494"/>
                <a:gd name="T88" fmla="*/ 9784 w 10719"/>
                <a:gd name="T89" fmla="*/ 2971 h 6494"/>
                <a:gd name="T90" fmla="*/ 9598 w 10719"/>
                <a:gd name="T91" fmla="*/ 3213 h 6494"/>
                <a:gd name="T92" fmla="*/ 9418 w 10719"/>
                <a:gd name="T93" fmla="*/ 3430 h 6494"/>
                <a:gd name="T94" fmla="*/ 9068 w 10719"/>
                <a:gd name="T95" fmla="*/ 3818 h 6494"/>
                <a:gd name="T96" fmla="*/ 8688 w 10719"/>
                <a:gd name="T97" fmla="*/ 4197 h 6494"/>
                <a:gd name="T98" fmla="*/ 8279 w 10719"/>
                <a:gd name="T99" fmla="*/ 4568 h 6494"/>
                <a:gd name="T100" fmla="*/ 7953 w 10719"/>
                <a:gd name="T101" fmla="*/ 4839 h 6494"/>
                <a:gd name="T102" fmla="*/ 7563 w 10719"/>
                <a:gd name="T103" fmla="*/ 5141 h 6494"/>
                <a:gd name="T104" fmla="*/ 7184 w 10719"/>
                <a:gd name="T105" fmla="*/ 5414 h 6494"/>
                <a:gd name="T106" fmla="*/ 6823 w 10719"/>
                <a:gd name="T107" fmla="*/ 5656 h 6494"/>
                <a:gd name="T108" fmla="*/ 6331 w 10719"/>
                <a:gd name="T109" fmla="*/ 5964 h 6494"/>
                <a:gd name="T110" fmla="*/ 5799 w 10719"/>
                <a:gd name="T111" fmla="*/ 6267 h 6494"/>
                <a:gd name="T112" fmla="*/ 5444 w 10719"/>
                <a:gd name="T113" fmla="*/ 6457 h 6494"/>
                <a:gd name="T114" fmla="*/ 5377 w 10719"/>
                <a:gd name="T115" fmla="*/ 6492 h 6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19" h="6494">
                  <a:moveTo>
                    <a:pt x="5364" y="6494"/>
                  </a:moveTo>
                  <a:lnTo>
                    <a:pt x="5364" y="6494"/>
                  </a:lnTo>
                  <a:lnTo>
                    <a:pt x="5356" y="6494"/>
                  </a:lnTo>
                  <a:lnTo>
                    <a:pt x="5350" y="6492"/>
                  </a:lnTo>
                  <a:lnTo>
                    <a:pt x="5343" y="6490"/>
                  </a:lnTo>
                  <a:lnTo>
                    <a:pt x="5338" y="6487"/>
                  </a:lnTo>
                  <a:lnTo>
                    <a:pt x="5338" y="6487"/>
                  </a:lnTo>
                  <a:lnTo>
                    <a:pt x="5283" y="6457"/>
                  </a:lnTo>
                  <a:lnTo>
                    <a:pt x="5201" y="6414"/>
                  </a:lnTo>
                  <a:lnTo>
                    <a:pt x="5201" y="6414"/>
                  </a:lnTo>
                  <a:lnTo>
                    <a:pt x="5031" y="6323"/>
                  </a:lnTo>
                  <a:lnTo>
                    <a:pt x="4927" y="6266"/>
                  </a:lnTo>
                  <a:lnTo>
                    <a:pt x="4809" y="6201"/>
                  </a:lnTo>
                  <a:lnTo>
                    <a:pt x="4680" y="6129"/>
                  </a:lnTo>
                  <a:lnTo>
                    <a:pt x="4542" y="6049"/>
                  </a:lnTo>
                  <a:lnTo>
                    <a:pt x="4394" y="5962"/>
                  </a:lnTo>
                  <a:lnTo>
                    <a:pt x="4236" y="5866"/>
                  </a:lnTo>
                  <a:lnTo>
                    <a:pt x="4071" y="5764"/>
                  </a:lnTo>
                  <a:lnTo>
                    <a:pt x="3986" y="5710"/>
                  </a:lnTo>
                  <a:lnTo>
                    <a:pt x="3899" y="5654"/>
                  </a:lnTo>
                  <a:lnTo>
                    <a:pt x="3811" y="5595"/>
                  </a:lnTo>
                  <a:lnTo>
                    <a:pt x="3721" y="5535"/>
                  </a:lnTo>
                  <a:lnTo>
                    <a:pt x="3631" y="5473"/>
                  </a:lnTo>
                  <a:lnTo>
                    <a:pt x="3538" y="5410"/>
                  </a:lnTo>
                  <a:lnTo>
                    <a:pt x="3444" y="5345"/>
                  </a:lnTo>
                  <a:lnTo>
                    <a:pt x="3350" y="5277"/>
                  </a:lnTo>
                  <a:lnTo>
                    <a:pt x="3254" y="5208"/>
                  </a:lnTo>
                  <a:lnTo>
                    <a:pt x="3157" y="5136"/>
                  </a:lnTo>
                  <a:lnTo>
                    <a:pt x="3060" y="5063"/>
                  </a:lnTo>
                  <a:lnTo>
                    <a:pt x="2963" y="4988"/>
                  </a:lnTo>
                  <a:lnTo>
                    <a:pt x="2865" y="4912"/>
                  </a:lnTo>
                  <a:lnTo>
                    <a:pt x="2767" y="4833"/>
                  </a:lnTo>
                  <a:lnTo>
                    <a:pt x="2767" y="4833"/>
                  </a:lnTo>
                  <a:lnTo>
                    <a:pt x="2656" y="4743"/>
                  </a:lnTo>
                  <a:lnTo>
                    <a:pt x="2547" y="4653"/>
                  </a:lnTo>
                  <a:lnTo>
                    <a:pt x="2440" y="4561"/>
                  </a:lnTo>
                  <a:lnTo>
                    <a:pt x="2336" y="4469"/>
                  </a:lnTo>
                  <a:lnTo>
                    <a:pt x="2232" y="4376"/>
                  </a:lnTo>
                  <a:lnTo>
                    <a:pt x="2130" y="4283"/>
                  </a:lnTo>
                  <a:lnTo>
                    <a:pt x="2031" y="4189"/>
                  </a:lnTo>
                  <a:lnTo>
                    <a:pt x="1933" y="4094"/>
                  </a:lnTo>
                  <a:lnTo>
                    <a:pt x="1837" y="3999"/>
                  </a:lnTo>
                  <a:lnTo>
                    <a:pt x="1742" y="3904"/>
                  </a:lnTo>
                  <a:lnTo>
                    <a:pt x="1650" y="3808"/>
                  </a:lnTo>
                  <a:lnTo>
                    <a:pt x="1559" y="3711"/>
                  </a:lnTo>
                  <a:lnTo>
                    <a:pt x="1471" y="3614"/>
                  </a:lnTo>
                  <a:lnTo>
                    <a:pt x="1384" y="3516"/>
                  </a:lnTo>
                  <a:lnTo>
                    <a:pt x="1300" y="3418"/>
                  </a:lnTo>
                  <a:lnTo>
                    <a:pt x="1217" y="3320"/>
                  </a:lnTo>
                  <a:lnTo>
                    <a:pt x="1217" y="3320"/>
                  </a:lnTo>
                  <a:lnTo>
                    <a:pt x="1168" y="3260"/>
                  </a:lnTo>
                  <a:lnTo>
                    <a:pt x="1120" y="3201"/>
                  </a:lnTo>
                  <a:lnTo>
                    <a:pt x="1072" y="3141"/>
                  </a:lnTo>
                  <a:lnTo>
                    <a:pt x="1024" y="3080"/>
                  </a:lnTo>
                  <a:lnTo>
                    <a:pt x="978" y="3020"/>
                  </a:lnTo>
                  <a:lnTo>
                    <a:pt x="933" y="2959"/>
                  </a:lnTo>
                  <a:lnTo>
                    <a:pt x="888" y="2898"/>
                  </a:lnTo>
                  <a:lnTo>
                    <a:pt x="844" y="2837"/>
                  </a:lnTo>
                  <a:lnTo>
                    <a:pt x="801" y="2776"/>
                  </a:lnTo>
                  <a:lnTo>
                    <a:pt x="758" y="2714"/>
                  </a:lnTo>
                  <a:lnTo>
                    <a:pt x="716" y="2652"/>
                  </a:lnTo>
                  <a:lnTo>
                    <a:pt x="675" y="2591"/>
                  </a:lnTo>
                  <a:lnTo>
                    <a:pt x="635" y="2529"/>
                  </a:lnTo>
                  <a:lnTo>
                    <a:pt x="595" y="2467"/>
                  </a:lnTo>
                  <a:lnTo>
                    <a:pt x="556" y="2405"/>
                  </a:lnTo>
                  <a:lnTo>
                    <a:pt x="517" y="2342"/>
                  </a:lnTo>
                  <a:lnTo>
                    <a:pt x="479" y="2280"/>
                  </a:lnTo>
                  <a:lnTo>
                    <a:pt x="442" y="2217"/>
                  </a:lnTo>
                  <a:lnTo>
                    <a:pt x="407" y="2155"/>
                  </a:lnTo>
                  <a:lnTo>
                    <a:pt x="371" y="2092"/>
                  </a:lnTo>
                  <a:lnTo>
                    <a:pt x="337" y="2028"/>
                  </a:lnTo>
                  <a:lnTo>
                    <a:pt x="302" y="1966"/>
                  </a:lnTo>
                  <a:lnTo>
                    <a:pt x="270" y="1902"/>
                  </a:lnTo>
                  <a:lnTo>
                    <a:pt x="236" y="1839"/>
                  </a:lnTo>
                  <a:lnTo>
                    <a:pt x="205" y="1775"/>
                  </a:lnTo>
                  <a:lnTo>
                    <a:pt x="173" y="1712"/>
                  </a:lnTo>
                  <a:lnTo>
                    <a:pt x="144" y="1648"/>
                  </a:lnTo>
                  <a:lnTo>
                    <a:pt x="114" y="1584"/>
                  </a:lnTo>
                  <a:lnTo>
                    <a:pt x="86" y="1519"/>
                  </a:lnTo>
                  <a:lnTo>
                    <a:pt x="58" y="1456"/>
                  </a:lnTo>
                  <a:lnTo>
                    <a:pt x="31" y="1392"/>
                  </a:lnTo>
                  <a:lnTo>
                    <a:pt x="4" y="1327"/>
                  </a:lnTo>
                  <a:lnTo>
                    <a:pt x="4" y="1326"/>
                  </a:lnTo>
                  <a:lnTo>
                    <a:pt x="4" y="1326"/>
                  </a:lnTo>
                  <a:lnTo>
                    <a:pt x="2" y="1320"/>
                  </a:lnTo>
                  <a:lnTo>
                    <a:pt x="0" y="1313"/>
                  </a:lnTo>
                  <a:lnTo>
                    <a:pt x="0" y="1308"/>
                  </a:lnTo>
                  <a:lnTo>
                    <a:pt x="0" y="1301"/>
                  </a:lnTo>
                  <a:lnTo>
                    <a:pt x="1" y="1295"/>
                  </a:lnTo>
                  <a:lnTo>
                    <a:pt x="2" y="1288"/>
                  </a:lnTo>
                  <a:lnTo>
                    <a:pt x="5" y="1283"/>
                  </a:lnTo>
                  <a:lnTo>
                    <a:pt x="8" y="1276"/>
                  </a:lnTo>
                  <a:lnTo>
                    <a:pt x="8" y="1276"/>
                  </a:lnTo>
                  <a:lnTo>
                    <a:pt x="11" y="1272"/>
                  </a:lnTo>
                  <a:lnTo>
                    <a:pt x="16" y="1267"/>
                  </a:lnTo>
                  <a:lnTo>
                    <a:pt x="21" y="1264"/>
                  </a:lnTo>
                  <a:lnTo>
                    <a:pt x="27" y="1260"/>
                  </a:lnTo>
                  <a:lnTo>
                    <a:pt x="32" y="1257"/>
                  </a:lnTo>
                  <a:lnTo>
                    <a:pt x="38" y="1255"/>
                  </a:lnTo>
                  <a:lnTo>
                    <a:pt x="45" y="1254"/>
                  </a:lnTo>
                  <a:lnTo>
                    <a:pt x="51" y="1254"/>
                  </a:lnTo>
                  <a:lnTo>
                    <a:pt x="3445" y="1254"/>
                  </a:lnTo>
                  <a:lnTo>
                    <a:pt x="3963" y="31"/>
                  </a:lnTo>
                  <a:lnTo>
                    <a:pt x="3963" y="31"/>
                  </a:lnTo>
                  <a:lnTo>
                    <a:pt x="3966" y="25"/>
                  </a:lnTo>
                  <a:lnTo>
                    <a:pt x="3971" y="19"/>
                  </a:lnTo>
                  <a:lnTo>
                    <a:pt x="3975" y="14"/>
                  </a:lnTo>
                  <a:lnTo>
                    <a:pt x="3980" y="10"/>
                  </a:lnTo>
                  <a:lnTo>
                    <a:pt x="3987" y="5"/>
                  </a:lnTo>
                  <a:lnTo>
                    <a:pt x="3993" y="3"/>
                  </a:lnTo>
                  <a:lnTo>
                    <a:pt x="4000" y="1"/>
                  </a:lnTo>
                  <a:lnTo>
                    <a:pt x="4006" y="0"/>
                  </a:lnTo>
                  <a:lnTo>
                    <a:pt x="4006" y="0"/>
                  </a:lnTo>
                  <a:lnTo>
                    <a:pt x="4011" y="0"/>
                  </a:lnTo>
                  <a:lnTo>
                    <a:pt x="4011" y="0"/>
                  </a:lnTo>
                  <a:lnTo>
                    <a:pt x="4017" y="0"/>
                  </a:lnTo>
                  <a:lnTo>
                    <a:pt x="4024" y="1"/>
                  </a:lnTo>
                  <a:lnTo>
                    <a:pt x="4030" y="3"/>
                  </a:lnTo>
                  <a:lnTo>
                    <a:pt x="4036" y="6"/>
                  </a:lnTo>
                  <a:lnTo>
                    <a:pt x="4042" y="10"/>
                  </a:lnTo>
                  <a:lnTo>
                    <a:pt x="4046" y="14"/>
                  </a:lnTo>
                  <a:lnTo>
                    <a:pt x="4051" y="18"/>
                  </a:lnTo>
                  <a:lnTo>
                    <a:pt x="4055" y="24"/>
                  </a:lnTo>
                  <a:lnTo>
                    <a:pt x="6315" y="3658"/>
                  </a:lnTo>
                  <a:lnTo>
                    <a:pt x="7280" y="1307"/>
                  </a:lnTo>
                  <a:lnTo>
                    <a:pt x="7280" y="1307"/>
                  </a:lnTo>
                  <a:lnTo>
                    <a:pt x="7283" y="1300"/>
                  </a:lnTo>
                  <a:lnTo>
                    <a:pt x="7287" y="1294"/>
                  </a:lnTo>
                  <a:lnTo>
                    <a:pt x="7293" y="1288"/>
                  </a:lnTo>
                  <a:lnTo>
                    <a:pt x="7299" y="1284"/>
                  </a:lnTo>
                  <a:lnTo>
                    <a:pt x="7306" y="1280"/>
                  </a:lnTo>
                  <a:lnTo>
                    <a:pt x="7312" y="1278"/>
                  </a:lnTo>
                  <a:lnTo>
                    <a:pt x="7320" y="1275"/>
                  </a:lnTo>
                  <a:lnTo>
                    <a:pt x="7327" y="1274"/>
                  </a:lnTo>
                  <a:lnTo>
                    <a:pt x="10667" y="1274"/>
                  </a:lnTo>
                  <a:lnTo>
                    <a:pt x="10667" y="1274"/>
                  </a:lnTo>
                  <a:lnTo>
                    <a:pt x="10673" y="1275"/>
                  </a:lnTo>
                  <a:lnTo>
                    <a:pt x="10680" y="1276"/>
                  </a:lnTo>
                  <a:lnTo>
                    <a:pt x="10686" y="1279"/>
                  </a:lnTo>
                  <a:lnTo>
                    <a:pt x="10692" y="1281"/>
                  </a:lnTo>
                  <a:lnTo>
                    <a:pt x="10697" y="1284"/>
                  </a:lnTo>
                  <a:lnTo>
                    <a:pt x="10702" y="1288"/>
                  </a:lnTo>
                  <a:lnTo>
                    <a:pt x="10707" y="1293"/>
                  </a:lnTo>
                  <a:lnTo>
                    <a:pt x="10710" y="1298"/>
                  </a:lnTo>
                  <a:lnTo>
                    <a:pt x="10710" y="1298"/>
                  </a:lnTo>
                  <a:lnTo>
                    <a:pt x="10713" y="1303"/>
                  </a:lnTo>
                  <a:lnTo>
                    <a:pt x="10716" y="1309"/>
                  </a:lnTo>
                  <a:lnTo>
                    <a:pt x="10717" y="1315"/>
                  </a:lnTo>
                  <a:lnTo>
                    <a:pt x="10719" y="1322"/>
                  </a:lnTo>
                  <a:lnTo>
                    <a:pt x="10719" y="1327"/>
                  </a:lnTo>
                  <a:lnTo>
                    <a:pt x="10719" y="1334"/>
                  </a:lnTo>
                  <a:lnTo>
                    <a:pt x="10717" y="1340"/>
                  </a:lnTo>
                  <a:lnTo>
                    <a:pt x="10715" y="1347"/>
                  </a:lnTo>
                  <a:lnTo>
                    <a:pt x="10715" y="1347"/>
                  </a:lnTo>
                  <a:lnTo>
                    <a:pt x="10688" y="1410"/>
                  </a:lnTo>
                  <a:lnTo>
                    <a:pt x="10661" y="1474"/>
                  </a:lnTo>
                  <a:lnTo>
                    <a:pt x="10633" y="1538"/>
                  </a:lnTo>
                  <a:lnTo>
                    <a:pt x="10604" y="1602"/>
                  </a:lnTo>
                  <a:lnTo>
                    <a:pt x="10575" y="1665"/>
                  </a:lnTo>
                  <a:lnTo>
                    <a:pt x="10545" y="1729"/>
                  </a:lnTo>
                  <a:lnTo>
                    <a:pt x="10513" y="1792"/>
                  </a:lnTo>
                  <a:lnTo>
                    <a:pt x="10482" y="1855"/>
                  </a:lnTo>
                  <a:lnTo>
                    <a:pt x="10450" y="1919"/>
                  </a:lnTo>
                  <a:lnTo>
                    <a:pt x="10416" y="1982"/>
                  </a:lnTo>
                  <a:lnTo>
                    <a:pt x="10382" y="2044"/>
                  </a:lnTo>
                  <a:lnTo>
                    <a:pt x="10347" y="2107"/>
                  </a:lnTo>
                  <a:lnTo>
                    <a:pt x="10311" y="2170"/>
                  </a:lnTo>
                  <a:lnTo>
                    <a:pt x="10276" y="2232"/>
                  </a:lnTo>
                  <a:lnTo>
                    <a:pt x="10239" y="2295"/>
                  </a:lnTo>
                  <a:lnTo>
                    <a:pt x="10201" y="2358"/>
                  </a:lnTo>
                  <a:lnTo>
                    <a:pt x="10162" y="2419"/>
                  </a:lnTo>
                  <a:lnTo>
                    <a:pt x="10123" y="2482"/>
                  </a:lnTo>
                  <a:lnTo>
                    <a:pt x="10084" y="2543"/>
                  </a:lnTo>
                  <a:lnTo>
                    <a:pt x="10042" y="2605"/>
                  </a:lnTo>
                  <a:lnTo>
                    <a:pt x="10001" y="2666"/>
                  </a:lnTo>
                  <a:lnTo>
                    <a:pt x="9959" y="2728"/>
                  </a:lnTo>
                  <a:lnTo>
                    <a:pt x="9917" y="2788"/>
                  </a:lnTo>
                  <a:lnTo>
                    <a:pt x="9873" y="2850"/>
                  </a:lnTo>
                  <a:lnTo>
                    <a:pt x="9830" y="2911"/>
                  </a:lnTo>
                  <a:lnTo>
                    <a:pt x="9784" y="2971"/>
                  </a:lnTo>
                  <a:lnTo>
                    <a:pt x="9739" y="3033"/>
                  </a:lnTo>
                  <a:lnTo>
                    <a:pt x="9693" y="3092"/>
                  </a:lnTo>
                  <a:lnTo>
                    <a:pt x="9646" y="3152"/>
                  </a:lnTo>
                  <a:lnTo>
                    <a:pt x="9598" y="3213"/>
                  </a:lnTo>
                  <a:lnTo>
                    <a:pt x="9550" y="3272"/>
                  </a:lnTo>
                  <a:lnTo>
                    <a:pt x="9500" y="3332"/>
                  </a:lnTo>
                  <a:lnTo>
                    <a:pt x="9500" y="3332"/>
                  </a:lnTo>
                  <a:lnTo>
                    <a:pt x="9418" y="3430"/>
                  </a:lnTo>
                  <a:lnTo>
                    <a:pt x="9333" y="3527"/>
                  </a:lnTo>
                  <a:lnTo>
                    <a:pt x="9247" y="3624"/>
                  </a:lnTo>
                  <a:lnTo>
                    <a:pt x="9158" y="3722"/>
                  </a:lnTo>
                  <a:lnTo>
                    <a:pt x="9068" y="3818"/>
                  </a:lnTo>
                  <a:lnTo>
                    <a:pt x="8975" y="3913"/>
                  </a:lnTo>
                  <a:lnTo>
                    <a:pt x="8881" y="4009"/>
                  </a:lnTo>
                  <a:lnTo>
                    <a:pt x="8785" y="4103"/>
                  </a:lnTo>
                  <a:lnTo>
                    <a:pt x="8688" y="4197"/>
                  </a:lnTo>
                  <a:lnTo>
                    <a:pt x="8588" y="4291"/>
                  </a:lnTo>
                  <a:lnTo>
                    <a:pt x="8486" y="4384"/>
                  </a:lnTo>
                  <a:lnTo>
                    <a:pt x="8384" y="4477"/>
                  </a:lnTo>
                  <a:lnTo>
                    <a:pt x="8279" y="4568"/>
                  </a:lnTo>
                  <a:lnTo>
                    <a:pt x="8172" y="4659"/>
                  </a:lnTo>
                  <a:lnTo>
                    <a:pt x="8063" y="4750"/>
                  </a:lnTo>
                  <a:lnTo>
                    <a:pt x="7953" y="4839"/>
                  </a:lnTo>
                  <a:lnTo>
                    <a:pt x="7953" y="4839"/>
                  </a:lnTo>
                  <a:lnTo>
                    <a:pt x="7854" y="4917"/>
                  </a:lnTo>
                  <a:lnTo>
                    <a:pt x="7757" y="4994"/>
                  </a:lnTo>
                  <a:lnTo>
                    <a:pt x="7660" y="5068"/>
                  </a:lnTo>
                  <a:lnTo>
                    <a:pt x="7563" y="5141"/>
                  </a:lnTo>
                  <a:lnTo>
                    <a:pt x="7467" y="5212"/>
                  </a:lnTo>
                  <a:lnTo>
                    <a:pt x="7372" y="5281"/>
                  </a:lnTo>
                  <a:lnTo>
                    <a:pt x="7278" y="5348"/>
                  </a:lnTo>
                  <a:lnTo>
                    <a:pt x="7184" y="5414"/>
                  </a:lnTo>
                  <a:lnTo>
                    <a:pt x="7092" y="5477"/>
                  </a:lnTo>
                  <a:lnTo>
                    <a:pt x="7001" y="5538"/>
                  </a:lnTo>
                  <a:lnTo>
                    <a:pt x="6912" y="5599"/>
                  </a:lnTo>
                  <a:lnTo>
                    <a:pt x="6823" y="5656"/>
                  </a:lnTo>
                  <a:lnTo>
                    <a:pt x="6737" y="5712"/>
                  </a:lnTo>
                  <a:lnTo>
                    <a:pt x="6651" y="5766"/>
                  </a:lnTo>
                  <a:lnTo>
                    <a:pt x="6487" y="5869"/>
                  </a:lnTo>
                  <a:lnTo>
                    <a:pt x="6331" y="5964"/>
                  </a:lnTo>
                  <a:lnTo>
                    <a:pt x="6183" y="6050"/>
                  </a:lnTo>
                  <a:lnTo>
                    <a:pt x="6044" y="6130"/>
                  </a:lnTo>
                  <a:lnTo>
                    <a:pt x="5916" y="6202"/>
                  </a:lnTo>
                  <a:lnTo>
                    <a:pt x="5799" y="6267"/>
                  </a:lnTo>
                  <a:lnTo>
                    <a:pt x="5695" y="6323"/>
                  </a:lnTo>
                  <a:lnTo>
                    <a:pt x="5526" y="6414"/>
                  </a:lnTo>
                  <a:lnTo>
                    <a:pt x="5526" y="6414"/>
                  </a:lnTo>
                  <a:lnTo>
                    <a:pt x="5444" y="6457"/>
                  </a:lnTo>
                  <a:lnTo>
                    <a:pt x="5390" y="6487"/>
                  </a:lnTo>
                  <a:lnTo>
                    <a:pt x="5390" y="6487"/>
                  </a:lnTo>
                  <a:lnTo>
                    <a:pt x="5383" y="6490"/>
                  </a:lnTo>
                  <a:lnTo>
                    <a:pt x="5377" y="6492"/>
                  </a:lnTo>
                  <a:lnTo>
                    <a:pt x="5370" y="6494"/>
                  </a:lnTo>
                  <a:lnTo>
                    <a:pt x="5364" y="6494"/>
                  </a:lnTo>
                  <a:lnTo>
                    <a:pt x="5364" y="6494"/>
                  </a:lnTo>
                  <a:close/>
                </a:path>
              </a:pathLst>
            </a:custGeom>
            <a:solidFill>
              <a:srgbClr val="E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101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9205" b="15793"/>
          <a:stretch/>
        </p:blipFill>
        <p:spPr>
          <a:xfrm>
            <a:off x="3695733" y="0"/>
            <a:ext cx="8496267" cy="6858000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rot="5400000" flipH="1" flipV="1">
            <a:off x="136885" y="3398520"/>
            <a:ext cx="6858000" cy="609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4439932" y="1035589"/>
            <a:ext cx="6168571" cy="6720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5867" b="1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Contents title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4439932" y="2767991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01. Contents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4439932" y="3418085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02. Contents sub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3" hasCustomPrompt="1"/>
          </p:nvPr>
        </p:nvSpPr>
        <p:spPr>
          <a:xfrm>
            <a:off x="4439932" y="4068180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03. Contents sub title</a:t>
            </a:r>
            <a:endParaRPr lang="ko-KR" altLang="en-US"/>
          </a:p>
        </p:txBody>
      </p:sp>
      <p:sp>
        <p:nvSpPr>
          <p:cNvPr id="8" name="텍스트 개체 틀 4"/>
          <p:cNvSpPr>
            <a:spLocks noGrp="1"/>
          </p:cNvSpPr>
          <p:nvPr>
            <p:ph type="body" sz="quarter" idx="14" hasCustomPrompt="1"/>
          </p:nvPr>
        </p:nvSpPr>
        <p:spPr>
          <a:xfrm>
            <a:off x="4439932" y="4718275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04. Contents sub title</a:t>
            </a:r>
            <a:endParaRPr lang="ko-KR" altLang="en-US"/>
          </a:p>
        </p:txBody>
      </p:sp>
      <p:sp>
        <p:nvSpPr>
          <p:cNvPr id="9" name="텍스트 개체 틀 4"/>
          <p:cNvSpPr>
            <a:spLocks noGrp="1"/>
          </p:cNvSpPr>
          <p:nvPr>
            <p:ph type="body" sz="quarter" idx="15" hasCustomPrompt="1"/>
          </p:nvPr>
        </p:nvSpPr>
        <p:spPr>
          <a:xfrm>
            <a:off x="4439932" y="5368368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05. Contents sub title</a:t>
            </a:r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24"/>
          <a:stretch/>
        </p:blipFill>
        <p:spPr>
          <a:xfrm>
            <a:off x="9456378" y="2360899"/>
            <a:ext cx="1857828" cy="392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1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43133"/>
          <a:stretch/>
        </p:blipFill>
        <p:spPr>
          <a:xfrm>
            <a:off x="0" y="0"/>
            <a:ext cx="12192000" cy="4358117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4442863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4" name="그림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0714" b="52073"/>
          <a:stretch/>
        </p:blipFill>
        <p:spPr>
          <a:xfrm>
            <a:off x="1487493" y="644691"/>
            <a:ext cx="3025417" cy="3713428"/>
          </a:xfrm>
          <a:prstGeom prst="rect">
            <a:avLst/>
          </a:prstGeom>
        </p:spPr>
      </p:pic>
      <p:sp>
        <p:nvSpPr>
          <p:cNvPr id="5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5135033" y="2151022"/>
            <a:ext cx="6817784" cy="11246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96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01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5033" y="4677139"/>
            <a:ext cx="6817784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3200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5135033" y="3508888"/>
            <a:ext cx="6817784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5867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416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157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335361" y="787805"/>
            <a:ext cx="10753195" cy="4415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335361" y="205515"/>
            <a:ext cx="10753195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70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43941"/>
          <a:stretch/>
        </p:blipFill>
        <p:spPr>
          <a:xfrm>
            <a:off x="0" y="0"/>
            <a:ext cx="12192000" cy="4284248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4368991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2687108" y="4627211"/>
            <a:ext cx="6817784" cy="711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80000"/>
              </a:lnSpc>
              <a:buNone/>
              <a:defRPr sz="5333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Thank you</a:t>
            </a:r>
            <a:endParaRPr lang="ko-KR" altLang="en-US"/>
          </a:p>
        </p:txBody>
      </p:sp>
      <p:grpSp>
        <p:nvGrpSpPr>
          <p:cNvPr id="9" name="그룹 8"/>
          <p:cNvGrpSpPr/>
          <p:nvPr userDrawn="1"/>
        </p:nvGrpSpPr>
        <p:grpSpPr>
          <a:xfrm>
            <a:off x="5307829" y="342473"/>
            <a:ext cx="1539883" cy="3825307"/>
            <a:chOff x="3861641" y="433279"/>
            <a:chExt cx="1393371" cy="3461352"/>
          </a:xfrm>
        </p:grpSpPr>
        <p:pic>
          <p:nvPicPr>
            <p:cNvPr id="5" name="그림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524"/>
            <a:stretch/>
          </p:blipFill>
          <p:spPr>
            <a:xfrm>
              <a:off x="3861641" y="948914"/>
              <a:ext cx="1393371" cy="2945717"/>
            </a:xfrm>
            <a:prstGeom prst="rect">
              <a:avLst/>
            </a:prstGeom>
          </p:spPr>
        </p:pic>
        <p:grpSp>
          <p:nvGrpSpPr>
            <p:cNvPr id="6" name="그룹 5"/>
            <p:cNvGrpSpPr/>
            <p:nvPr userDrawn="1"/>
          </p:nvGrpSpPr>
          <p:grpSpPr>
            <a:xfrm>
              <a:off x="4350936" y="433279"/>
              <a:ext cx="442128" cy="414542"/>
              <a:chOff x="2992438" y="1774825"/>
              <a:chExt cx="3689350" cy="3459163"/>
            </a:xfrm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2992438" y="1774825"/>
                <a:ext cx="3689350" cy="2047875"/>
              </a:xfrm>
              <a:custGeom>
                <a:avLst/>
                <a:gdLst>
                  <a:gd name="T0" fmla="*/ 6614 w 11624"/>
                  <a:gd name="T1" fmla="*/ 6449 h 6452"/>
                  <a:gd name="T2" fmla="*/ 6588 w 11624"/>
                  <a:gd name="T3" fmla="*/ 6427 h 6452"/>
                  <a:gd name="T4" fmla="*/ 3419 w 11624"/>
                  <a:gd name="T5" fmla="*/ 4924 h 6452"/>
                  <a:gd name="T6" fmla="*/ 3386 w 11624"/>
                  <a:gd name="T7" fmla="*/ 4943 h 6452"/>
                  <a:gd name="T8" fmla="*/ 248 w 11624"/>
                  <a:gd name="T9" fmla="*/ 4948 h 6452"/>
                  <a:gd name="T10" fmla="*/ 213 w 11624"/>
                  <a:gd name="T11" fmla="*/ 4926 h 6452"/>
                  <a:gd name="T12" fmla="*/ 167 w 11624"/>
                  <a:gd name="T13" fmla="*/ 4755 h 6452"/>
                  <a:gd name="T14" fmla="*/ 86 w 11624"/>
                  <a:gd name="T15" fmla="*/ 4363 h 6452"/>
                  <a:gd name="T16" fmla="*/ 31 w 11624"/>
                  <a:gd name="T17" fmla="*/ 3968 h 6452"/>
                  <a:gd name="T18" fmla="*/ 6 w 11624"/>
                  <a:gd name="T19" fmla="*/ 3650 h 6452"/>
                  <a:gd name="T20" fmla="*/ 1 w 11624"/>
                  <a:gd name="T21" fmla="*/ 3371 h 6452"/>
                  <a:gd name="T22" fmla="*/ 38 w 11624"/>
                  <a:gd name="T23" fmla="*/ 2922 h 6452"/>
                  <a:gd name="T24" fmla="*/ 131 w 11624"/>
                  <a:gd name="T25" fmla="*/ 2485 h 6452"/>
                  <a:gd name="T26" fmla="*/ 278 w 11624"/>
                  <a:gd name="T27" fmla="*/ 2063 h 6452"/>
                  <a:gd name="T28" fmla="*/ 477 w 11624"/>
                  <a:gd name="T29" fmla="*/ 1662 h 6452"/>
                  <a:gd name="T30" fmla="*/ 725 w 11624"/>
                  <a:gd name="T31" fmla="*/ 1287 h 6452"/>
                  <a:gd name="T32" fmla="*/ 958 w 11624"/>
                  <a:gd name="T33" fmla="*/ 1011 h 6452"/>
                  <a:gd name="T34" fmla="*/ 1249 w 11624"/>
                  <a:gd name="T35" fmla="*/ 735 h 6452"/>
                  <a:gd name="T36" fmla="*/ 1563 w 11624"/>
                  <a:gd name="T37" fmla="*/ 500 h 6452"/>
                  <a:gd name="T38" fmla="*/ 1901 w 11624"/>
                  <a:gd name="T39" fmla="*/ 307 h 6452"/>
                  <a:gd name="T40" fmla="*/ 2194 w 11624"/>
                  <a:gd name="T41" fmla="*/ 180 h 6452"/>
                  <a:gd name="T42" fmla="*/ 2573 w 11624"/>
                  <a:gd name="T43" fmla="*/ 68 h 6452"/>
                  <a:gd name="T44" fmla="*/ 2961 w 11624"/>
                  <a:gd name="T45" fmla="*/ 10 h 6452"/>
                  <a:gd name="T46" fmla="*/ 3240 w 11624"/>
                  <a:gd name="T47" fmla="*/ 0 h 6452"/>
                  <a:gd name="T48" fmla="*/ 3457 w 11624"/>
                  <a:gd name="T49" fmla="*/ 12 h 6452"/>
                  <a:gd name="T50" fmla="*/ 3717 w 11624"/>
                  <a:gd name="T51" fmla="*/ 46 h 6452"/>
                  <a:gd name="T52" fmla="*/ 4142 w 11624"/>
                  <a:gd name="T53" fmla="*/ 157 h 6452"/>
                  <a:gd name="T54" fmla="*/ 4560 w 11624"/>
                  <a:gd name="T55" fmla="*/ 330 h 6452"/>
                  <a:gd name="T56" fmla="*/ 4966 w 11624"/>
                  <a:gd name="T57" fmla="*/ 566 h 6452"/>
                  <a:gd name="T58" fmla="*/ 5360 w 11624"/>
                  <a:gd name="T59" fmla="*/ 863 h 6452"/>
                  <a:gd name="T60" fmla="*/ 5738 w 11624"/>
                  <a:gd name="T61" fmla="*/ 1220 h 6452"/>
                  <a:gd name="T62" fmla="*/ 6035 w 11624"/>
                  <a:gd name="T63" fmla="*/ 1070 h 6452"/>
                  <a:gd name="T64" fmla="*/ 6420 w 11624"/>
                  <a:gd name="T65" fmla="*/ 736 h 6452"/>
                  <a:gd name="T66" fmla="*/ 6819 w 11624"/>
                  <a:gd name="T67" fmla="*/ 464 h 6452"/>
                  <a:gd name="T68" fmla="*/ 7231 w 11624"/>
                  <a:gd name="T69" fmla="*/ 254 h 6452"/>
                  <a:gd name="T70" fmla="*/ 7652 w 11624"/>
                  <a:gd name="T71" fmla="*/ 105 h 6452"/>
                  <a:gd name="T72" fmla="*/ 8038 w 11624"/>
                  <a:gd name="T73" fmla="*/ 26 h 6452"/>
                  <a:gd name="T74" fmla="*/ 8254 w 11624"/>
                  <a:gd name="T75" fmla="*/ 5 h 6452"/>
                  <a:gd name="T76" fmla="*/ 8428 w 11624"/>
                  <a:gd name="T77" fmla="*/ 0 h 6452"/>
                  <a:gd name="T78" fmla="*/ 8820 w 11624"/>
                  <a:gd name="T79" fmla="*/ 27 h 6452"/>
                  <a:gd name="T80" fmla="*/ 9205 w 11624"/>
                  <a:gd name="T81" fmla="*/ 107 h 6452"/>
                  <a:gd name="T82" fmla="*/ 9580 w 11624"/>
                  <a:gd name="T83" fmla="*/ 240 h 6452"/>
                  <a:gd name="T84" fmla="*/ 9862 w 11624"/>
                  <a:gd name="T85" fmla="*/ 379 h 6452"/>
                  <a:gd name="T86" fmla="*/ 10190 w 11624"/>
                  <a:gd name="T87" fmla="*/ 589 h 6452"/>
                  <a:gd name="T88" fmla="*/ 10496 w 11624"/>
                  <a:gd name="T89" fmla="*/ 840 h 6452"/>
                  <a:gd name="T90" fmla="*/ 10727 w 11624"/>
                  <a:gd name="T91" fmla="*/ 1078 h 6452"/>
                  <a:gd name="T92" fmla="*/ 11006 w 11624"/>
                  <a:gd name="T93" fmla="*/ 1433 h 6452"/>
                  <a:gd name="T94" fmla="*/ 11235 w 11624"/>
                  <a:gd name="T95" fmla="*/ 1820 h 6452"/>
                  <a:gd name="T96" fmla="*/ 11413 w 11624"/>
                  <a:gd name="T97" fmla="*/ 2230 h 6452"/>
                  <a:gd name="T98" fmla="*/ 11538 w 11624"/>
                  <a:gd name="T99" fmla="*/ 2659 h 6452"/>
                  <a:gd name="T100" fmla="*/ 11608 w 11624"/>
                  <a:gd name="T101" fmla="*/ 3101 h 6452"/>
                  <a:gd name="T102" fmla="*/ 11622 w 11624"/>
                  <a:gd name="T103" fmla="*/ 3551 h 6452"/>
                  <a:gd name="T104" fmla="*/ 11615 w 11624"/>
                  <a:gd name="T105" fmla="*/ 3728 h 6452"/>
                  <a:gd name="T106" fmla="*/ 11576 w 11624"/>
                  <a:gd name="T107" fmla="*/ 4119 h 6452"/>
                  <a:gd name="T108" fmla="*/ 11512 w 11624"/>
                  <a:gd name="T109" fmla="*/ 4507 h 6452"/>
                  <a:gd name="T110" fmla="*/ 11424 w 11624"/>
                  <a:gd name="T111" fmla="*/ 4890 h 6452"/>
                  <a:gd name="T112" fmla="*/ 11405 w 11624"/>
                  <a:gd name="T113" fmla="*/ 4918 h 6452"/>
                  <a:gd name="T114" fmla="*/ 7299 w 11624"/>
                  <a:gd name="T115" fmla="*/ 4929 h 6452"/>
                  <a:gd name="T116" fmla="*/ 6669 w 11624"/>
                  <a:gd name="T117" fmla="*/ 6438 h 6452"/>
                  <a:gd name="T118" fmla="*/ 6637 w 11624"/>
                  <a:gd name="T119" fmla="*/ 6452 h 6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624" h="6452">
                    <a:moveTo>
                      <a:pt x="6634" y="6452"/>
                    </a:moveTo>
                    <a:lnTo>
                      <a:pt x="6634" y="6452"/>
                    </a:lnTo>
                    <a:lnTo>
                      <a:pt x="6626" y="6452"/>
                    </a:lnTo>
                    <a:lnTo>
                      <a:pt x="6620" y="6451"/>
                    </a:lnTo>
                    <a:lnTo>
                      <a:pt x="6614" y="6449"/>
                    </a:lnTo>
                    <a:lnTo>
                      <a:pt x="6608" y="6445"/>
                    </a:lnTo>
                    <a:lnTo>
                      <a:pt x="6602" y="6442"/>
                    </a:lnTo>
                    <a:lnTo>
                      <a:pt x="6597" y="6438"/>
                    </a:lnTo>
                    <a:lnTo>
                      <a:pt x="6593" y="6432"/>
                    </a:lnTo>
                    <a:lnTo>
                      <a:pt x="6588" y="6427"/>
                    </a:lnTo>
                    <a:lnTo>
                      <a:pt x="4348" y="2710"/>
                    </a:lnTo>
                    <a:lnTo>
                      <a:pt x="3426" y="4910"/>
                    </a:lnTo>
                    <a:lnTo>
                      <a:pt x="3426" y="4910"/>
                    </a:lnTo>
                    <a:lnTo>
                      <a:pt x="3423" y="4916"/>
                    </a:lnTo>
                    <a:lnTo>
                      <a:pt x="3419" y="4924"/>
                    </a:lnTo>
                    <a:lnTo>
                      <a:pt x="3413" y="4929"/>
                    </a:lnTo>
                    <a:lnTo>
                      <a:pt x="3408" y="4934"/>
                    </a:lnTo>
                    <a:lnTo>
                      <a:pt x="3401" y="4938"/>
                    </a:lnTo>
                    <a:lnTo>
                      <a:pt x="3394" y="4941"/>
                    </a:lnTo>
                    <a:lnTo>
                      <a:pt x="3386" y="4943"/>
                    </a:lnTo>
                    <a:lnTo>
                      <a:pt x="3378" y="4944"/>
                    </a:lnTo>
                    <a:lnTo>
                      <a:pt x="3378" y="4944"/>
                    </a:lnTo>
                    <a:lnTo>
                      <a:pt x="256" y="4948"/>
                    </a:lnTo>
                    <a:lnTo>
                      <a:pt x="256" y="4948"/>
                    </a:lnTo>
                    <a:lnTo>
                      <a:pt x="248" y="4948"/>
                    </a:lnTo>
                    <a:lnTo>
                      <a:pt x="239" y="4946"/>
                    </a:lnTo>
                    <a:lnTo>
                      <a:pt x="231" y="4943"/>
                    </a:lnTo>
                    <a:lnTo>
                      <a:pt x="225" y="4938"/>
                    </a:lnTo>
                    <a:lnTo>
                      <a:pt x="219" y="4932"/>
                    </a:lnTo>
                    <a:lnTo>
                      <a:pt x="213" y="4926"/>
                    </a:lnTo>
                    <a:lnTo>
                      <a:pt x="209" y="4918"/>
                    </a:lnTo>
                    <a:lnTo>
                      <a:pt x="207" y="4911"/>
                    </a:lnTo>
                    <a:lnTo>
                      <a:pt x="207" y="4911"/>
                    </a:lnTo>
                    <a:lnTo>
                      <a:pt x="186" y="4833"/>
                    </a:lnTo>
                    <a:lnTo>
                      <a:pt x="167" y="4755"/>
                    </a:lnTo>
                    <a:lnTo>
                      <a:pt x="148" y="4677"/>
                    </a:lnTo>
                    <a:lnTo>
                      <a:pt x="131" y="4600"/>
                    </a:lnTo>
                    <a:lnTo>
                      <a:pt x="115" y="4521"/>
                    </a:lnTo>
                    <a:lnTo>
                      <a:pt x="100" y="4442"/>
                    </a:lnTo>
                    <a:lnTo>
                      <a:pt x="86" y="4363"/>
                    </a:lnTo>
                    <a:lnTo>
                      <a:pt x="73" y="4284"/>
                    </a:lnTo>
                    <a:lnTo>
                      <a:pt x="61" y="4205"/>
                    </a:lnTo>
                    <a:lnTo>
                      <a:pt x="50" y="4127"/>
                    </a:lnTo>
                    <a:lnTo>
                      <a:pt x="40" y="4048"/>
                    </a:lnTo>
                    <a:lnTo>
                      <a:pt x="31" y="3968"/>
                    </a:lnTo>
                    <a:lnTo>
                      <a:pt x="23" y="3889"/>
                    </a:lnTo>
                    <a:lnTo>
                      <a:pt x="17" y="3809"/>
                    </a:lnTo>
                    <a:lnTo>
                      <a:pt x="11" y="3729"/>
                    </a:lnTo>
                    <a:lnTo>
                      <a:pt x="6" y="3650"/>
                    </a:lnTo>
                    <a:lnTo>
                      <a:pt x="6" y="3650"/>
                    </a:lnTo>
                    <a:lnTo>
                      <a:pt x="7" y="3642"/>
                    </a:lnTo>
                    <a:lnTo>
                      <a:pt x="7" y="3642"/>
                    </a:lnTo>
                    <a:lnTo>
                      <a:pt x="3" y="3551"/>
                    </a:lnTo>
                    <a:lnTo>
                      <a:pt x="0" y="3460"/>
                    </a:lnTo>
                    <a:lnTo>
                      <a:pt x="1" y="3371"/>
                    </a:lnTo>
                    <a:lnTo>
                      <a:pt x="4" y="3280"/>
                    </a:lnTo>
                    <a:lnTo>
                      <a:pt x="9" y="3190"/>
                    </a:lnTo>
                    <a:lnTo>
                      <a:pt x="17" y="3101"/>
                    </a:lnTo>
                    <a:lnTo>
                      <a:pt x="26" y="3011"/>
                    </a:lnTo>
                    <a:lnTo>
                      <a:pt x="38" y="2922"/>
                    </a:lnTo>
                    <a:lnTo>
                      <a:pt x="52" y="2834"/>
                    </a:lnTo>
                    <a:lnTo>
                      <a:pt x="68" y="2746"/>
                    </a:lnTo>
                    <a:lnTo>
                      <a:pt x="87" y="2658"/>
                    </a:lnTo>
                    <a:lnTo>
                      <a:pt x="108" y="2571"/>
                    </a:lnTo>
                    <a:lnTo>
                      <a:pt x="131" y="2485"/>
                    </a:lnTo>
                    <a:lnTo>
                      <a:pt x="156" y="2399"/>
                    </a:lnTo>
                    <a:lnTo>
                      <a:pt x="183" y="2313"/>
                    </a:lnTo>
                    <a:lnTo>
                      <a:pt x="213" y="2229"/>
                    </a:lnTo>
                    <a:lnTo>
                      <a:pt x="244" y="2146"/>
                    </a:lnTo>
                    <a:lnTo>
                      <a:pt x="278" y="2063"/>
                    </a:lnTo>
                    <a:lnTo>
                      <a:pt x="314" y="1981"/>
                    </a:lnTo>
                    <a:lnTo>
                      <a:pt x="351" y="1900"/>
                    </a:lnTo>
                    <a:lnTo>
                      <a:pt x="391" y="1819"/>
                    </a:lnTo>
                    <a:lnTo>
                      <a:pt x="432" y="1740"/>
                    </a:lnTo>
                    <a:lnTo>
                      <a:pt x="477" y="1662"/>
                    </a:lnTo>
                    <a:lnTo>
                      <a:pt x="522" y="1584"/>
                    </a:lnTo>
                    <a:lnTo>
                      <a:pt x="570" y="1509"/>
                    </a:lnTo>
                    <a:lnTo>
                      <a:pt x="620" y="1433"/>
                    </a:lnTo>
                    <a:lnTo>
                      <a:pt x="671" y="1360"/>
                    </a:lnTo>
                    <a:lnTo>
                      <a:pt x="725" y="1287"/>
                    </a:lnTo>
                    <a:lnTo>
                      <a:pt x="780" y="1216"/>
                    </a:lnTo>
                    <a:lnTo>
                      <a:pt x="838" y="1146"/>
                    </a:lnTo>
                    <a:lnTo>
                      <a:pt x="898" y="1078"/>
                    </a:lnTo>
                    <a:lnTo>
                      <a:pt x="958" y="1011"/>
                    </a:lnTo>
                    <a:lnTo>
                      <a:pt x="958" y="1011"/>
                    </a:lnTo>
                    <a:lnTo>
                      <a:pt x="1014" y="952"/>
                    </a:lnTo>
                    <a:lnTo>
                      <a:pt x="1072" y="895"/>
                    </a:lnTo>
                    <a:lnTo>
                      <a:pt x="1129" y="840"/>
                    </a:lnTo>
                    <a:lnTo>
                      <a:pt x="1188" y="787"/>
                    </a:lnTo>
                    <a:lnTo>
                      <a:pt x="1249" y="735"/>
                    </a:lnTo>
                    <a:lnTo>
                      <a:pt x="1309" y="685"/>
                    </a:lnTo>
                    <a:lnTo>
                      <a:pt x="1372" y="636"/>
                    </a:lnTo>
                    <a:lnTo>
                      <a:pt x="1435" y="589"/>
                    </a:lnTo>
                    <a:lnTo>
                      <a:pt x="1498" y="543"/>
                    </a:lnTo>
                    <a:lnTo>
                      <a:pt x="1563" y="500"/>
                    </a:lnTo>
                    <a:lnTo>
                      <a:pt x="1629" y="458"/>
                    </a:lnTo>
                    <a:lnTo>
                      <a:pt x="1696" y="418"/>
                    </a:lnTo>
                    <a:lnTo>
                      <a:pt x="1763" y="379"/>
                    </a:lnTo>
                    <a:lnTo>
                      <a:pt x="1832" y="341"/>
                    </a:lnTo>
                    <a:lnTo>
                      <a:pt x="1901" y="307"/>
                    </a:lnTo>
                    <a:lnTo>
                      <a:pt x="1971" y="273"/>
                    </a:lnTo>
                    <a:lnTo>
                      <a:pt x="1971" y="273"/>
                    </a:lnTo>
                    <a:lnTo>
                      <a:pt x="2045" y="240"/>
                    </a:lnTo>
                    <a:lnTo>
                      <a:pt x="2119" y="209"/>
                    </a:lnTo>
                    <a:lnTo>
                      <a:pt x="2194" y="180"/>
                    </a:lnTo>
                    <a:lnTo>
                      <a:pt x="2268" y="153"/>
                    </a:lnTo>
                    <a:lnTo>
                      <a:pt x="2344" y="130"/>
                    </a:lnTo>
                    <a:lnTo>
                      <a:pt x="2421" y="107"/>
                    </a:lnTo>
                    <a:lnTo>
                      <a:pt x="2496" y="86"/>
                    </a:lnTo>
                    <a:lnTo>
                      <a:pt x="2573" y="68"/>
                    </a:lnTo>
                    <a:lnTo>
                      <a:pt x="2650" y="52"/>
                    </a:lnTo>
                    <a:lnTo>
                      <a:pt x="2727" y="38"/>
                    </a:lnTo>
                    <a:lnTo>
                      <a:pt x="2805" y="27"/>
                    </a:lnTo>
                    <a:lnTo>
                      <a:pt x="2883" y="17"/>
                    </a:lnTo>
                    <a:lnTo>
                      <a:pt x="2961" y="10"/>
                    </a:lnTo>
                    <a:lnTo>
                      <a:pt x="3039" y="4"/>
                    </a:lnTo>
                    <a:lnTo>
                      <a:pt x="3118" y="1"/>
                    </a:lnTo>
                    <a:lnTo>
                      <a:pt x="3197" y="0"/>
                    </a:lnTo>
                    <a:lnTo>
                      <a:pt x="3197" y="0"/>
                    </a:lnTo>
                    <a:lnTo>
                      <a:pt x="3240" y="0"/>
                    </a:lnTo>
                    <a:lnTo>
                      <a:pt x="3284" y="1"/>
                    </a:lnTo>
                    <a:lnTo>
                      <a:pt x="3328" y="2"/>
                    </a:lnTo>
                    <a:lnTo>
                      <a:pt x="3371" y="5"/>
                    </a:lnTo>
                    <a:lnTo>
                      <a:pt x="3414" y="7"/>
                    </a:lnTo>
                    <a:lnTo>
                      <a:pt x="3457" y="12"/>
                    </a:lnTo>
                    <a:lnTo>
                      <a:pt x="3501" y="16"/>
                    </a:lnTo>
                    <a:lnTo>
                      <a:pt x="3544" y="20"/>
                    </a:lnTo>
                    <a:lnTo>
                      <a:pt x="3587" y="26"/>
                    </a:lnTo>
                    <a:lnTo>
                      <a:pt x="3630" y="32"/>
                    </a:lnTo>
                    <a:lnTo>
                      <a:pt x="3717" y="46"/>
                    </a:lnTo>
                    <a:lnTo>
                      <a:pt x="3802" y="64"/>
                    </a:lnTo>
                    <a:lnTo>
                      <a:pt x="3888" y="83"/>
                    </a:lnTo>
                    <a:lnTo>
                      <a:pt x="3974" y="105"/>
                    </a:lnTo>
                    <a:lnTo>
                      <a:pt x="4058" y="130"/>
                    </a:lnTo>
                    <a:lnTo>
                      <a:pt x="4142" y="157"/>
                    </a:lnTo>
                    <a:lnTo>
                      <a:pt x="4226" y="187"/>
                    </a:lnTo>
                    <a:lnTo>
                      <a:pt x="4311" y="219"/>
                    </a:lnTo>
                    <a:lnTo>
                      <a:pt x="4394" y="254"/>
                    </a:lnTo>
                    <a:lnTo>
                      <a:pt x="4477" y="290"/>
                    </a:lnTo>
                    <a:lnTo>
                      <a:pt x="4560" y="330"/>
                    </a:lnTo>
                    <a:lnTo>
                      <a:pt x="4642" y="373"/>
                    </a:lnTo>
                    <a:lnTo>
                      <a:pt x="4724" y="417"/>
                    </a:lnTo>
                    <a:lnTo>
                      <a:pt x="4805" y="464"/>
                    </a:lnTo>
                    <a:lnTo>
                      <a:pt x="4886" y="514"/>
                    </a:lnTo>
                    <a:lnTo>
                      <a:pt x="4966" y="566"/>
                    </a:lnTo>
                    <a:lnTo>
                      <a:pt x="5046" y="621"/>
                    </a:lnTo>
                    <a:lnTo>
                      <a:pt x="5126" y="677"/>
                    </a:lnTo>
                    <a:lnTo>
                      <a:pt x="5205" y="736"/>
                    </a:lnTo>
                    <a:lnTo>
                      <a:pt x="5283" y="799"/>
                    </a:lnTo>
                    <a:lnTo>
                      <a:pt x="5360" y="863"/>
                    </a:lnTo>
                    <a:lnTo>
                      <a:pt x="5437" y="930"/>
                    </a:lnTo>
                    <a:lnTo>
                      <a:pt x="5514" y="999"/>
                    </a:lnTo>
                    <a:lnTo>
                      <a:pt x="5589" y="1070"/>
                    </a:lnTo>
                    <a:lnTo>
                      <a:pt x="5664" y="1144"/>
                    </a:lnTo>
                    <a:lnTo>
                      <a:pt x="5738" y="1220"/>
                    </a:lnTo>
                    <a:lnTo>
                      <a:pt x="5813" y="1299"/>
                    </a:lnTo>
                    <a:lnTo>
                      <a:pt x="5813" y="1299"/>
                    </a:lnTo>
                    <a:lnTo>
                      <a:pt x="5886" y="1220"/>
                    </a:lnTo>
                    <a:lnTo>
                      <a:pt x="5961" y="1144"/>
                    </a:lnTo>
                    <a:lnTo>
                      <a:pt x="6035" y="1070"/>
                    </a:lnTo>
                    <a:lnTo>
                      <a:pt x="6111" y="999"/>
                    </a:lnTo>
                    <a:lnTo>
                      <a:pt x="6188" y="930"/>
                    </a:lnTo>
                    <a:lnTo>
                      <a:pt x="6264" y="863"/>
                    </a:lnTo>
                    <a:lnTo>
                      <a:pt x="6342" y="799"/>
                    </a:lnTo>
                    <a:lnTo>
                      <a:pt x="6420" y="736"/>
                    </a:lnTo>
                    <a:lnTo>
                      <a:pt x="6499" y="677"/>
                    </a:lnTo>
                    <a:lnTo>
                      <a:pt x="6579" y="621"/>
                    </a:lnTo>
                    <a:lnTo>
                      <a:pt x="6659" y="566"/>
                    </a:lnTo>
                    <a:lnTo>
                      <a:pt x="6738" y="514"/>
                    </a:lnTo>
                    <a:lnTo>
                      <a:pt x="6819" y="464"/>
                    </a:lnTo>
                    <a:lnTo>
                      <a:pt x="6900" y="417"/>
                    </a:lnTo>
                    <a:lnTo>
                      <a:pt x="6983" y="373"/>
                    </a:lnTo>
                    <a:lnTo>
                      <a:pt x="7065" y="330"/>
                    </a:lnTo>
                    <a:lnTo>
                      <a:pt x="7148" y="290"/>
                    </a:lnTo>
                    <a:lnTo>
                      <a:pt x="7231" y="254"/>
                    </a:lnTo>
                    <a:lnTo>
                      <a:pt x="7314" y="219"/>
                    </a:lnTo>
                    <a:lnTo>
                      <a:pt x="7398" y="187"/>
                    </a:lnTo>
                    <a:lnTo>
                      <a:pt x="7483" y="157"/>
                    </a:lnTo>
                    <a:lnTo>
                      <a:pt x="7567" y="130"/>
                    </a:lnTo>
                    <a:lnTo>
                      <a:pt x="7652" y="105"/>
                    </a:lnTo>
                    <a:lnTo>
                      <a:pt x="7736" y="83"/>
                    </a:lnTo>
                    <a:lnTo>
                      <a:pt x="7823" y="64"/>
                    </a:lnTo>
                    <a:lnTo>
                      <a:pt x="7908" y="46"/>
                    </a:lnTo>
                    <a:lnTo>
                      <a:pt x="7995" y="32"/>
                    </a:lnTo>
                    <a:lnTo>
                      <a:pt x="8038" y="26"/>
                    </a:lnTo>
                    <a:lnTo>
                      <a:pt x="8081" y="20"/>
                    </a:lnTo>
                    <a:lnTo>
                      <a:pt x="8124" y="16"/>
                    </a:lnTo>
                    <a:lnTo>
                      <a:pt x="8167" y="12"/>
                    </a:lnTo>
                    <a:lnTo>
                      <a:pt x="8211" y="7"/>
                    </a:lnTo>
                    <a:lnTo>
                      <a:pt x="8254" y="5"/>
                    </a:lnTo>
                    <a:lnTo>
                      <a:pt x="8297" y="2"/>
                    </a:lnTo>
                    <a:lnTo>
                      <a:pt x="8341" y="1"/>
                    </a:lnTo>
                    <a:lnTo>
                      <a:pt x="8384" y="0"/>
                    </a:lnTo>
                    <a:lnTo>
                      <a:pt x="8428" y="0"/>
                    </a:lnTo>
                    <a:lnTo>
                      <a:pt x="8428" y="0"/>
                    </a:lnTo>
                    <a:lnTo>
                      <a:pt x="8506" y="1"/>
                    </a:lnTo>
                    <a:lnTo>
                      <a:pt x="8585" y="4"/>
                    </a:lnTo>
                    <a:lnTo>
                      <a:pt x="8664" y="10"/>
                    </a:lnTo>
                    <a:lnTo>
                      <a:pt x="8742" y="17"/>
                    </a:lnTo>
                    <a:lnTo>
                      <a:pt x="8820" y="27"/>
                    </a:lnTo>
                    <a:lnTo>
                      <a:pt x="8897" y="38"/>
                    </a:lnTo>
                    <a:lnTo>
                      <a:pt x="8975" y="52"/>
                    </a:lnTo>
                    <a:lnTo>
                      <a:pt x="9052" y="68"/>
                    </a:lnTo>
                    <a:lnTo>
                      <a:pt x="9129" y="86"/>
                    </a:lnTo>
                    <a:lnTo>
                      <a:pt x="9205" y="107"/>
                    </a:lnTo>
                    <a:lnTo>
                      <a:pt x="9281" y="130"/>
                    </a:lnTo>
                    <a:lnTo>
                      <a:pt x="9356" y="153"/>
                    </a:lnTo>
                    <a:lnTo>
                      <a:pt x="9431" y="180"/>
                    </a:lnTo>
                    <a:lnTo>
                      <a:pt x="9505" y="209"/>
                    </a:lnTo>
                    <a:lnTo>
                      <a:pt x="9580" y="240"/>
                    </a:lnTo>
                    <a:lnTo>
                      <a:pt x="9653" y="273"/>
                    </a:lnTo>
                    <a:lnTo>
                      <a:pt x="9653" y="273"/>
                    </a:lnTo>
                    <a:lnTo>
                      <a:pt x="9724" y="307"/>
                    </a:lnTo>
                    <a:lnTo>
                      <a:pt x="9793" y="342"/>
                    </a:lnTo>
                    <a:lnTo>
                      <a:pt x="9862" y="379"/>
                    </a:lnTo>
                    <a:lnTo>
                      <a:pt x="9929" y="418"/>
                    </a:lnTo>
                    <a:lnTo>
                      <a:pt x="9996" y="458"/>
                    </a:lnTo>
                    <a:lnTo>
                      <a:pt x="10062" y="500"/>
                    </a:lnTo>
                    <a:lnTo>
                      <a:pt x="10126" y="543"/>
                    </a:lnTo>
                    <a:lnTo>
                      <a:pt x="10190" y="589"/>
                    </a:lnTo>
                    <a:lnTo>
                      <a:pt x="10253" y="636"/>
                    </a:lnTo>
                    <a:lnTo>
                      <a:pt x="10315" y="685"/>
                    </a:lnTo>
                    <a:lnTo>
                      <a:pt x="10376" y="735"/>
                    </a:lnTo>
                    <a:lnTo>
                      <a:pt x="10436" y="787"/>
                    </a:lnTo>
                    <a:lnTo>
                      <a:pt x="10496" y="840"/>
                    </a:lnTo>
                    <a:lnTo>
                      <a:pt x="10553" y="895"/>
                    </a:lnTo>
                    <a:lnTo>
                      <a:pt x="10610" y="952"/>
                    </a:lnTo>
                    <a:lnTo>
                      <a:pt x="10666" y="1011"/>
                    </a:lnTo>
                    <a:lnTo>
                      <a:pt x="10666" y="1011"/>
                    </a:lnTo>
                    <a:lnTo>
                      <a:pt x="10727" y="1078"/>
                    </a:lnTo>
                    <a:lnTo>
                      <a:pt x="10786" y="1146"/>
                    </a:lnTo>
                    <a:lnTo>
                      <a:pt x="10845" y="1216"/>
                    </a:lnTo>
                    <a:lnTo>
                      <a:pt x="10900" y="1287"/>
                    </a:lnTo>
                    <a:lnTo>
                      <a:pt x="10954" y="1360"/>
                    </a:lnTo>
                    <a:lnTo>
                      <a:pt x="11006" y="1433"/>
                    </a:lnTo>
                    <a:lnTo>
                      <a:pt x="11055" y="1509"/>
                    </a:lnTo>
                    <a:lnTo>
                      <a:pt x="11103" y="1584"/>
                    </a:lnTo>
                    <a:lnTo>
                      <a:pt x="11148" y="1662"/>
                    </a:lnTo>
                    <a:lnTo>
                      <a:pt x="11192" y="1740"/>
                    </a:lnTo>
                    <a:lnTo>
                      <a:pt x="11235" y="1820"/>
                    </a:lnTo>
                    <a:lnTo>
                      <a:pt x="11273" y="1900"/>
                    </a:lnTo>
                    <a:lnTo>
                      <a:pt x="11311" y="1981"/>
                    </a:lnTo>
                    <a:lnTo>
                      <a:pt x="11347" y="2063"/>
                    </a:lnTo>
                    <a:lnTo>
                      <a:pt x="11381" y="2146"/>
                    </a:lnTo>
                    <a:lnTo>
                      <a:pt x="11413" y="2230"/>
                    </a:lnTo>
                    <a:lnTo>
                      <a:pt x="11442" y="2314"/>
                    </a:lnTo>
                    <a:lnTo>
                      <a:pt x="11469" y="2400"/>
                    </a:lnTo>
                    <a:lnTo>
                      <a:pt x="11494" y="2485"/>
                    </a:lnTo>
                    <a:lnTo>
                      <a:pt x="11517" y="2571"/>
                    </a:lnTo>
                    <a:lnTo>
                      <a:pt x="11538" y="2659"/>
                    </a:lnTo>
                    <a:lnTo>
                      <a:pt x="11556" y="2746"/>
                    </a:lnTo>
                    <a:lnTo>
                      <a:pt x="11573" y="2835"/>
                    </a:lnTo>
                    <a:lnTo>
                      <a:pt x="11587" y="2922"/>
                    </a:lnTo>
                    <a:lnTo>
                      <a:pt x="11598" y="3012"/>
                    </a:lnTo>
                    <a:lnTo>
                      <a:pt x="11608" y="3101"/>
                    </a:lnTo>
                    <a:lnTo>
                      <a:pt x="11616" y="3190"/>
                    </a:lnTo>
                    <a:lnTo>
                      <a:pt x="11621" y="3281"/>
                    </a:lnTo>
                    <a:lnTo>
                      <a:pt x="11624" y="3371"/>
                    </a:lnTo>
                    <a:lnTo>
                      <a:pt x="11624" y="3461"/>
                    </a:lnTo>
                    <a:lnTo>
                      <a:pt x="11622" y="3551"/>
                    </a:lnTo>
                    <a:lnTo>
                      <a:pt x="11619" y="3642"/>
                    </a:lnTo>
                    <a:lnTo>
                      <a:pt x="11619" y="3642"/>
                    </a:lnTo>
                    <a:lnTo>
                      <a:pt x="11619" y="3650"/>
                    </a:lnTo>
                    <a:lnTo>
                      <a:pt x="11619" y="3650"/>
                    </a:lnTo>
                    <a:lnTo>
                      <a:pt x="11615" y="3728"/>
                    </a:lnTo>
                    <a:lnTo>
                      <a:pt x="11608" y="3807"/>
                    </a:lnTo>
                    <a:lnTo>
                      <a:pt x="11602" y="3885"/>
                    </a:lnTo>
                    <a:lnTo>
                      <a:pt x="11594" y="3962"/>
                    </a:lnTo>
                    <a:lnTo>
                      <a:pt x="11586" y="4041"/>
                    </a:lnTo>
                    <a:lnTo>
                      <a:pt x="11576" y="4119"/>
                    </a:lnTo>
                    <a:lnTo>
                      <a:pt x="11565" y="4197"/>
                    </a:lnTo>
                    <a:lnTo>
                      <a:pt x="11553" y="4275"/>
                    </a:lnTo>
                    <a:lnTo>
                      <a:pt x="11541" y="4352"/>
                    </a:lnTo>
                    <a:lnTo>
                      <a:pt x="11527" y="4430"/>
                    </a:lnTo>
                    <a:lnTo>
                      <a:pt x="11512" y="4507"/>
                    </a:lnTo>
                    <a:lnTo>
                      <a:pt x="11497" y="4585"/>
                    </a:lnTo>
                    <a:lnTo>
                      <a:pt x="11480" y="4661"/>
                    </a:lnTo>
                    <a:lnTo>
                      <a:pt x="11462" y="4738"/>
                    </a:lnTo>
                    <a:lnTo>
                      <a:pt x="11444" y="4815"/>
                    </a:lnTo>
                    <a:lnTo>
                      <a:pt x="11424" y="4890"/>
                    </a:lnTo>
                    <a:lnTo>
                      <a:pt x="11424" y="4890"/>
                    </a:lnTo>
                    <a:lnTo>
                      <a:pt x="11421" y="4899"/>
                    </a:lnTo>
                    <a:lnTo>
                      <a:pt x="11417" y="4906"/>
                    </a:lnTo>
                    <a:lnTo>
                      <a:pt x="11412" y="4913"/>
                    </a:lnTo>
                    <a:lnTo>
                      <a:pt x="11405" y="4918"/>
                    </a:lnTo>
                    <a:lnTo>
                      <a:pt x="11399" y="4923"/>
                    </a:lnTo>
                    <a:lnTo>
                      <a:pt x="11391" y="4927"/>
                    </a:lnTo>
                    <a:lnTo>
                      <a:pt x="11382" y="4929"/>
                    </a:lnTo>
                    <a:lnTo>
                      <a:pt x="11374" y="4929"/>
                    </a:lnTo>
                    <a:lnTo>
                      <a:pt x="7299" y="4929"/>
                    </a:lnTo>
                    <a:lnTo>
                      <a:pt x="6681" y="6421"/>
                    </a:lnTo>
                    <a:lnTo>
                      <a:pt x="6681" y="6421"/>
                    </a:lnTo>
                    <a:lnTo>
                      <a:pt x="6678" y="6427"/>
                    </a:lnTo>
                    <a:lnTo>
                      <a:pt x="6674" y="6432"/>
                    </a:lnTo>
                    <a:lnTo>
                      <a:pt x="6669" y="6438"/>
                    </a:lnTo>
                    <a:lnTo>
                      <a:pt x="6664" y="6442"/>
                    </a:lnTo>
                    <a:lnTo>
                      <a:pt x="6657" y="6446"/>
                    </a:lnTo>
                    <a:lnTo>
                      <a:pt x="6651" y="6449"/>
                    </a:lnTo>
                    <a:lnTo>
                      <a:pt x="6645" y="6451"/>
                    </a:lnTo>
                    <a:lnTo>
                      <a:pt x="6637" y="6452"/>
                    </a:lnTo>
                    <a:lnTo>
                      <a:pt x="6637" y="6452"/>
                    </a:lnTo>
                    <a:lnTo>
                      <a:pt x="6634" y="6452"/>
                    </a:lnTo>
                    <a:lnTo>
                      <a:pt x="6634" y="6452"/>
                    </a:lnTo>
                    <a:close/>
                  </a:path>
                </a:pathLst>
              </a:custGeom>
              <a:solidFill>
                <a:srgbClr val="EF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8" name="Freeform 10"/>
              <p:cNvSpPr>
                <a:spLocks/>
              </p:cNvSpPr>
              <p:nvPr/>
            </p:nvSpPr>
            <p:spPr bwMode="auto">
              <a:xfrm>
                <a:off x="3133725" y="3171825"/>
                <a:ext cx="3403600" cy="2062163"/>
              </a:xfrm>
              <a:custGeom>
                <a:avLst/>
                <a:gdLst>
                  <a:gd name="T0" fmla="*/ 5350 w 10719"/>
                  <a:gd name="T1" fmla="*/ 6492 h 6494"/>
                  <a:gd name="T2" fmla="*/ 5283 w 10719"/>
                  <a:gd name="T3" fmla="*/ 6457 h 6494"/>
                  <a:gd name="T4" fmla="*/ 4927 w 10719"/>
                  <a:gd name="T5" fmla="*/ 6266 h 6494"/>
                  <a:gd name="T6" fmla="*/ 4394 w 10719"/>
                  <a:gd name="T7" fmla="*/ 5962 h 6494"/>
                  <a:gd name="T8" fmla="*/ 3899 w 10719"/>
                  <a:gd name="T9" fmla="*/ 5654 h 6494"/>
                  <a:gd name="T10" fmla="*/ 3538 w 10719"/>
                  <a:gd name="T11" fmla="*/ 5410 h 6494"/>
                  <a:gd name="T12" fmla="*/ 3157 w 10719"/>
                  <a:gd name="T13" fmla="*/ 5136 h 6494"/>
                  <a:gd name="T14" fmla="*/ 2767 w 10719"/>
                  <a:gd name="T15" fmla="*/ 4833 h 6494"/>
                  <a:gd name="T16" fmla="*/ 2440 w 10719"/>
                  <a:gd name="T17" fmla="*/ 4561 h 6494"/>
                  <a:gd name="T18" fmla="*/ 2031 w 10719"/>
                  <a:gd name="T19" fmla="*/ 4189 h 6494"/>
                  <a:gd name="T20" fmla="*/ 1650 w 10719"/>
                  <a:gd name="T21" fmla="*/ 3808 h 6494"/>
                  <a:gd name="T22" fmla="*/ 1300 w 10719"/>
                  <a:gd name="T23" fmla="*/ 3418 h 6494"/>
                  <a:gd name="T24" fmla="*/ 1120 w 10719"/>
                  <a:gd name="T25" fmla="*/ 3201 h 6494"/>
                  <a:gd name="T26" fmla="*/ 933 w 10719"/>
                  <a:gd name="T27" fmla="*/ 2959 h 6494"/>
                  <a:gd name="T28" fmla="*/ 758 w 10719"/>
                  <a:gd name="T29" fmla="*/ 2714 h 6494"/>
                  <a:gd name="T30" fmla="*/ 595 w 10719"/>
                  <a:gd name="T31" fmla="*/ 2467 h 6494"/>
                  <a:gd name="T32" fmla="*/ 442 w 10719"/>
                  <a:gd name="T33" fmla="*/ 2217 h 6494"/>
                  <a:gd name="T34" fmla="*/ 302 w 10719"/>
                  <a:gd name="T35" fmla="*/ 1966 h 6494"/>
                  <a:gd name="T36" fmla="*/ 173 w 10719"/>
                  <a:gd name="T37" fmla="*/ 1712 h 6494"/>
                  <a:gd name="T38" fmla="*/ 58 w 10719"/>
                  <a:gd name="T39" fmla="*/ 1456 h 6494"/>
                  <a:gd name="T40" fmla="*/ 4 w 10719"/>
                  <a:gd name="T41" fmla="*/ 1326 h 6494"/>
                  <a:gd name="T42" fmla="*/ 0 w 10719"/>
                  <a:gd name="T43" fmla="*/ 1301 h 6494"/>
                  <a:gd name="T44" fmla="*/ 8 w 10719"/>
                  <a:gd name="T45" fmla="*/ 1276 h 6494"/>
                  <a:gd name="T46" fmla="*/ 21 w 10719"/>
                  <a:gd name="T47" fmla="*/ 1264 h 6494"/>
                  <a:gd name="T48" fmla="*/ 45 w 10719"/>
                  <a:gd name="T49" fmla="*/ 1254 h 6494"/>
                  <a:gd name="T50" fmla="*/ 3963 w 10719"/>
                  <a:gd name="T51" fmla="*/ 31 h 6494"/>
                  <a:gd name="T52" fmla="*/ 3980 w 10719"/>
                  <a:gd name="T53" fmla="*/ 10 h 6494"/>
                  <a:gd name="T54" fmla="*/ 4006 w 10719"/>
                  <a:gd name="T55" fmla="*/ 0 h 6494"/>
                  <a:gd name="T56" fmla="*/ 4017 w 10719"/>
                  <a:gd name="T57" fmla="*/ 0 h 6494"/>
                  <a:gd name="T58" fmla="*/ 4042 w 10719"/>
                  <a:gd name="T59" fmla="*/ 10 h 6494"/>
                  <a:gd name="T60" fmla="*/ 6315 w 10719"/>
                  <a:gd name="T61" fmla="*/ 3658 h 6494"/>
                  <a:gd name="T62" fmla="*/ 7287 w 10719"/>
                  <a:gd name="T63" fmla="*/ 1294 h 6494"/>
                  <a:gd name="T64" fmla="*/ 7312 w 10719"/>
                  <a:gd name="T65" fmla="*/ 1278 h 6494"/>
                  <a:gd name="T66" fmla="*/ 10667 w 10719"/>
                  <a:gd name="T67" fmla="*/ 1274 h 6494"/>
                  <a:gd name="T68" fmla="*/ 10692 w 10719"/>
                  <a:gd name="T69" fmla="*/ 1281 h 6494"/>
                  <a:gd name="T70" fmla="*/ 10710 w 10719"/>
                  <a:gd name="T71" fmla="*/ 1298 h 6494"/>
                  <a:gd name="T72" fmla="*/ 10717 w 10719"/>
                  <a:gd name="T73" fmla="*/ 1315 h 6494"/>
                  <a:gd name="T74" fmla="*/ 10717 w 10719"/>
                  <a:gd name="T75" fmla="*/ 1340 h 6494"/>
                  <a:gd name="T76" fmla="*/ 10661 w 10719"/>
                  <a:gd name="T77" fmla="*/ 1474 h 6494"/>
                  <a:gd name="T78" fmla="*/ 10545 w 10719"/>
                  <a:gd name="T79" fmla="*/ 1729 h 6494"/>
                  <a:gd name="T80" fmla="*/ 10416 w 10719"/>
                  <a:gd name="T81" fmla="*/ 1982 h 6494"/>
                  <a:gd name="T82" fmla="*/ 10276 w 10719"/>
                  <a:gd name="T83" fmla="*/ 2232 h 6494"/>
                  <a:gd name="T84" fmla="*/ 10123 w 10719"/>
                  <a:gd name="T85" fmla="*/ 2482 h 6494"/>
                  <a:gd name="T86" fmla="*/ 9959 w 10719"/>
                  <a:gd name="T87" fmla="*/ 2728 h 6494"/>
                  <a:gd name="T88" fmla="*/ 9784 w 10719"/>
                  <a:gd name="T89" fmla="*/ 2971 h 6494"/>
                  <a:gd name="T90" fmla="*/ 9598 w 10719"/>
                  <a:gd name="T91" fmla="*/ 3213 h 6494"/>
                  <a:gd name="T92" fmla="*/ 9418 w 10719"/>
                  <a:gd name="T93" fmla="*/ 3430 h 6494"/>
                  <a:gd name="T94" fmla="*/ 9068 w 10719"/>
                  <a:gd name="T95" fmla="*/ 3818 h 6494"/>
                  <a:gd name="T96" fmla="*/ 8688 w 10719"/>
                  <a:gd name="T97" fmla="*/ 4197 h 6494"/>
                  <a:gd name="T98" fmla="*/ 8279 w 10719"/>
                  <a:gd name="T99" fmla="*/ 4568 h 6494"/>
                  <a:gd name="T100" fmla="*/ 7953 w 10719"/>
                  <a:gd name="T101" fmla="*/ 4839 h 6494"/>
                  <a:gd name="T102" fmla="*/ 7563 w 10719"/>
                  <a:gd name="T103" fmla="*/ 5141 h 6494"/>
                  <a:gd name="T104" fmla="*/ 7184 w 10719"/>
                  <a:gd name="T105" fmla="*/ 5414 h 6494"/>
                  <a:gd name="T106" fmla="*/ 6823 w 10719"/>
                  <a:gd name="T107" fmla="*/ 5656 h 6494"/>
                  <a:gd name="T108" fmla="*/ 6331 w 10719"/>
                  <a:gd name="T109" fmla="*/ 5964 h 6494"/>
                  <a:gd name="T110" fmla="*/ 5799 w 10719"/>
                  <a:gd name="T111" fmla="*/ 6267 h 6494"/>
                  <a:gd name="T112" fmla="*/ 5444 w 10719"/>
                  <a:gd name="T113" fmla="*/ 6457 h 6494"/>
                  <a:gd name="T114" fmla="*/ 5377 w 10719"/>
                  <a:gd name="T115" fmla="*/ 6492 h 6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19" h="6494">
                    <a:moveTo>
                      <a:pt x="5364" y="6494"/>
                    </a:moveTo>
                    <a:lnTo>
                      <a:pt x="5364" y="6494"/>
                    </a:lnTo>
                    <a:lnTo>
                      <a:pt x="5356" y="6494"/>
                    </a:lnTo>
                    <a:lnTo>
                      <a:pt x="5350" y="6492"/>
                    </a:lnTo>
                    <a:lnTo>
                      <a:pt x="5343" y="6490"/>
                    </a:lnTo>
                    <a:lnTo>
                      <a:pt x="5338" y="6487"/>
                    </a:lnTo>
                    <a:lnTo>
                      <a:pt x="5338" y="6487"/>
                    </a:lnTo>
                    <a:lnTo>
                      <a:pt x="5283" y="6457"/>
                    </a:lnTo>
                    <a:lnTo>
                      <a:pt x="5201" y="6414"/>
                    </a:lnTo>
                    <a:lnTo>
                      <a:pt x="5201" y="6414"/>
                    </a:lnTo>
                    <a:lnTo>
                      <a:pt x="5031" y="6323"/>
                    </a:lnTo>
                    <a:lnTo>
                      <a:pt x="4927" y="6266"/>
                    </a:lnTo>
                    <a:lnTo>
                      <a:pt x="4809" y="6201"/>
                    </a:lnTo>
                    <a:lnTo>
                      <a:pt x="4680" y="6129"/>
                    </a:lnTo>
                    <a:lnTo>
                      <a:pt x="4542" y="6049"/>
                    </a:lnTo>
                    <a:lnTo>
                      <a:pt x="4394" y="5962"/>
                    </a:lnTo>
                    <a:lnTo>
                      <a:pt x="4236" y="5866"/>
                    </a:lnTo>
                    <a:lnTo>
                      <a:pt x="4071" y="5764"/>
                    </a:lnTo>
                    <a:lnTo>
                      <a:pt x="3986" y="5710"/>
                    </a:lnTo>
                    <a:lnTo>
                      <a:pt x="3899" y="5654"/>
                    </a:lnTo>
                    <a:lnTo>
                      <a:pt x="3811" y="5595"/>
                    </a:lnTo>
                    <a:lnTo>
                      <a:pt x="3721" y="5535"/>
                    </a:lnTo>
                    <a:lnTo>
                      <a:pt x="3631" y="5473"/>
                    </a:lnTo>
                    <a:lnTo>
                      <a:pt x="3538" y="5410"/>
                    </a:lnTo>
                    <a:lnTo>
                      <a:pt x="3444" y="5345"/>
                    </a:lnTo>
                    <a:lnTo>
                      <a:pt x="3350" y="5277"/>
                    </a:lnTo>
                    <a:lnTo>
                      <a:pt x="3254" y="5208"/>
                    </a:lnTo>
                    <a:lnTo>
                      <a:pt x="3157" y="5136"/>
                    </a:lnTo>
                    <a:lnTo>
                      <a:pt x="3060" y="5063"/>
                    </a:lnTo>
                    <a:lnTo>
                      <a:pt x="2963" y="4988"/>
                    </a:lnTo>
                    <a:lnTo>
                      <a:pt x="2865" y="4912"/>
                    </a:lnTo>
                    <a:lnTo>
                      <a:pt x="2767" y="4833"/>
                    </a:lnTo>
                    <a:lnTo>
                      <a:pt x="2767" y="4833"/>
                    </a:lnTo>
                    <a:lnTo>
                      <a:pt x="2656" y="4743"/>
                    </a:lnTo>
                    <a:lnTo>
                      <a:pt x="2547" y="4653"/>
                    </a:lnTo>
                    <a:lnTo>
                      <a:pt x="2440" y="4561"/>
                    </a:lnTo>
                    <a:lnTo>
                      <a:pt x="2336" y="4469"/>
                    </a:lnTo>
                    <a:lnTo>
                      <a:pt x="2232" y="4376"/>
                    </a:lnTo>
                    <a:lnTo>
                      <a:pt x="2130" y="4283"/>
                    </a:lnTo>
                    <a:lnTo>
                      <a:pt x="2031" y="4189"/>
                    </a:lnTo>
                    <a:lnTo>
                      <a:pt x="1933" y="4094"/>
                    </a:lnTo>
                    <a:lnTo>
                      <a:pt x="1837" y="3999"/>
                    </a:lnTo>
                    <a:lnTo>
                      <a:pt x="1742" y="3904"/>
                    </a:lnTo>
                    <a:lnTo>
                      <a:pt x="1650" y="3808"/>
                    </a:lnTo>
                    <a:lnTo>
                      <a:pt x="1559" y="3711"/>
                    </a:lnTo>
                    <a:lnTo>
                      <a:pt x="1471" y="3614"/>
                    </a:lnTo>
                    <a:lnTo>
                      <a:pt x="1384" y="3516"/>
                    </a:lnTo>
                    <a:lnTo>
                      <a:pt x="1300" y="3418"/>
                    </a:lnTo>
                    <a:lnTo>
                      <a:pt x="1217" y="3320"/>
                    </a:lnTo>
                    <a:lnTo>
                      <a:pt x="1217" y="3320"/>
                    </a:lnTo>
                    <a:lnTo>
                      <a:pt x="1168" y="3260"/>
                    </a:lnTo>
                    <a:lnTo>
                      <a:pt x="1120" y="3201"/>
                    </a:lnTo>
                    <a:lnTo>
                      <a:pt x="1072" y="3141"/>
                    </a:lnTo>
                    <a:lnTo>
                      <a:pt x="1024" y="3080"/>
                    </a:lnTo>
                    <a:lnTo>
                      <a:pt x="978" y="3020"/>
                    </a:lnTo>
                    <a:lnTo>
                      <a:pt x="933" y="2959"/>
                    </a:lnTo>
                    <a:lnTo>
                      <a:pt x="888" y="2898"/>
                    </a:lnTo>
                    <a:lnTo>
                      <a:pt x="844" y="2837"/>
                    </a:lnTo>
                    <a:lnTo>
                      <a:pt x="801" y="2776"/>
                    </a:lnTo>
                    <a:lnTo>
                      <a:pt x="758" y="2714"/>
                    </a:lnTo>
                    <a:lnTo>
                      <a:pt x="716" y="2652"/>
                    </a:lnTo>
                    <a:lnTo>
                      <a:pt x="675" y="2591"/>
                    </a:lnTo>
                    <a:lnTo>
                      <a:pt x="635" y="2529"/>
                    </a:lnTo>
                    <a:lnTo>
                      <a:pt x="595" y="2467"/>
                    </a:lnTo>
                    <a:lnTo>
                      <a:pt x="556" y="2405"/>
                    </a:lnTo>
                    <a:lnTo>
                      <a:pt x="517" y="2342"/>
                    </a:lnTo>
                    <a:lnTo>
                      <a:pt x="479" y="2280"/>
                    </a:lnTo>
                    <a:lnTo>
                      <a:pt x="442" y="2217"/>
                    </a:lnTo>
                    <a:lnTo>
                      <a:pt x="407" y="2155"/>
                    </a:lnTo>
                    <a:lnTo>
                      <a:pt x="371" y="2092"/>
                    </a:lnTo>
                    <a:lnTo>
                      <a:pt x="337" y="2028"/>
                    </a:lnTo>
                    <a:lnTo>
                      <a:pt x="302" y="1966"/>
                    </a:lnTo>
                    <a:lnTo>
                      <a:pt x="270" y="1902"/>
                    </a:lnTo>
                    <a:lnTo>
                      <a:pt x="236" y="1839"/>
                    </a:lnTo>
                    <a:lnTo>
                      <a:pt x="205" y="1775"/>
                    </a:lnTo>
                    <a:lnTo>
                      <a:pt x="173" y="1712"/>
                    </a:lnTo>
                    <a:lnTo>
                      <a:pt x="144" y="1648"/>
                    </a:lnTo>
                    <a:lnTo>
                      <a:pt x="114" y="1584"/>
                    </a:lnTo>
                    <a:lnTo>
                      <a:pt x="86" y="1519"/>
                    </a:lnTo>
                    <a:lnTo>
                      <a:pt x="58" y="1456"/>
                    </a:lnTo>
                    <a:lnTo>
                      <a:pt x="31" y="1392"/>
                    </a:lnTo>
                    <a:lnTo>
                      <a:pt x="4" y="1327"/>
                    </a:lnTo>
                    <a:lnTo>
                      <a:pt x="4" y="1326"/>
                    </a:lnTo>
                    <a:lnTo>
                      <a:pt x="4" y="1326"/>
                    </a:lnTo>
                    <a:lnTo>
                      <a:pt x="2" y="1320"/>
                    </a:lnTo>
                    <a:lnTo>
                      <a:pt x="0" y="1313"/>
                    </a:lnTo>
                    <a:lnTo>
                      <a:pt x="0" y="1308"/>
                    </a:lnTo>
                    <a:lnTo>
                      <a:pt x="0" y="1301"/>
                    </a:lnTo>
                    <a:lnTo>
                      <a:pt x="1" y="1295"/>
                    </a:lnTo>
                    <a:lnTo>
                      <a:pt x="2" y="1288"/>
                    </a:lnTo>
                    <a:lnTo>
                      <a:pt x="5" y="1283"/>
                    </a:lnTo>
                    <a:lnTo>
                      <a:pt x="8" y="1276"/>
                    </a:lnTo>
                    <a:lnTo>
                      <a:pt x="8" y="1276"/>
                    </a:lnTo>
                    <a:lnTo>
                      <a:pt x="11" y="1272"/>
                    </a:lnTo>
                    <a:lnTo>
                      <a:pt x="16" y="1267"/>
                    </a:lnTo>
                    <a:lnTo>
                      <a:pt x="21" y="1264"/>
                    </a:lnTo>
                    <a:lnTo>
                      <a:pt x="27" y="1260"/>
                    </a:lnTo>
                    <a:lnTo>
                      <a:pt x="32" y="1257"/>
                    </a:lnTo>
                    <a:lnTo>
                      <a:pt x="38" y="1255"/>
                    </a:lnTo>
                    <a:lnTo>
                      <a:pt x="45" y="1254"/>
                    </a:lnTo>
                    <a:lnTo>
                      <a:pt x="51" y="1254"/>
                    </a:lnTo>
                    <a:lnTo>
                      <a:pt x="3445" y="1254"/>
                    </a:lnTo>
                    <a:lnTo>
                      <a:pt x="3963" y="31"/>
                    </a:lnTo>
                    <a:lnTo>
                      <a:pt x="3963" y="31"/>
                    </a:lnTo>
                    <a:lnTo>
                      <a:pt x="3966" y="25"/>
                    </a:lnTo>
                    <a:lnTo>
                      <a:pt x="3971" y="19"/>
                    </a:lnTo>
                    <a:lnTo>
                      <a:pt x="3975" y="14"/>
                    </a:lnTo>
                    <a:lnTo>
                      <a:pt x="3980" y="10"/>
                    </a:lnTo>
                    <a:lnTo>
                      <a:pt x="3987" y="5"/>
                    </a:lnTo>
                    <a:lnTo>
                      <a:pt x="3993" y="3"/>
                    </a:lnTo>
                    <a:lnTo>
                      <a:pt x="4000" y="1"/>
                    </a:lnTo>
                    <a:lnTo>
                      <a:pt x="4006" y="0"/>
                    </a:lnTo>
                    <a:lnTo>
                      <a:pt x="4006" y="0"/>
                    </a:lnTo>
                    <a:lnTo>
                      <a:pt x="4011" y="0"/>
                    </a:lnTo>
                    <a:lnTo>
                      <a:pt x="4011" y="0"/>
                    </a:lnTo>
                    <a:lnTo>
                      <a:pt x="4017" y="0"/>
                    </a:lnTo>
                    <a:lnTo>
                      <a:pt x="4024" y="1"/>
                    </a:lnTo>
                    <a:lnTo>
                      <a:pt x="4030" y="3"/>
                    </a:lnTo>
                    <a:lnTo>
                      <a:pt x="4036" y="6"/>
                    </a:lnTo>
                    <a:lnTo>
                      <a:pt x="4042" y="10"/>
                    </a:lnTo>
                    <a:lnTo>
                      <a:pt x="4046" y="14"/>
                    </a:lnTo>
                    <a:lnTo>
                      <a:pt x="4051" y="18"/>
                    </a:lnTo>
                    <a:lnTo>
                      <a:pt x="4055" y="24"/>
                    </a:lnTo>
                    <a:lnTo>
                      <a:pt x="6315" y="3658"/>
                    </a:lnTo>
                    <a:lnTo>
                      <a:pt x="7280" y="1307"/>
                    </a:lnTo>
                    <a:lnTo>
                      <a:pt x="7280" y="1307"/>
                    </a:lnTo>
                    <a:lnTo>
                      <a:pt x="7283" y="1300"/>
                    </a:lnTo>
                    <a:lnTo>
                      <a:pt x="7287" y="1294"/>
                    </a:lnTo>
                    <a:lnTo>
                      <a:pt x="7293" y="1288"/>
                    </a:lnTo>
                    <a:lnTo>
                      <a:pt x="7299" y="1284"/>
                    </a:lnTo>
                    <a:lnTo>
                      <a:pt x="7306" y="1280"/>
                    </a:lnTo>
                    <a:lnTo>
                      <a:pt x="7312" y="1278"/>
                    </a:lnTo>
                    <a:lnTo>
                      <a:pt x="7320" y="1275"/>
                    </a:lnTo>
                    <a:lnTo>
                      <a:pt x="7327" y="1274"/>
                    </a:lnTo>
                    <a:lnTo>
                      <a:pt x="10667" y="1274"/>
                    </a:lnTo>
                    <a:lnTo>
                      <a:pt x="10667" y="1274"/>
                    </a:lnTo>
                    <a:lnTo>
                      <a:pt x="10673" y="1275"/>
                    </a:lnTo>
                    <a:lnTo>
                      <a:pt x="10680" y="1276"/>
                    </a:lnTo>
                    <a:lnTo>
                      <a:pt x="10686" y="1279"/>
                    </a:lnTo>
                    <a:lnTo>
                      <a:pt x="10692" y="1281"/>
                    </a:lnTo>
                    <a:lnTo>
                      <a:pt x="10697" y="1284"/>
                    </a:lnTo>
                    <a:lnTo>
                      <a:pt x="10702" y="1288"/>
                    </a:lnTo>
                    <a:lnTo>
                      <a:pt x="10707" y="1293"/>
                    </a:lnTo>
                    <a:lnTo>
                      <a:pt x="10710" y="1298"/>
                    </a:lnTo>
                    <a:lnTo>
                      <a:pt x="10710" y="1298"/>
                    </a:lnTo>
                    <a:lnTo>
                      <a:pt x="10713" y="1303"/>
                    </a:lnTo>
                    <a:lnTo>
                      <a:pt x="10716" y="1309"/>
                    </a:lnTo>
                    <a:lnTo>
                      <a:pt x="10717" y="1315"/>
                    </a:lnTo>
                    <a:lnTo>
                      <a:pt x="10719" y="1322"/>
                    </a:lnTo>
                    <a:lnTo>
                      <a:pt x="10719" y="1327"/>
                    </a:lnTo>
                    <a:lnTo>
                      <a:pt x="10719" y="1334"/>
                    </a:lnTo>
                    <a:lnTo>
                      <a:pt x="10717" y="1340"/>
                    </a:lnTo>
                    <a:lnTo>
                      <a:pt x="10715" y="1347"/>
                    </a:lnTo>
                    <a:lnTo>
                      <a:pt x="10715" y="1347"/>
                    </a:lnTo>
                    <a:lnTo>
                      <a:pt x="10688" y="1410"/>
                    </a:lnTo>
                    <a:lnTo>
                      <a:pt x="10661" y="1474"/>
                    </a:lnTo>
                    <a:lnTo>
                      <a:pt x="10633" y="1538"/>
                    </a:lnTo>
                    <a:lnTo>
                      <a:pt x="10604" y="1602"/>
                    </a:lnTo>
                    <a:lnTo>
                      <a:pt x="10575" y="1665"/>
                    </a:lnTo>
                    <a:lnTo>
                      <a:pt x="10545" y="1729"/>
                    </a:lnTo>
                    <a:lnTo>
                      <a:pt x="10513" y="1792"/>
                    </a:lnTo>
                    <a:lnTo>
                      <a:pt x="10482" y="1855"/>
                    </a:lnTo>
                    <a:lnTo>
                      <a:pt x="10450" y="1919"/>
                    </a:lnTo>
                    <a:lnTo>
                      <a:pt x="10416" y="1982"/>
                    </a:lnTo>
                    <a:lnTo>
                      <a:pt x="10382" y="2044"/>
                    </a:lnTo>
                    <a:lnTo>
                      <a:pt x="10347" y="2107"/>
                    </a:lnTo>
                    <a:lnTo>
                      <a:pt x="10311" y="2170"/>
                    </a:lnTo>
                    <a:lnTo>
                      <a:pt x="10276" y="2232"/>
                    </a:lnTo>
                    <a:lnTo>
                      <a:pt x="10239" y="2295"/>
                    </a:lnTo>
                    <a:lnTo>
                      <a:pt x="10201" y="2358"/>
                    </a:lnTo>
                    <a:lnTo>
                      <a:pt x="10162" y="2419"/>
                    </a:lnTo>
                    <a:lnTo>
                      <a:pt x="10123" y="2482"/>
                    </a:lnTo>
                    <a:lnTo>
                      <a:pt x="10084" y="2543"/>
                    </a:lnTo>
                    <a:lnTo>
                      <a:pt x="10042" y="2605"/>
                    </a:lnTo>
                    <a:lnTo>
                      <a:pt x="10001" y="2666"/>
                    </a:lnTo>
                    <a:lnTo>
                      <a:pt x="9959" y="2728"/>
                    </a:lnTo>
                    <a:lnTo>
                      <a:pt x="9917" y="2788"/>
                    </a:lnTo>
                    <a:lnTo>
                      <a:pt x="9873" y="2850"/>
                    </a:lnTo>
                    <a:lnTo>
                      <a:pt x="9830" y="2911"/>
                    </a:lnTo>
                    <a:lnTo>
                      <a:pt x="9784" y="2971"/>
                    </a:lnTo>
                    <a:lnTo>
                      <a:pt x="9739" y="3033"/>
                    </a:lnTo>
                    <a:lnTo>
                      <a:pt x="9693" y="3092"/>
                    </a:lnTo>
                    <a:lnTo>
                      <a:pt x="9646" y="3152"/>
                    </a:lnTo>
                    <a:lnTo>
                      <a:pt x="9598" y="3213"/>
                    </a:lnTo>
                    <a:lnTo>
                      <a:pt x="9550" y="3272"/>
                    </a:lnTo>
                    <a:lnTo>
                      <a:pt x="9500" y="3332"/>
                    </a:lnTo>
                    <a:lnTo>
                      <a:pt x="9500" y="3332"/>
                    </a:lnTo>
                    <a:lnTo>
                      <a:pt x="9418" y="3430"/>
                    </a:lnTo>
                    <a:lnTo>
                      <a:pt x="9333" y="3527"/>
                    </a:lnTo>
                    <a:lnTo>
                      <a:pt x="9247" y="3624"/>
                    </a:lnTo>
                    <a:lnTo>
                      <a:pt x="9158" y="3722"/>
                    </a:lnTo>
                    <a:lnTo>
                      <a:pt x="9068" y="3818"/>
                    </a:lnTo>
                    <a:lnTo>
                      <a:pt x="8975" y="3913"/>
                    </a:lnTo>
                    <a:lnTo>
                      <a:pt x="8881" y="4009"/>
                    </a:lnTo>
                    <a:lnTo>
                      <a:pt x="8785" y="4103"/>
                    </a:lnTo>
                    <a:lnTo>
                      <a:pt x="8688" y="4197"/>
                    </a:lnTo>
                    <a:lnTo>
                      <a:pt x="8588" y="4291"/>
                    </a:lnTo>
                    <a:lnTo>
                      <a:pt x="8486" y="4384"/>
                    </a:lnTo>
                    <a:lnTo>
                      <a:pt x="8384" y="4477"/>
                    </a:lnTo>
                    <a:lnTo>
                      <a:pt x="8279" y="4568"/>
                    </a:lnTo>
                    <a:lnTo>
                      <a:pt x="8172" y="4659"/>
                    </a:lnTo>
                    <a:lnTo>
                      <a:pt x="8063" y="4750"/>
                    </a:lnTo>
                    <a:lnTo>
                      <a:pt x="7953" y="4839"/>
                    </a:lnTo>
                    <a:lnTo>
                      <a:pt x="7953" y="4839"/>
                    </a:lnTo>
                    <a:lnTo>
                      <a:pt x="7854" y="4917"/>
                    </a:lnTo>
                    <a:lnTo>
                      <a:pt x="7757" y="4994"/>
                    </a:lnTo>
                    <a:lnTo>
                      <a:pt x="7660" y="5068"/>
                    </a:lnTo>
                    <a:lnTo>
                      <a:pt x="7563" y="5141"/>
                    </a:lnTo>
                    <a:lnTo>
                      <a:pt x="7467" y="5212"/>
                    </a:lnTo>
                    <a:lnTo>
                      <a:pt x="7372" y="5281"/>
                    </a:lnTo>
                    <a:lnTo>
                      <a:pt x="7278" y="5348"/>
                    </a:lnTo>
                    <a:lnTo>
                      <a:pt x="7184" y="5414"/>
                    </a:lnTo>
                    <a:lnTo>
                      <a:pt x="7092" y="5477"/>
                    </a:lnTo>
                    <a:lnTo>
                      <a:pt x="7001" y="5538"/>
                    </a:lnTo>
                    <a:lnTo>
                      <a:pt x="6912" y="5599"/>
                    </a:lnTo>
                    <a:lnTo>
                      <a:pt x="6823" y="5656"/>
                    </a:lnTo>
                    <a:lnTo>
                      <a:pt x="6737" y="5712"/>
                    </a:lnTo>
                    <a:lnTo>
                      <a:pt x="6651" y="5766"/>
                    </a:lnTo>
                    <a:lnTo>
                      <a:pt x="6487" y="5869"/>
                    </a:lnTo>
                    <a:lnTo>
                      <a:pt x="6331" y="5964"/>
                    </a:lnTo>
                    <a:lnTo>
                      <a:pt x="6183" y="6050"/>
                    </a:lnTo>
                    <a:lnTo>
                      <a:pt x="6044" y="6130"/>
                    </a:lnTo>
                    <a:lnTo>
                      <a:pt x="5916" y="6202"/>
                    </a:lnTo>
                    <a:lnTo>
                      <a:pt x="5799" y="6267"/>
                    </a:lnTo>
                    <a:lnTo>
                      <a:pt x="5695" y="6323"/>
                    </a:lnTo>
                    <a:lnTo>
                      <a:pt x="5526" y="6414"/>
                    </a:lnTo>
                    <a:lnTo>
                      <a:pt x="5526" y="6414"/>
                    </a:lnTo>
                    <a:lnTo>
                      <a:pt x="5444" y="6457"/>
                    </a:lnTo>
                    <a:lnTo>
                      <a:pt x="5390" y="6487"/>
                    </a:lnTo>
                    <a:lnTo>
                      <a:pt x="5390" y="6487"/>
                    </a:lnTo>
                    <a:lnTo>
                      <a:pt x="5383" y="6490"/>
                    </a:lnTo>
                    <a:lnTo>
                      <a:pt x="5377" y="6492"/>
                    </a:lnTo>
                    <a:lnTo>
                      <a:pt x="5370" y="6494"/>
                    </a:lnTo>
                    <a:lnTo>
                      <a:pt x="5364" y="6494"/>
                    </a:lnTo>
                    <a:lnTo>
                      <a:pt x="5364" y="6494"/>
                    </a:lnTo>
                    <a:close/>
                  </a:path>
                </a:pathLst>
              </a:custGeom>
              <a:solidFill>
                <a:srgbClr val="EF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835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534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9FE30-A851-4F72-84B0-A335ABFB48D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E46AC-5224-458B-A84B-E70A631FC52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92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9FE30-A851-4F72-84B0-A335ABFB48D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E46AC-5224-458B-A84B-E70A631FC52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96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9FE30-A851-4F72-84B0-A335ABFB48D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E46AC-5224-458B-A84B-E70A631FC52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50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9FE30-A851-4F72-84B0-A335ABFB48D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E46AC-5224-458B-A84B-E70A631FC52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5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6BA1FE-AF23-4248-A7F2-0ACE9F1B6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5C3591-4B8D-4571-8F5A-8D25D15A6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69788D7-B74A-4B45-985F-FAA0EA21F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D0F440C-DB69-4307-BF35-CF5A74B642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BBBE3-416F-4027-A175-A238F53D156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A605312-4EFE-4D5D-B58A-267825C55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ED8122-9342-4EB8-BA0B-920610EC4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5FBB9-8F0E-4BDA-832C-FB116AB9B82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47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9FE30-A851-4F72-84B0-A335ABFB48D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E46AC-5224-458B-A84B-E70A631FC52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44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9FE30-A851-4F72-84B0-A335ABFB48D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E46AC-5224-458B-A84B-E70A631FC52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30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9FE30-A851-4F72-84B0-A335ABFB48D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E46AC-5224-458B-A84B-E70A631FC52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84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9FE30-A851-4F72-84B0-A335ABFB48D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E46AC-5224-458B-A84B-E70A631FC52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81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9FE30-A851-4F72-84B0-A335ABFB48D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E46AC-5224-458B-A84B-E70A631FC52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44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9FE30-A851-4F72-84B0-A335ABFB48D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E46AC-5224-458B-A84B-E70A631FC52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33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9FE30-A851-4F72-84B0-A335ABFB48D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E46AC-5224-458B-A84B-E70A631FC52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27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78915"/>
          <a:stretch/>
        </p:blipFill>
        <p:spPr>
          <a:xfrm>
            <a:off x="0" y="3"/>
            <a:ext cx="12192000" cy="1086303"/>
          </a:xfrm>
          <a:prstGeom prst="rect">
            <a:avLst/>
          </a:prstGeom>
        </p:spPr>
      </p:pic>
      <p:sp>
        <p:nvSpPr>
          <p:cNvPr id="4" name="직사각형 3"/>
          <p:cNvSpPr/>
          <p:nvPr userDrawn="1"/>
        </p:nvSpPr>
        <p:spPr>
          <a:xfrm flipV="1">
            <a:off x="0" y="1129660"/>
            <a:ext cx="12192000" cy="4800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텍스트 개체 틀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35361" y="787805"/>
            <a:ext cx="10753195" cy="4415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35361" y="205515"/>
            <a:ext cx="10753195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92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0">
            <a:extLst>
              <a:ext uri="{FF2B5EF4-FFF2-40B4-BE49-F238E27FC236}">
                <a16:creationId xmlns:a16="http://schemas.microsoft.com/office/drawing/2014/main" id="{B3268F07-0238-4673-B337-473A4331BF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509" y="3"/>
            <a:ext cx="1475295" cy="1475295"/>
          </a:xfrm>
          <a:prstGeom prst="rect">
            <a:avLst/>
          </a:prstGeom>
        </p:spPr>
      </p:pic>
      <p:pic>
        <p:nvPicPr>
          <p:cNvPr id="7" name="12">
            <a:extLst>
              <a:ext uri="{FF2B5EF4-FFF2-40B4-BE49-F238E27FC236}">
                <a16:creationId xmlns:a16="http://schemas.microsoft.com/office/drawing/2014/main" id="{1E1C2CCE-40BD-41D6-8488-35A1806741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5468" y="4239627"/>
            <a:ext cx="2486533" cy="2618375"/>
          </a:xfrm>
          <a:prstGeom prst="rect">
            <a:avLst/>
          </a:prstGeom>
        </p:spPr>
      </p:pic>
      <p:pic>
        <p:nvPicPr>
          <p:cNvPr id="8" name="19">
            <a:extLst>
              <a:ext uri="{FF2B5EF4-FFF2-40B4-BE49-F238E27FC236}">
                <a16:creationId xmlns:a16="http://schemas.microsoft.com/office/drawing/2014/main" id="{68C8D596-5026-4F49-9725-6C2BAFCF58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796" y="116395"/>
            <a:ext cx="3318681" cy="17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1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1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1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9">
            <a:extLst>
              <a:ext uri="{FF2B5EF4-FFF2-40B4-BE49-F238E27FC236}">
                <a16:creationId xmlns:a16="http://schemas.microsoft.com/office/drawing/2014/main" id="{5DCE7948-7AF2-4EA7-B753-240D5AC48B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496" y="827595"/>
            <a:ext cx="8341008" cy="450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6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041370-2A97-4B46-BE21-441CB68A7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63EA61-98FA-4FA2-8E11-D9E363613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23BBEE1-5473-4F9B-B974-8B5B7784F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B912B1A-56FB-4C5B-853E-9BD6307FFD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07C4214-61F6-443D-894C-AF1162128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99D1A4D-D4F9-4741-ADA7-AB7D352378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BBBE3-416F-4027-A175-A238F53D156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BA5EDF6-DDAF-4521-9736-24B0D869F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C74ACE4-AAF4-4DC3-B846-17456E46B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5FBB9-8F0E-4BDA-832C-FB116AB9B82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67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16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E1301ED4-9046-4941-B4DF-D2A1F3E076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882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3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74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89" b="27316"/>
          <a:stretch/>
        </p:blipFill>
        <p:spPr>
          <a:xfrm>
            <a:off x="0" y="2220505"/>
            <a:ext cx="12192000" cy="3583951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2017171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" name="직사각형 3"/>
          <p:cNvSpPr/>
          <p:nvPr userDrawn="1"/>
        </p:nvSpPr>
        <p:spPr>
          <a:xfrm flipV="1">
            <a:off x="0" y="5887275"/>
            <a:ext cx="12192000" cy="60959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14" b="28889"/>
          <a:stretch/>
        </p:blipFill>
        <p:spPr>
          <a:xfrm>
            <a:off x="1465705" y="1028733"/>
            <a:ext cx="2841488" cy="5174744"/>
          </a:xfrm>
          <a:prstGeom prst="rect">
            <a:avLst/>
          </a:prstGeom>
        </p:spPr>
      </p:pic>
      <p:sp>
        <p:nvSpPr>
          <p:cNvPr id="6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5135033" y="2418912"/>
            <a:ext cx="6817784" cy="18584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72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Presentation main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5033" y="4392853"/>
            <a:ext cx="6817784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32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Presentation sub title</a:t>
            </a:r>
            <a:endParaRPr lang="ko-KR" altLang="en-US"/>
          </a:p>
        </p:txBody>
      </p:sp>
      <p:grpSp>
        <p:nvGrpSpPr>
          <p:cNvPr id="8" name="그룹 7"/>
          <p:cNvGrpSpPr/>
          <p:nvPr userDrawn="1"/>
        </p:nvGrpSpPr>
        <p:grpSpPr>
          <a:xfrm>
            <a:off x="4047103" y="1575753"/>
            <a:ext cx="762709" cy="715120"/>
            <a:chOff x="2992438" y="1774825"/>
            <a:chExt cx="3689350" cy="3459163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2992438" y="1774825"/>
              <a:ext cx="3689350" cy="2047875"/>
            </a:xfrm>
            <a:custGeom>
              <a:avLst/>
              <a:gdLst>
                <a:gd name="T0" fmla="*/ 6614 w 11624"/>
                <a:gd name="T1" fmla="*/ 6449 h 6452"/>
                <a:gd name="T2" fmla="*/ 6588 w 11624"/>
                <a:gd name="T3" fmla="*/ 6427 h 6452"/>
                <a:gd name="T4" fmla="*/ 3419 w 11624"/>
                <a:gd name="T5" fmla="*/ 4924 h 6452"/>
                <a:gd name="T6" fmla="*/ 3386 w 11624"/>
                <a:gd name="T7" fmla="*/ 4943 h 6452"/>
                <a:gd name="T8" fmla="*/ 248 w 11624"/>
                <a:gd name="T9" fmla="*/ 4948 h 6452"/>
                <a:gd name="T10" fmla="*/ 213 w 11624"/>
                <a:gd name="T11" fmla="*/ 4926 h 6452"/>
                <a:gd name="T12" fmla="*/ 167 w 11624"/>
                <a:gd name="T13" fmla="*/ 4755 h 6452"/>
                <a:gd name="T14" fmla="*/ 86 w 11624"/>
                <a:gd name="T15" fmla="*/ 4363 h 6452"/>
                <a:gd name="T16" fmla="*/ 31 w 11624"/>
                <a:gd name="T17" fmla="*/ 3968 h 6452"/>
                <a:gd name="T18" fmla="*/ 6 w 11624"/>
                <a:gd name="T19" fmla="*/ 3650 h 6452"/>
                <a:gd name="T20" fmla="*/ 1 w 11624"/>
                <a:gd name="T21" fmla="*/ 3371 h 6452"/>
                <a:gd name="T22" fmla="*/ 38 w 11624"/>
                <a:gd name="T23" fmla="*/ 2922 h 6452"/>
                <a:gd name="T24" fmla="*/ 131 w 11624"/>
                <a:gd name="T25" fmla="*/ 2485 h 6452"/>
                <a:gd name="T26" fmla="*/ 278 w 11624"/>
                <a:gd name="T27" fmla="*/ 2063 h 6452"/>
                <a:gd name="T28" fmla="*/ 477 w 11624"/>
                <a:gd name="T29" fmla="*/ 1662 h 6452"/>
                <a:gd name="T30" fmla="*/ 725 w 11624"/>
                <a:gd name="T31" fmla="*/ 1287 h 6452"/>
                <a:gd name="T32" fmla="*/ 958 w 11624"/>
                <a:gd name="T33" fmla="*/ 1011 h 6452"/>
                <a:gd name="T34" fmla="*/ 1249 w 11624"/>
                <a:gd name="T35" fmla="*/ 735 h 6452"/>
                <a:gd name="T36" fmla="*/ 1563 w 11624"/>
                <a:gd name="T37" fmla="*/ 500 h 6452"/>
                <a:gd name="T38" fmla="*/ 1901 w 11624"/>
                <a:gd name="T39" fmla="*/ 307 h 6452"/>
                <a:gd name="T40" fmla="*/ 2194 w 11624"/>
                <a:gd name="T41" fmla="*/ 180 h 6452"/>
                <a:gd name="T42" fmla="*/ 2573 w 11624"/>
                <a:gd name="T43" fmla="*/ 68 h 6452"/>
                <a:gd name="T44" fmla="*/ 2961 w 11624"/>
                <a:gd name="T45" fmla="*/ 10 h 6452"/>
                <a:gd name="T46" fmla="*/ 3240 w 11624"/>
                <a:gd name="T47" fmla="*/ 0 h 6452"/>
                <a:gd name="T48" fmla="*/ 3457 w 11624"/>
                <a:gd name="T49" fmla="*/ 12 h 6452"/>
                <a:gd name="T50" fmla="*/ 3717 w 11624"/>
                <a:gd name="T51" fmla="*/ 46 h 6452"/>
                <a:gd name="T52" fmla="*/ 4142 w 11624"/>
                <a:gd name="T53" fmla="*/ 157 h 6452"/>
                <a:gd name="T54" fmla="*/ 4560 w 11624"/>
                <a:gd name="T55" fmla="*/ 330 h 6452"/>
                <a:gd name="T56" fmla="*/ 4966 w 11624"/>
                <a:gd name="T57" fmla="*/ 566 h 6452"/>
                <a:gd name="T58" fmla="*/ 5360 w 11624"/>
                <a:gd name="T59" fmla="*/ 863 h 6452"/>
                <a:gd name="T60" fmla="*/ 5738 w 11624"/>
                <a:gd name="T61" fmla="*/ 1220 h 6452"/>
                <a:gd name="T62" fmla="*/ 6035 w 11624"/>
                <a:gd name="T63" fmla="*/ 1070 h 6452"/>
                <a:gd name="T64" fmla="*/ 6420 w 11624"/>
                <a:gd name="T65" fmla="*/ 736 h 6452"/>
                <a:gd name="T66" fmla="*/ 6819 w 11624"/>
                <a:gd name="T67" fmla="*/ 464 h 6452"/>
                <a:gd name="T68" fmla="*/ 7231 w 11624"/>
                <a:gd name="T69" fmla="*/ 254 h 6452"/>
                <a:gd name="T70" fmla="*/ 7652 w 11624"/>
                <a:gd name="T71" fmla="*/ 105 h 6452"/>
                <a:gd name="T72" fmla="*/ 8038 w 11624"/>
                <a:gd name="T73" fmla="*/ 26 h 6452"/>
                <a:gd name="T74" fmla="*/ 8254 w 11624"/>
                <a:gd name="T75" fmla="*/ 5 h 6452"/>
                <a:gd name="T76" fmla="*/ 8428 w 11624"/>
                <a:gd name="T77" fmla="*/ 0 h 6452"/>
                <a:gd name="T78" fmla="*/ 8820 w 11624"/>
                <a:gd name="T79" fmla="*/ 27 h 6452"/>
                <a:gd name="T80" fmla="*/ 9205 w 11624"/>
                <a:gd name="T81" fmla="*/ 107 h 6452"/>
                <a:gd name="T82" fmla="*/ 9580 w 11624"/>
                <a:gd name="T83" fmla="*/ 240 h 6452"/>
                <a:gd name="T84" fmla="*/ 9862 w 11624"/>
                <a:gd name="T85" fmla="*/ 379 h 6452"/>
                <a:gd name="T86" fmla="*/ 10190 w 11624"/>
                <a:gd name="T87" fmla="*/ 589 h 6452"/>
                <a:gd name="T88" fmla="*/ 10496 w 11624"/>
                <a:gd name="T89" fmla="*/ 840 h 6452"/>
                <a:gd name="T90" fmla="*/ 10727 w 11624"/>
                <a:gd name="T91" fmla="*/ 1078 h 6452"/>
                <a:gd name="T92" fmla="*/ 11006 w 11624"/>
                <a:gd name="T93" fmla="*/ 1433 h 6452"/>
                <a:gd name="T94" fmla="*/ 11235 w 11624"/>
                <a:gd name="T95" fmla="*/ 1820 h 6452"/>
                <a:gd name="T96" fmla="*/ 11413 w 11624"/>
                <a:gd name="T97" fmla="*/ 2230 h 6452"/>
                <a:gd name="T98" fmla="*/ 11538 w 11624"/>
                <a:gd name="T99" fmla="*/ 2659 h 6452"/>
                <a:gd name="T100" fmla="*/ 11608 w 11624"/>
                <a:gd name="T101" fmla="*/ 3101 h 6452"/>
                <a:gd name="T102" fmla="*/ 11622 w 11624"/>
                <a:gd name="T103" fmla="*/ 3551 h 6452"/>
                <a:gd name="T104" fmla="*/ 11615 w 11624"/>
                <a:gd name="T105" fmla="*/ 3728 h 6452"/>
                <a:gd name="T106" fmla="*/ 11576 w 11624"/>
                <a:gd name="T107" fmla="*/ 4119 h 6452"/>
                <a:gd name="T108" fmla="*/ 11512 w 11624"/>
                <a:gd name="T109" fmla="*/ 4507 h 6452"/>
                <a:gd name="T110" fmla="*/ 11424 w 11624"/>
                <a:gd name="T111" fmla="*/ 4890 h 6452"/>
                <a:gd name="T112" fmla="*/ 11405 w 11624"/>
                <a:gd name="T113" fmla="*/ 4918 h 6452"/>
                <a:gd name="T114" fmla="*/ 7299 w 11624"/>
                <a:gd name="T115" fmla="*/ 4929 h 6452"/>
                <a:gd name="T116" fmla="*/ 6669 w 11624"/>
                <a:gd name="T117" fmla="*/ 6438 h 6452"/>
                <a:gd name="T118" fmla="*/ 6637 w 11624"/>
                <a:gd name="T119" fmla="*/ 6452 h 6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624" h="6452">
                  <a:moveTo>
                    <a:pt x="6634" y="6452"/>
                  </a:moveTo>
                  <a:lnTo>
                    <a:pt x="6634" y="6452"/>
                  </a:lnTo>
                  <a:lnTo>
                    <a:pt x="6626" y="6452"/>
                  </a:lnTo>
                  <a:lnTo>
                    <a:pt x="6620" y="6451"/>
                  </a:lnTo>
                  <a:lnTo>
                    <a:pt x="6614" y="6449"/>
                  </a:lnTo>
                  <a:lnTo>
                    <a:pt x="6608" y="6445"/>
                  </a:lnTo>
                  <a:lnTo>
                    <a:pt x="6602" y="6442"/>
                  </a:lnTo>
                  <a:lnTo>
                    <a:pt x="6597" y="6438"/>
                  </a:lnTo>
                  <a:lnTo>
                    <a:pt x="6593" y="6432"/>
                  </a:lnTo>
                  <a:lnTo>
                    <a:pt x="6588" y="6427"/>
                  </a:lnTo>
                  <a:lnTo>
                    <a:pt x="4348" y="2710"/>
                  </a:lnTo>
                  <a:lnTo>
                    <a:pt x="3426" y="4910"/>
                  </a:lnTo>
                  <a:lnTo>
                    <a:pt x="3426" y="4910"/>
                  </a:lnTo>
                  <a:lnTo>
                    <a:pt x="3423" y="4916"/>
                  </a:lnTo>
                  <a:lnTo>
                    <a:pt x="3419" y="4924"/>
                  </a:lnTo>
                  <a:lnTo>
                    <a:pt x="3413" y="4929"/>
                  </a:lnTo>
                  <a:lnTo>
                    <a:pt x="3408" y="4934"/>
                  </a:lnTo>
                  <a:lnTo>
                    <a:pt x="3401" y="4938"/>
                  </a:lnTo>
                  <a:lnTo>
                    <a:pt x="3394" y="4941"/>
                  </a:lnTo>
                  <a:lnTo>
                    <a:pt x="3386" y="4943"/>
                  </a:lnTo>
                  <a:lnTo>
                    <a:pt x="3378" y="4944"/>
                  </a:lnTo>
                  <a:lnTo>
                    <a:pt x="3378" y="4944"/>
                  </a:lnTo>
                  <a:lnTo>
                    <a:pt x="256" y="4948"/>
                  </a:lnTo>
                  <a:lnTo>
                    <a:pt x="256" y="4948"/>
                  </a:lnTo>
                  <a:lnTo>
                    <a:pt x="248" y="4948"/>
                  </a:lnTo>
                  <a:lnTo>
                    <a:pt x="239" y="4946"/>
                  </a:lnTo>
                  <a:lnTo>
                    <a:pt x="231" y="4943"/>
                  </a:lnTo>
                  <a:lnTo>
                    <a:pt x="225" y="4938"/>
                  </a:lnTo>
                  <a:lnTo>
                    <a:pt x="219" y="4932"/>
                  </a:lnTo>
                  <a:lnTo>
                    <a:pt x="213" y="4926"/>
                  </a:lnTo>
                  <a:lnTo>
                    <a:pt x="209" y="4918"/>
                  </a:lnTo>
                  <a:lnTo>
                    <a:pt x="207" y="4911"/>
                  </a:lnTo>
                  <a:lnTo>
                    <a:pt x="207" y="4911"/>
                  </a:lnTo>
                  <a:lnTo>
                    <a:pt x="186" y="4833"/>
                  </a:lnTo>
                  <a:lnTo>
                    <a:pt x="167" y="4755"/>
                  </a:lnTo>
                  <a:lnTo>
                    <a:pt x="148" y="4677"/>
                  </a:lnTo>
                  <a:lnTo>
                    <a:pt x="131" y="4600"/>
                  </a:lnTo>
                  <a:lnTo>
                    <a:pt x="115" y="4521"/>
                  </a:lnTo>
                  <a:lnTo>
                    <a:pt x="100" y="4442"/>
                  </a:lnTo>
                  <a:lnTo>
                    <a:pt x="86" y="4363"/>
                  </a:lnTo>
                  <a:lnTo>
                    <a:pt x="73" y="4284"/>
                  </a:lnTo>
                  <a:lnTo>
                    <a:pt x="61" y="4205"/>
                  </a:lnTo>
                  <a:lnTo>
                    <a:pt x="50" y="4127"/>
                  </a:lnTo>
                  <a:lnTo>
                    <a:pt x="40" y="4048"/>
                  </a:lnTo>
                  <a:lnTo>
                    <a:pt x="31" y="3968"/>
                  </a:lnTo>
                  <a:lnTo>
                    <a:pt x="23" y="3889"/>
                  </a:lnTo>
                  <a:lnTo>
                    <a:pt x="17" y="3809"/>
                  </a:lnTo>
                  <a:lnTo>
                    <a:pt x="11" y="3729"/>
                  </a:lnTo>
                  <a:lnTo>
                    <a:pt x="6" y="3650"/>
                  </a:lnTo>
                  <a:lnTo>
                    <a:pt x="6" y="3650"/>
                  </a:lnTo>
                  <a:lnTo>
                    <a:pt x="7" y="3642"/>
                  </a:lnTo>
                  <a:lnTo>
                    <a:pt x="7" y="3642"/>
                  </a:lnTo>
                  <a:lnTo>
                    <a:pt x="3" y="3551"/>
                  </a:lnTo>
                  <a:lnTo>
                    <a:pt x="0" y="3460"/>
                  </a:lnTo>
                  <a:lnTo>
                    <a:pt x="1" y="3371"/>
                  </a:lnTo>
                  <a:lnTo>
                    <a:pt x="4" y="3280"/>
                  </a:lnTo>
                  <a:lnTo>
                    <a:pt x="9" y="3190"/>
                  </a:lnTo>
                  <a:lnTo>
                    <a:pt x="17" y="3101"/>
                  </a:lnTo>
                  <a:lnTo>
                    <a:pt x="26" y="3011"/>
                  </a:lnTo>
                  <a:lnTo>
                    <a:pt x="38" y="2922"/>
                  </a:lnTo>
                  <a:lnTo>
                    <a:pt x="52" y="2834"/>
                  </a:lnTo>
                  <a:lnTo>
                    <a:pt x="68" y="2746"/>
                  </a:lnTo>
                  <a:lnTo>
                    <a:pt x="87" y="2658"/>
                  </a:lnTo>
                  <a:lnTo>
                    <a:pt x="108" y="2571"/>
                  </a:lnTo>
                  <a:lnTo>
                    <a:pt x="131" y="2485"/>
                  </a:lnTo>
                  <a:lnTo>
                    <a:pt x="156" y="2399"/>
                  </a:lnTo>
                  <a:lnTo>
                    <a:pt x="183" y="2313"/>
                  </a:lnTo>
                  <a:lnTo>
                    <a:pt x="213" y="2229"/>
                  </a:lnTo>
                  <a:lnTo>
                    <a:pt x="244" y="2146"/>
                  </a:lnTo>
                  <a:lnTo>
                    <a:pt x="278" y="2063"/>
                  </a:lnTo>
                  <a:lnTo>
                    <a:pt x="314" y="1981"/>
                  </a:lnTo>
                  <a:lnTo>
                    <a:pt x="351" y="1900"/>
                  </a:lnTo>
                  <a:lnTo>
                    <a:pt x="391" y="1819"/>
                  </a:lnTo>
                  <a:lnTo>
                    <a:pt x="432" y="1740"/>
                  </a:lnTo>
                  <a:lnTo>
                    <a:pt x="477" y="1662"/>
                  </a:lnTo>
                  <a:lnTo>
                    <a:pt x="522" y="1584"/>
                  </a:lnTo>
                  <a:lnTo>
                    <a:pt x="570" y="1509"/>
                  </a:lnTo>
                  <a:lnTo>
                    <a:pt x="620" y="1433"/>
                  </a:lnTo>
                  <a:lnTo>
                    <a:pt x="671" y="1360"/>
                  </a:lnTo>
                  <a:lnTo>
                    <a:pt x="725" y="1287"/>
                  </a:lnTo>
                  <a:lnTo>
                    <a:pt x="780" y="1216"/>
                  </a:lnTo>
                  <a:lnTo>
                    <a:pt x="838" y="1146"/>
                  </a:lnTo>
                  <a:lnTo>
                    <a:pt x="898" y="1078"/>
                  </a:lnTo>
                  <a:lnTo>
                    <a:pt x="958" y="1011"/>
                  </a:lnTo>
                  <a:lnTo>
                    <a:pt x="958" y="1011"/>
                  </a:lnTo>
                  <a:lnTo>
                    <a:pt x="1014" y="952"/>
                  </a:lnTo>
                  <a:lnTo>
                    <a:pt x="1072" y="895"/>
                  </a:lnTo>
                  <a:lnTo>
                    <a:pt x="1129" y="840"/>
                  </a:lnTo>
                  <a:lnTo>
                    <a:pt x="1188" y="787"/>
                  </a:lnTo>
                  <a:lnTo>
                    <a:pt x="1249" y="735"/>
                  </a:lnTo>
                  <a:lnTo>
                    <a:pt x="1309" y="685"/>
                  </a:lnTo>
                  <a:lnTo>
                    <a:pt x="1372" y="636"/>
                  </a:lnTo>
                  <a:lnTo>
                    <a:pt x="1435" y="589"/>
                  </a:lnTo>
                  <a:lnTo>
                    <a:pt x="1498" y="543"/>
                  </a:lnTo>
                  <a:lnTo>
                    <a:pt x="1563" y="500"/>
                  </a:lnTo>
                  <a:lnTo>
                    <a:pt x="1629" y="458"/>
                  </a:lnTo>
                  <a:lnTo>
                    <a:pt x="1696" y="418"/>
                  </a:lnTo>
                  <a:lnTo>
                    <a:pt x="1763" y="379"/>
                  </a:lnTo>
                  <a:lnTo>
                    <a:pt x="1832" y="341"/>
                  </a:lnTo>
                  <a:lnTo>
                    <a:pt x="1901" y="307"/>
                  </a:lnTo>
                  <a:lnTo>
                    <a:pt x="1971" y="273"/>
                  </a:lnTo>
                  <a:lnTo>
                    <a:pt x="1971" y="273"/>
                  </a:lnTo>
                  <a:lnTo>
                    <a:pt x="2045" y="240"/>
                  </a:lnTo>
                  <a:lnTo>
                    <a:pt x="2119" y="209"/>
                  </a:lnTo>
                  <a:lnTo>
                    <a:pt x="2194" y="180"/>
                  </a:lnTo>
                  <a:lnTo>
                    <a:pt x="2268" y="153"/>
                  </a:lnTo>
                  <a:lnTo>
                    <a:pt x="2344" y="130"/>
                  </a:lnTo>
                  <a:lnTo>
                    <a:pt x="2421" y="107"/>
                  </a:lnTo>
                  <a:lnTo>
                    <a:pt x="2496" y="86"/>
                  </a:lnTo>
                  <a:lnTo>
                    <a:pt x="2573" y="68"/>
                  </a:lnTo>
                  <a:lnTo>
                    <a:pt x="2650" y="52"/>
                  </a:lnTo>
                  <a:lnTo>
                    <a:pt x="2727" y="38"/>
                  </a:lnTo>
                  <a:lnTo>
                    <a:pt x="2805" y="27"/>
                  </a:lnTo>
                  <a:lnTo>
                    <a:pt x="2883" y="17"/>
                  </a:lnTo>
                  <a:lnTo>
                    <a:pt x="2961" y="10"/>
                  </a:lnTo>
                  <a:lnTo>
                    <a:pt x="3039" y="4"/>
                  </a:lnTo>
                  <a:lnTo>
                    <a:pt x="3118" y="1"/>
                  </a:lnTo>
                  <a:lnTo>
                    <a:pt x="3197" y="0"/>
                  </a:lnTo>
                  <a:lnTo>
                    <a:pt x="3197" y="0"/>
                  </a:lnTo>
                  <a:lnTo>
                    <a:pt x="3240" y="0"/>
                  </a:lnTo>
                  <a:lnTo>
                    <a:pt x="3284" y="1"/>
                  </a:lnTo>
                  <a:lnTo>
                    <a:pt x="3328" y="2"/>
                  </a:lnTo>
                  <a:lnTo>
                    <a:pt x="3371" y="5"/>
                  </a:lnTo>
                  <a:lnTo>
                    <a:pt x="3414" y="7"/>
                  </a:lnTo>
                  <a:lnTo>
                    <a:pt x="3457" y="12"/>
                  </a:lnTo>
                  <a:lnTo>
                    <a:pt x="3501" y="16"/>
                  </a:lnTo>
                  <a:lnTo>
                    <a:pt x="3544" y="20"/>
                  </a:lnTo>
                  <a:lnTo>
                    <a:pt x="3587" y="26"/>
                  </a:lnTo>
                  <a:lnTo>
                    <a:pt x="3630" y="32"/>
                  </a:lnTo>
                  <a:lnTo>
                    <a:pt x="3717" y="46"/>
                  </a:lnTo>
                  <a:lnTo>
                    <a:pt x="3802" y="64"/>
                  </a:lnTo>
                  <a:lnTo>
                    <a:pt x="3888" y="83"/>
                  </a:lnTo>
                  <a:lnTo>
                    <a:pt x="3974" y="105"/>
                  </a:lnTo>
                  <a:lnTo>
                    <a:pt x="4058" y="130"/>
                  </a:lnTo>
                  <a:lnTo>
                    <a:pt x="4142" y="157"/>
                  </a:lnTo>
                  <a:lnTo>
                    <a:pt x="4226" y="187"/>
                  </a:lnTo>
                  <a:lnTo>
                    <a:pt x="4311" y="219"/>
                  </a:lnTo>
                  <a:lnTo>
                    <a:pt x="4394" y="254"/>
                  </a:lnTo>
                  <a:lnTo>
                    <a:pt x="4477" y="290"/>
                  </a:lnTo>
                  <a:lnTo>
                    <a:pt x="4560" y="330"/>
                  </a:lnTo>
                  <a:lnTo>
                    <a:pt x="4642" y="373"/>
                  </a:lnTo>
                  <a:lnTo>
                    <a:pt x="4724" y="417"/>
                  </a:lnTo>
                  <a:lnTo>
                    <a:pt x="4805" y="464"/>
                  </a:lnTo>
                  <a:lnTo>
                    <a:pt x="4886" y="514"/>
                  </a:lnTo>
                  <a:lnTo>
                    <a:pt x="4966" y="566"/>
                  </a:lnTo>
                  <a:lnTo>
                    <a:pt x="5046" y="621"/>
                  </a:lnTo>
                  <a:lnTo>
                    <a:pt x="5126" y="677"/>
                  </a:lnTo>
                  <a:lnTo>
                    <a:pt x="5205" y="736"/>
                  </a:lnTo>
                  <a:lnTo>
                    <a:pt x="5283" y="799"/>
                  </a:lnTo>
                  <a:lnTo>
                    <a:pt x="5360" y="863"/>
                  </a:lnTo>
                  <a:lnTo>
                    <a:pt x="5437" y="930"/>
                  </a:lnTo>
                  <a:lnTo>
                    <a:pt x="5514" y="999"/>
                  </a:lnTo>
                  <a:lnTo>
                    <a:pt x="5589" y="1070"/>
                  </a:lnTo>
                  <a:lnTo>
                    <a:pt x="5664" y="1144"/>
                  </a:lnTo>
                  <a:lnTo>
                    <a:pt x="5738" y="1220"/>
                  </a:lnTo>
                  <a:lnTo>
                    <a:pt x="5813" y="1299"/>
                  </a:lnTo>
                  <a:lnTo>
                    <a:pt x="5813" y="1299"/>
                  </a:lnTo>
                  <a:lnTo>
                    <a:pt x="5886" y="1220"/>
                  </a:lnTo>
                  <a:lnTo>
                    <a:pt x="5961" y="1144"/>
                  </a:lnTo>
                  <a:lnTo>
                    <a:pt x="6035" y="1070"/>
                  </a:lnTo>
                  <a:lnTo>
                    <a:pt x="6111" y="999"/>
                  </a:lnTo>
                  <a:lnTo>
                    <a:pt x="6188" y="930"/>
                  </a:lnTo>
                  <a:lnTo>
                    <a:pt x="6264" y="863"/>
                  </a:lnTo>
                  <a:lnTo>
                    <a:pt x="6342" y="799"/>
                  </a:lnTo>
                  <a:lnTo>
                    <a:pt x="6420" y="736"/>
                  </a:lnTo>
                  <a:lnTo>
                    <a:pt x="6499" y="677"/>
                  </a:lnTo>
                  <a:lnTo>
                    <a:pt x="6579" y="621"/>
                  </a:lnTo>
                  <a:lnTo>
                    <a:pt x="6659" y="566"/>
                  </a:lnTo>
                  <a:lnTo>
                    <a:pt x="6738" y="514"/>
                  </a:lnTo>
                  <a:lnTo>
                    <a:pt x="6819" y="464"/>
                  </a:lnTo>
                  <a:lnTo>
                    <a:pt x="6900" y="417"/>
                  </a:lnTo>
                  <a:lnTo>
                    <a:pt x="6983" y="373"/>
                  </a:lnTo>
                  <a:lnTo>
                    <a:pt x="7065" y="330"/>
                  </a:lnTo>
                  <a:lnTo>
                    <a:pt x="7148" y="290"/>
                  </a:lnTo>
                  <a:lnTo>
                    <a:pt x="7231" y="254"/>
                  </a:lnTo>
                  <a:lnTo>
                    <a:pt x="7314" y="219"/>
                  </a:lnTo>
                  <a:lnTo>
                    <a:pt x="7398" y="187"/>
                  </a:lnTo>
                  <a:lnTo>
                    <a:pt x="7483" y="157"/>
                  </a:lnTo>
                  <a:lnTo>
                    <a:pt x="7567" y="130"/>
                  </a:lnTo>
                  <a:lnTo>
                    <a:pt x="7652" y="105"/>
                  </a:lnTo>
                  <a:lnTo>
                    <a:pt x="7736" y="83"/>
                  </a:lnTo>
                  <a:lnTo>
                    <a:pt x="7823" y="64"/>
                  </a:lnTo>
                  <a:lnTo>
                    <a:pt x="7908" y="46"/>
                  </a:lnTo>
                  <a:lnTo>
                    <a:pt x="7995" y="32"/>
                  </a:lnTo>
                  <a:lnTo>
                    <a:pt x="8038" y="26"/>
                  </a:lnTo>
                  <a:lnTo>
                    <a:pt x="8081" y="20"/>
                  </a:lnTo>
                  <a:lnTo>
                    <a:pt x="8124" y="16"/>
                  </a:lnTo>
                  <a:lnTo>
                    <a:pt x="8167" y="12"/>
                  </a:lnTo>
                  <a:lnTo>
                    <a:pt x="8211" y="7"/>
                  </a:lnTo>
                  <a:lnTo>
                    <a:pt x="8254" y="5"/>
                  </a:lnTo>
                  <a:lnTo>
                    <a:pt x="8297" y="2"/>
                  </a:lnTo>
                  <a:lnTo>
                    <a:pt x="8341" y="1"/>
                  </a:lnTo>
                  <a:lnTo>
                    <a:pt x="8384" y="0"/>
                  </a:lnTo>
                  <a:lnTo>
                    <a:pt x="8428" y="0"/>
                  </a:lnTo>
                  <a:lnTo>
                    <a:pt x="8428" y="0"/>
                  </a:lnTo>
                  <a:lnTo>
                    <a:pt x="8506" y="1"/>
                  </a:lnTo>
                  <a:lnTo>
                    <a:pt x="8585" y="4"/>
                  </a:lnTo>
                  <a:lnTo>
                    <a:pt x="8664" y="10"/>
                  </a:lnTo>
                  <a:lnTo>
                    <a:pt x="8742" y="17"/>
                  </a:lnTo>
                  <a:lnTo>
                    <a:pt x="8820" y="27"/>
                  </a:lnTo>
                  <a:lnTo>
                    <a:pt x="8897" y="38"/>
                  </a:lnTo>
                  <a:lnTo>
                    <a:pt x="8975" y="52"/>
                  </a:lnTo>
                  <a:lnTo>
                    <a:pt x="9052" y="68"/>
                  </a:lnTo>
                  <a:lnTo>
                    <a:pt x="9129" y="86"/>
                  </a:lnTo>
                  <a:lnTo>
                    <a:pt x="9205" y="107"/>
                  </a:lnTo>
                  <a:lnTo>
                    <a:pt x="9281" y="130"/>
                  </a:lnTo>
                  <a:lnTo>
                    <a:pt x="9356" y="153"/>
                  </a:lnTo>
                  <a:lnTo>
                    <a:pt x="9431" y="180"/>
                  </a:lnTo>
                  <a:lnTo>
                    <a:pt x="9505" y="209"/>
                  </a:lnTo>
                  <a:lnTo>
                    <a:pt x="9580" y="240"/>
                  </a:lnTo>
                  <a:lnTo>
                    <a:pt x="9653" y="273"/>
                  </a:lnTo>
                  <a:lnTo>
                    <a:pt x="9653" y="273"/>
                  </a:lnTo>
                  <a:lnTo>
                    <a:pt x="9724" y="307"/>
                  </a:lnTo>
                  <a:lnTo>
                    <a:pt x="9793" y="342"/>
                  </a:lnTo>
                  <a:lnTo>
                    <a:pt x="9862" y="379"/>
                  </a:lnTo>
                  <a:lnTo>
                    <a:pt x="9929" y="418"/>
                  </a:lnTo>
                  <a:lnTo>
                    <a:pt x="9996" y="458"/>
                  </a:lnTo>
                  <a:lnTo>
                    <a:pt x="10062" y="500"/>
                  </a:lnTo>
                  <a:lnTo>
                    <a:pt x="10126" y="543"/>
                  </a:lnTo>
                  <a:lnTo>
                    <a:pt x="10190" y="589"/>
                  </a:lnTo>
                  <a:lnTo>
                    <a:pt x="10253" y="636"/>
                  </a:lnTo>
                  <a:lnTo>
                    <a:pt x="10315" y="685"/>
                  </a:lnTo>
                  <a:lnTo>
                    <a:pt x="10376" y="735"/>
                  </a:lnTo>
                  <a:lnTo>
                    <a:pt x="10436" y="787"/>
                  </a:lnTo>
                  <a:lnTo>
                    <a:pt x="10496" y="840"/>
                  </a:lnTo>
                  <a:lnTo>
                    <a:pt x="10553" y="895"/>
                  </a:lnTo>
                  <a:lnTo>
                    <a:pt x="10610" y="952"/>
                  </a:lnTo>
                  <a:lnTo>
                    <a:pt x="10666" y="1011"/>
                  </a:lnTo>
                  <a:lnTo>
                    <a:pt x="10666" y="1011"/>
                  </a:lnTo>
                  <a:lnTo>
                    <a:pt x="10727" y="1078"/>
                  </a:lnTo>
                  <a:lnTo>
                    <a:pt x="10786" y="1146"/>
                  </a:lnTo>
                  <a:lnTo>
                    <a:pt x="10845" y="1216"/>
                  </a:lnTo>
                  <a:lnTo>
                    <a:pt x="10900" y="1287"/>
                  </a:lnTo>
                  <a:lnTo>
                    <a:pt x="10954" y="1360"/>
                  </a:lnTo>
                  <a:lnTo>
                    <a:pt x="11006" y="1433"/>
                  </a:lnTo>
                  <a:lnTo>
                    <a:pt x="11055" y="1509"/>
                  </a:lnTo>
                  <a:lnTo>
                    <a:pt x="11103" y="1584"/>
                  </a:lnTo>
                  <a:lnTo>
                    <a:pt x="11148" y="1662"/>
                  </a:lnTo>
                  <a:lnTo>
                    <a:pt x="11192" y="1740"/>
                  </a:lnTo>
                  <a:lnTo>
                    <a:pt x="11235" y="1820"/>
                  </a:lnTo>
                  <a:lnTo>
                    <a:pt x="11273" y="1900"/>
                  </a:lnTo>
                  <a:lnTo>
                    <a:pt x="11311" y="1981"/>
                  </a:lnTo>
                  <a:lnTo>
                    <a:pt x="11347" y="2063"/>
                  </a:lnTo>
                  <a:lnTo>
                    <a:pt x="11381" y="2146"/>
                  </a:lnTo>
                  <a:lnTo>
                    <a:pt x="11413" y="2230"/>
                  </a:lnTo>
                  <a:lnTo>
                    <a:pt x="11442" y="2314"/>
                  </a:lnTo>
                  <a:lnTo>
                    <a:pt x="11469" y="2400"/>
                  </a:lnTo>
                  <a:lnTo>
                    <a:pt x="11494" y="2485"/>
                  </a:lnTo>
                  <a:lnTo>
                    <a:pt x="11517" y="2571"/>
                  </a:lnTo>
                  <a:lnTo>
                    <a:pt x="11538" y="2659"/>
                  </a:lnTo>
                  <a:lnTo>
                    <a:pt x="11556" y="2746"/>
                  </a:lnTo>
                  <a:lnTo>
                    <a:pt x="11573" y="2835"/>
                  </a:lnTo>
                  <a:lnTo>
                    <a:pt x="11587" y="2922"/>
                  </a:lnTo>
                  <a:lnTo>
                    <a:pt x="11598" y="3012"/>
                  </a:lnTo>
                  <a:lnTo>
                    <a:pt x="11608" y="3101"/>
                  </a:lnTo>
                  <a:lnTo>
                    <a:pt x="11616" y="3190"/>
                  </a:lnTo>
                  <a:lnTo>
                    <a:pt x="11621" y="3281"/>
                  </a:lnTo>
                  <a:lnTo>
                    <a:pt x="11624" y="3371"/>
                  </a:lnTo>
                  <a:lnTo>
                    <a:pt x="11624" y="3461"/>
                  </a:lnTo>
                  <a:lnTo>
                    <a:pt x="11622" y="3551"/>
                  </a:lnTo>
                  <a:lnTo>
                    <a:pt x="11619" y="3642"/>
                  </a:lnTo>
                  <a:lnTo>
                    <a:pt x="11619" y="3642"/>
                  </a:lnTo>
                  <a:lnTo>
                    <a:pt x="11619" y="3650"/>
                  </a:lnTo>
                  <a:lnTo>
                    <a:pt x="11619" y="3650"/>
                  </a:lnTo>
                  <a:lnTo>
                    <a:pt x="11615" y="3728"/>
                  </a:lnTo>
                  <a:lnTo>
                    <a:pt x="11608" y="3807"/>
                  </a:lnTo>
                  <a:lnTo>
                    <a:pt x="11602" y="3885"/>
                  </a:lnTo>
                  <a:lnTo>
                    <a:pt x="11594" y="3962"/>
                  </a:lnTo>
                  <a:lnTo>
                    <a:pt x="11586" y="4041"/>
                  </a:lnTo>
                  <a:lnTo>
                    <a:pt x="11576" y="4119"/>
                  </a:lnTo>
                  <a:lnTo>
                    <a:pt x="11565" y="4197"/>
                  </a:lnTo>
                  <a:lnTo>
                    <a:pt x="11553" y="4275"/>
                  </a:lnTo>
                  <a:lnTo>
                    <a:pt x="11541" y="4352"/>
                  </a:lnTo>
                  <a:lnTo>
                    <a:pt x="11527" y="4430"/>
                  </a:lnTo>
                  <a:lnTo>
                    <a:pt x="11512" y="4507"/>
                  </a:lnTo>
                  <a:lnTo>
                    <a:pt x="11497" y="4585"/>
                  </a:lnTo>
                  <a:lnTo>
                    <a:pt x="11480" y="4661"/>
                  </a:lnTo>
                  <a:lnTo>
                    <a:pt x="11462" y="4738"/>
                  </a:lnTo>
                  <a:lnTo>
                    <a:pt x="11444" y="4815"/>
                  </a:lnTo>
                  <a:lnTo>
                    <a:pt x="11424" y="4890"/>
                  </a:lnTo>
                  <a:lnTo>
                    <a:pt x="11424" y="4890"/>
                  </a:lnTo>
                  <a:lnTo>
                    <a:pt x="11421" y="4899"/>
                  </a:lnTo>
                  <a:lnTo>
                    <a:pt x="11417" y="4906"/>
                  </a:lnTo>
                  <a:lnTo>
                    <a:pt x="11412" y="4913"/>
                  </a:lnTo>
                  <a:lnTo>
                    <a:pt x="11405" y="4918"/>
                  </a:lnTo>
                  <a:lnTo>
                    <a:pt x="11399" y="4923"/>
                  </a:lnTo>
                  <a:lnTo>
                    <a:pt x="11391" y="4927"/>
                  </a:lnTo>
                  <a:lnTo>
                    <a:pt x="11382" y="4929"/>
                  </a:lnTo>
                  <a:lnTo>
                    <a:pt x="11374" y="4929"/>
                  </a:lnTo>
                  <a:lnTo>
                    <a:pt x="7299" y="4929"/>
                  </a:lnTo>
                  <a:lnTo>
                    <a:pt x="6681" y="6421"/>
                  </a:lnTo>
                  <a:lnTo>
                    <a:pt x="6681" y="6421"/>
                  </a:lnTo>
                  <a:lnTo>
                    <a:pt x="6678" y="6427"/>
                  </a:lnTo>
                  <a:lnTo>
                    <a:pt x="6674" y="6432"/>
                  </a:lnTo>
                  <a:lnTo>
                    <a:pt x="6669" y="6438"/>
                  </a:lnTo>
                  <a:lnTo>
                    <a:pt x="6664" y="6442"/>
                  </a:lnTo>
                  <a:lnTo>
                    <a:pt x="6657" y="6446"/>
                  </a:lnTo>
                  <a:lnTo>
                    <a:pt x="6651" y="6449"/>
                  </a:lnTo>
                  <a:lnTo>
                    <a:pt x="6645" y="6451"/>
                  </a:lnTo>
                  <a:lnTo>
                    <a:pt x="6637" y="6452"/>
                  </a:lnTo>
                  <a:lnTo>
                    <a:pt x="6637" y="6452"/>
                  </a:lnTo>
                  <a:lnTo>
                    <a:pt x="6634" y="6452"/>
                  </a:lnTo>
                  <a:lnTo>
                    <a:pt x="6634" y="6452"/>
                  </a:lnTo>
                  <a:close/>
                </a:path>
              </a:pathLst>
            </a:custGeom>
            <a:solidFill>
              <a:srgbClr val="E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3133725" y="3171825"/>
              <a:ext cx="3403600" cy="2062163"/>
            </a:xfrm>
            <a:custGeom>
              <a:avLst/>
              <a:gdLst>
                <a:gd name="T0" fmla="*/ 5350 w 10719"/>
                <a:gd name="T1" fmla="*/ 6492 h 6494"/>
                <a:gd name="T2" fmla="*/ 5283 w 10719"/>
                <a:gd name="T3" fmla="*/ 6457 h 6494"/>
                <a:gd name="T4" fmla="*/ 4927 w 10719"/>
                <a:gd name="T5" fmla="*/ 6266 h 6494"/>
                <a:gd name="T6" fmla="*/ 4394 w 10719"/>
                <a:gd name="T7" fmla="*/ 5962 h 6494"/>
                <a:gd name="T8" fmla="*/ 3899 w 10719"/>
                <a:gd name="T9" fmla="*/ 5654 h 6494"/>
                <a:gd name="T10" fmla="*/ 3538 w 10719"/>
                <a:gd name="T11" fmla="*/ 5410 h 6494"/>
                <a:gd name="T12" fmla="*/ 3157 w 10719"/>
                <a:gd name="T13" fmla="*/ 5136 h 6494"/>
                <a:gd name="T14" fmla="*/ 2767 w 10719"/>
                <a:gd name="T15" fmla="*/ 4833 h 6494"/>
                <a:gd name="T16" fmla="*/ 2440 w 10719"/>
                <a:gd name="T17" fmla="*/ 4561 h 6494"/>
                <a:gd name="T18" fmla="*/ 2031 w 10719"/>
                <a:gd name="T19" fmla="*/ 4189 h 6494"/>
                <a:gd name="T20" fmla="*/ 1650 w 10719"/>
                <a:gd name="T21" fmla="*/ 3808 h 6494"/>
                <a:gd name="T22" fmla="*/ 1300 w 10719"/>
                <a:gd name="T23" fmla="*/ 3418 h 6494"/>
                <a:gd name="T24" fmla="*/ 1120 w 10719"/>
                <a:gd name="T25" fmla="*/ 3201 h 6494"/>
                <a:gd name="T26" fmla="*/ 933 w 10719"/>
                <a:gd name="T27" fmla="*/ 2959 h 6494"/>
                <a:gd name="T28" fmla="*/ 758 w 10719"/>
                <a:gd name="T29" fmla="*/ 2714 h 6494"/>
                <a:gd name="T30" fmla="*/ 595 w 10719"/>
                <a:gd name="T31" fmla="*/ 2467 h 6494"/>
                <a:gd name="T32" fmla="*/ 442 w 10719"/>
                <a:gd name="T33" fmla="*/ 2217 h 6494"/>
                <a:gd name="T34" fmla="*/ 302 w 10719"/>
                <a:gd name="T35" fmla="*/ 1966 h 6494"/>
                <a:gd name="T36" fmla="*/ 173 w 10719"/>
                <a:gd name="T37" fmla="*/ 1712 h 6494"/>
                <a:gd name="T38" fmla="*/ 58 w 10719"/>
                <a:gd name="T39" fmla="*/ 1456 h 6494"/>
                <a:gd name="T40" fmla="*/ 4 w 10719"/>
                <a:gd name="T41" fmla="*/ 1326 h 6494"/>
                <a:gd name="T42" fmla="*/ 0 w 10719"/>
                <a:gd name="T43" fmla="*/ 1301 h 6494"/>
                <a:gd name="T44" fmla="*/ 8 w 10719"/>
                <a:gd name="T45" fmla="*/ 1276 h 6494"/>
                <a:gd name="T46" fmla="*/ 21 w 10719"/>
                <a:gd name="T47" fmla="*/ 1264 h 6494"/>
                <a:gd name="T48" fmla="*/ 45 w 10719"/>
                <a:gd name="T49" fmla="*/ 1254 h 6494"/>
                <a:gd name="T50" fmla="*/ 3963 w 10719"/>
                <a:gd name="T51" fmla="*/ 31 h 6494"/>
                <a:gd name="T52" fmla="*/ 3980 w 10719"/>
                <a:gd name="T53" fmla="*/ 10 h 6494"/>
                <a:gd name="T54" fmla="*/ 4006 w 10719"/>
                <a:gd name="T55" fmla="*/ 0 h 6494"/>
                <a:gd name="T56" fmla="*/ 4017 w 10719"/>
                <a:gd name="T57" fmla="*/ 0 h 6494"/>
                <a:gd name="T58" fmla="*/ 4042 w 10719"/>
                <a:gd name="T59" fmla="*/ 10 h 6494"/>
                <a:gd name="T60" fmla="*/ 6315 w 10719"/>
                <a:gd name="T61" fmla="*/ 3658 h 6494"/>
                <a:gd name="T62" fmla="*/ 7287 w 10719"/>
                <a:gd name="T63" fmla="*/ 1294 h 6494"/>
                <a:gd name="T64" fmla="*/ 7312 w 10719"/>
                <a:gd name="T65" fmla="*/ 1278 h 6494"/>
                <a:gd name="T66" fmla="*/ 10667 w 10719"/>
                <a:gd name="T67" fmla="*/ 1274 h 6494"/>
                <a:gd name="T68" fmla="*/ 10692 w 10719"/>
                <a:gd name="T69" fmla="*/ 1281 h 6494"/>
                <a:gd name="T70" fmla="*/ 10710 w 10719"/>
                <a:gd name="T71" fmla="*/ 1298 h 6494"/>
                <a:gd name="T72" fmla="*/ 10717 w 10719"/>
                <a:gd name="T73" fmla="*/ 1315 h 6494"/>
                <a:gd name="T74" fmla="*/ 10717 w 10719"/>
                <a:gd name="T75" fmla="*/ 1340 h 6494"/>
                <a:gd name="T76" fmla="*/ 10661 w 10719"/>
                <a:gd name="T77" fmla="*/ 1474 h 6494"/>
                <a:gd name="T78" fmla="*/ 10545 w 10719"/>
                <a:gd name="T79" fmla="*/ 1729 h 6494"/>
                <a:gd name="T80" fmla="*/ 10416 w 10719"/>
                <a:gd name="T81" fmla="*/ 1982 h 6494"/>
                <a:gd name="T82" fmla="*/ 10276 w 10719"/>
                <a:gd name="T83" fmla="*/ 2232 h 6494"/>
                <a:gd name="T84" fmla="*/ 10123 w 10719"/>
                <a:gd name="T85" fmla="*/ 2482 h 6494"/>
                <a:gd name="T86" fmla="*/ 9959 w 10719"/>
                <a:gd name="T87" fmla="*/ 2728 h 6494"/>
                <a:gd name="T88" fmla="*/ 9784 w 10719"/>
                <a:gd name="T89" fmla="*/ 2971 h 6494"/>
                <a:gd name="T90" fmla="*/ 9598 w 10719"/>
                <a:gd name="T91" fmla="*/ 3213 h 6494"/>
                <a:gd name="T92" fmla="*/ 9418 w 10719"/>
                <a:gd name="T93" fmla="*/ 3430 h 6494"/>
                <a:gd name="T94" fmla="*/ 9068 w 10719"/>
                <a:gd name="T95" fmla="*/ 3818 h 6494"/>
                <a:gd name="T96" fmla="*/ 8688 w 10719"/>
                <a:gd name="T97" fmla="*/ 4197 h 6494"/>
                <a:gd name="T98" fmla="*/ 8279 w 10719"/>
                <a:gd name="T99" fmla="*/ 4568 h 6494"/>
                <a:gd name="T100" fmla="*/ 7953 w 10719"/>
                <a:gd name="T101" fmla="*/ 4839 h 6494"/>
                <a:gd name="T102" fmla="*/ 7563 w 10719"/>
                <a:gd name="T103" fmla="*/ 5141 h 6494"/>
                <a:gd name="T104" fmla="*/ 7184 w 10719"/>
                <a:gd name="T105" fmla="*/ 5414 h 6494"/>
                <a:gd name="T106" fmla="*/ 6823 w 10719"/>
                <a:gd name="T107" fmla="*/ 5656 h 6494"/>
                <a:gd name="T108" fmla="*/ 6331 w 10719"/>
                <a:gd name="T109" fmla="*/ 5964 h 6494"/>
                <a:gd name="T110" fmla="*/ 5799 w 10719"/>
                <a:gd name="T111" fmla="*/ 6267 h 6494"/>
                <a:gd name="T112" fmla="*/ 5444 w 10719"/>
                <a:gd name="T113" fmla="*/ 6457 h 6494"/>
                <a:gd name="T114" fmla="*/ 5377 w 10719"/>
                <a:gd name="T115" fmla="*/ 6492 h 6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19" h="6494">
                  <a:moveTo>
                    <a:pt x="5364" y="6494"/>
                  </a:moveTo>
                  <a:lnTo>
                    <a:pt x="5364" y="6494"/>
                  </a:lnTo>
                  <a:lnTo>
                    <a:pt x="5356" y="6494"/>
                  </a:lnTo>
                  <a:lnTo>
                    <a:pt x="5350" y="6492"/>
                  </a:lnTo>
                  <a:lnTo>
                    <a:pt x="5343" y="6490"/>
                  </a:lnTo>
                  <a:lnTo>
                    <a:pt x="5338" y="6487"/>
                  </a:lnTo>
                  <a:lnTo>
                    <a:pt x="5338" y="6487"/>
                  </a:lnTo>
                  <a:lnTo>
                    <a:pt x="5283" y="6457"/>
                  </a:lnTo>
                  <a:lnTo>
                    <a:pt x="5201" y="6414"/>
                  </a:lnTo>
                  <a:lnTo>
                    <a:pt x="5201" y="6414"/>
                  </a:lnTo>
                  <a:lnTo>
                    <a:pt x="5031" y="6323"/>
                  </a:lnTo>
                  <a:lnTo>
                    <a:pt x="4927" y="6266"/>
                  </a:lnTo>
                  <a:lnTo>
                    <a:pt x="4809" y="6201"/>
                  </a:lnTo>
                  <a:lnTo>
                    <a:pt x="4680" y="6129"/>
                  </a:lnTo>
                  <a:lnTo>
                    <a:pt x="4542" y="6049"/>
                  </a:lnTo>
                  <a:lnTo>
                    <a:pt x="4394" y="5962"/>
                  </a:lnTo>
                  <a:lnTo>
                    <a:pt x="4236" y="5866"/>
                  </a:lnTo>
                  <a:lnTo>
                    <a:pt x="4071" y="5764"/>
                  </a:lnTo>
                  <a:lnTo>
                    <a:pt x="3986" y="5710"/>
                  </a:lnTo>
                  <a:lnTo>
                    <a:pt x="3899" y="5654"/>
                  </a:lnTo>
                  <a:lnTo>
                    <a:pt x="3811" y="5595"/>
                  </a:lnTo>
                  <a:lnTo>
                    <a:pt x="3721" y="5535"/>
                  </a:lnTo>
                  <a:lnTo>
                    <a:pt x="3631" y="5473"/>
                  </a:lnTo>
                  <a:lnTo>
                    <a:pt x="3538" y="5410"/>
                  </a:lnTo>
                  <a:lnTo>
                    <a:pt x="3444" y="5345"/>
                  </a:lnTo>
                  <a:lnTo>
                    <a:pt x="3350" y="5277"/>
                  </a:lnTo>
                  <a:lnTo>
                    <a:pt x="3254" y="5208"/>
                  </a:lnTo>
                  <a:lnTo>
                    <a:pt x="3157" y="5136"/>
                  </a:lnTo>
                  <a:lnTo>
                    <a:pt x="3060" y="5063"/>
                  </a:lnTo>
                  <a:lnTo>
                    <a:pt x="2963" y="4988"/>
                  </a:lnTo>
                  <a:lnTo>
                    <a:pt x="2865" y="4912"/>
                  </a:lnTo>
                  <a:lnTo>
                    <a:pt x="2767" y="4833"/>
                  </a:lnTo>
                  <a:lnTo>
                    <a:pt x="2767" y="4833"/>
                  </a:lnTo>
                  <a:lnTo>
                    <a:pt x="2656" y="4743"/>
                  </a:lnTo>
                  <a:lnTo>
                    <a:pt x="2547" y="4653"/>
                  </a:lnTo>
                  <a:lnTo>
                    <a:pt x="2440" y="4561"/>
                  </a:lnTo>
                  <a:lnTo>
                    <a:pt x="2336" y="4469"/>
                  </a:lnTo>
                  <a:lnTo>
                    <a:pt x="2232" y="4376"/>
                  </a:lnTo>
                  <a:lnTo>
                    <a:pt x="2130" y="4283"/>
                  </a:lnTo>
                  <a:lnTo>
                    <a:pt x="2031" y="4189"/>
                  </a:lnTo>
                  <a:lnTo>
                    <a:pt x="1933" y="4094"/>
                  </a:lnTo>
                  <a:lnTo>
                    <a:pt x="1837" y="3999"/>
                  </a:lnTo>
                  <a:lnTo>
                    <a:pt x="1742" y="3904"/>
                  </a:lnTo>
                  <a:lnTo>
                    <a:pt x="1650" y="3808"/>
                  </a:lnTo>
                  <a:lnTo>
                    <a:pt x="1559" y="3711"/>
                  </a:lnTo>
                  <a:lnTo>
                    <a:pt x="1471" y="3614"/>
                  </a:lnTo>
                  <a:lnTo>
                    <a:pt x="1384" y="3516"/>
                  </a:lnTo>
                  <a:lnTo>
                    <a:pt x="1300" y="3418"/>
                  </a:lnTo>
                  <a:lnTo>
                    <a:pt x="1217" y="3320"/>
                  </a:lnTo>
                  <a:lnTo>
                    <a:pt x="1217" y="3320"/>
                  </a:lnTo>
                  <a:lnTo>
                    <a:pt x="1168" y="3260"/>
                  </a:lnTo>
                  <a:lnTo>
                    <a:pt x="1120" y="3201"/>
                  </a:lnTo>
                  <a:lnTo>
                    <a:pt x="1072" y="3141"/>
                  </a:lnTo>
                  <a:lnTo>
                    <a:pt x="1024" y="3080"/>
                  </a:lnTo>
                  <a:lnTo>
                    <a:pt x="978" y="3020"/>
                  </a:lnTo>
                  <a:lnTo>
                    <a:pt x="933" y="2959"/>
                  </a:lnTo>
                  <a:lnTo>
                    <a:pt x="888" y="2898"/>
                  </a:lnTo>
                  <a:lnTo>
                    <a:pt x="844" y="2837"/>
                  </a:lnTo>
                  <a:lnTo>
                    <a:pt x="801" y="2776"/>
                  </a:lnTo>
                  <a:lnTo>
                    <a:pt x="758" y="2714"/>
                  </a:lnTo>
                  <a:lnTo>
                    <a:pt x="716" y="2652"/>
                  </a:lnTo>
                  <a:lnTo>
                    <a:pt x="675" y="2591"/>
                  </a:lnTo>
                  <a:lnTo>
                    <a:pt x="635" y="2529"/>
                  </a:lnTo>
                  <a:lnTo>
                    <a:pt x="595" y="2467"/>
                  </a:lnTo>
                  <a:lnTo>
                    <a:pt x="556" y="2405"/>
                  </a:lnTo>
                  <a:lnTo>
                    <a:pt x="517" y="2342"/>
                  </a:lnTo>
                  <a:lnTo>
                    <a:pt x="479" y="2280"/>
                  </a:lnTo>
                  <a:lnTo>
                    <a:pt x="442" y="2217"/>
                  </a:lnTo>
                  <a:lnTo>
                    <a:pt x="407" y="2155"/>
                  </a:lnTo>
                  <a:lnTo>
                    <a:pt x="371" y="2092"/>
                  </a:lnTo>
                  <a:lnTo>
                    <a:pt x="337" y="2028"/>
                  </a:lnTo>
                  <a:lnTo>
                    <a:pt x="302" y="1966"/>
                  </a:lnTo>
                  <a:lnTo>
                    <a:pt x="270" y="1902"/>
                  </a:lnTo>
                  <a:lnTo>
                    <a:pt x="236" y="1839"/>
                  </a:lnTo>
                  <a:lnTo>
                    <a:pt x="205" y="1775"/>
                  </a:lnTo>
                  <a:lnTo>
                    <a:pt x="173" y="1712"/>
                  </a:lnTo>
                  <a:lnTo>
                    <a:pt x="144" y="1648"/>
                  </a:lnTo>
                  <a:lnTo>
                    <a:pt x="114" y="1584"/>
                  </a:lnTo>
                  <a:lnTo>
                    <a:pt x="86" y="1519"/>
                  </a:lnTo>
                  <a:lnTo>
                    <a:pt x="58" y="1456"/>
                  </a:lnTo>
                  <a:lnTo>
                    <a:pt x="31" y="1392"/>
                  </a:lnTo>
                  <a:lnTo>
                    <a:pt x="4" y="1327"/>
                  </a:lnTo>
                  <a:lnTo>
                    <a:pt x="4" y="1326"/>
                  </a:lnTo>
                  <a:lnTo>
                    <a:pt x="4" y="1326"/>
                  </a:lnTo>
                  <a:lnTo>
                    <a:pt x="2" y="1320"/>
                  </a:lnTo>
                  <a:lnTo>
                    <a:pt x="0" y="1313"/>
                  </a:lnTo>
                  <a:lnTo>
                    <a:pt x="0" y="1308"/>
                  </a:lnTo>
                  <a:lnTo>
                    <a:pt x="0" y="1301"/>
                  </a:lnTo>
                  <a:lnTo>
                    <a:pt x="1" y="1295"/>
                  </a:lnTo>
                  <a:lnTo>
                    <a:pt x="2" y="1288"/>
                  </a:lnTo>
                  <a:lnTo>
                    <a:pt x="5" y="1283"/>
                  </a:lnTo>
                  <a:lnTo>
                    <a:pt x="8" y="1276"/>
                  </a:lnTo>
                  <a:lnTo>
                    <a:pt x="8" y="1276"/>
                  </a:lnTo>
                  <a:lnTo>
                    <a:pt x="11" y="1272"/>
                  </a:lnTo>
                  <a:lnTo>
                    <a:pt x="16" y="1267"/>
                  </a:lnTo>
                  <a:lnTo>
                    <a:pt x="21" y="1264"/>
                  </a:lnTo>
                  <a:lnTo>
                    <a:pt x="27" y="1260"/>
                  </a:lnTo>
                  <a:lnTo>
                    <a:pt x="32" y="1257"/>
                  </a:lnTo>
                  <a:lnTo>
                    <a:pt x="38" y="1255"/>
                  </a:lnTo>
                  <a:lnTo>
                    <a:pt x="45" y="1254"/>
                  </a:lnTo>
                  <a:lnTo>
                    <a:pt x="51" y="1254"/>
                  </a:lnTo>
                  <a:lnTo>
                    <a:pt x="3445" y="1254"/>
                  </a:lnTo>
                  <a:lnTo>
                    <a:pt x="3963" y="31"/>
                  </a:lnTo>
                  <a:lnTo>
                    <a:pt x="3963" y="31"/>
                  </a:lnTo>
                  <a:lnTo>
                    <a:pt x="3966" y="25"/>
                  </a:lnTo>
                  <a:lnTo>
                    <a:pt x="3971" y="19"/>
                  </a:lnTo>
                  <a:lnTo>
                    <a:pt x="3975" y="14"/>
                  </a:lnTo>
                  <a:lnTo>
                    <a:pt x="3980" y="10"/>
                  </a:lnTo>
                  <a:lnTo>
                    <a:pt x="3987" y="5"/>
                  </a:lnTo>
                  <a:lnTo>
                    <a:pt x="3993" y="3"/>
                  </a:lnTo>
                  <a:lnTo>
                    <a:pt x="4000" y="1"/>
                  </a:lnTo>
                  <a:lnTo>
                    <a:pt x="4006" y="0"/>
                  </a:lnTo>
                  <a:lnTo>
                    <a:pt x="4006" y="0"/>
                  </a:lnTo>
                  <a:lnTo>
                    <a:pt x="4011" y="0"/>
                  </a:lnTo>
                  <a:lnTo>
                    <a:pt x="4011" y="0"/>
                  </a:lnTo>
                  <a:lnTo>
                    <a:pt x="4017" y="0"/>
                  </a:lnTo>
                  <a:lnTo>
                    <a:pt x="4024" y="1"/>
                  </a:lnTo>
                  <a:lnTo>
                    <a:pt x="4030" y="3"/>
                  </a:lnTo>
                  <a:lnTo>
                    <a:pt x="4036" y="6"/>
                  </a:lnTo>
                  <a:lnTo>
                    <a:pt x="4042" y="10"/>
                  </a:lnTo>
                  <a:lnTo>
                    <a:pt x="4046" y="14"/>
                  </a:lnTo>
                  <a:lnTo>
                    <a:pt x="4051" y="18"/>
                  </a:lnTo>
                  <a:lnTo>
                    <a:pt x="4055" y="24"/>
                  </a:lnTo>
                  <a:lnTo>
                    <a:pt x="6315" y="3658"/>
                  </a:lnTo>
                  <a:lnTo>
                    <a:pt x="7280" y="1307"/>
                  </a:lnTo>
                  <a:lnTo>
                    <a:pt x="7280" y="1307"/>
                  </a:lnTo>
                  <a:lnTo>
                    <a:pt x="7283" y="1300"/>
                  </a:lnTo>
                  <a:lnTo>
                    <a:pt x="7287" y="1294"/>
                  </a:lnTo>
                  <a:lnTo>
                    <a:pt x="7293" y="1288"/>
                  </a:lnTo>
                  <a:lnTo>
                    <a:pt x="7299" y="1284"/>
                  </a:lnTo>
                  <a:lnTo>
                    <a:pt x="7306" y="1280"/>
                  </a:lnTo>
                  <a:lnTo>
                    <a:pt x="7312" y="1278"/>
                  </a:lnTo>
                  <a:lnTo>
                    <a:pt x="7320" y="1275"/>
                  </a:lnTo>
                  <a:lnTo>
                    <a:pt x="7327" y="1274"/>
                  </a:lnTo>
                  <a:lnTo>
                    <a:pt x="10667" y="1274"/>
                  </a:lnTo>
                  <a:lnTo>
                    <a:pt x="10667" y="1274"/>
                  </a:lnTo>
                  <a:lnTo>
                    <a:pt x="10673" y="1275"/>
                  </a:lnTo>
                  <a:lnTo>
                    <a:pt x="10680" y="1276"/>
                  </a:lnTo>
                  <a:lnTo>
                    <a:pt x="10686" y="1279"/>
                  </a:lnTo>
                  <a:lnTo>
                    <a:pt x="10692" y="1281"/>
                  </a:lnTo>
                  <a:lnTo>
                    <a:pt x="10697" y="1284"/>
                  </a:lnTo>
                  <a:lnTo>
                    <a:pt x="10702" y="1288"/>
                  </a:lnTo>
                  <a:lnTo>
                    <a:pt x="10707" y="1293"/>
                  </a:lnTo>
                  <a:lnTo>
                    <a:pt x="10710" y="1298"/>
                  </a:lnTo>
                  <a:lnTo>
                    <a:pt x="10710" y="1298"/>
                  </a:lnTo>
                  <a:lnTo>
                    <a:pt x="10713" y="1303"/>
                  </a:lnTo>
                  <a:lnTo>
                    <a:pt x="10716" y="1309"/>
                  </a:lnTo>
                  <a:lnTo>
                    <a:pt x="10717" y="1315"/>
                  </a:lnTo>
                  <a:lnTo>
                    <a:pt x="10719" y="1322"/>
                  </a:lnTo>
                  <a:lnTo>
                    <a:pt x="10719" y="1327"/>
                  </a:lnTo>
                  <a:lnTo>
                    <a:pt x="10719" y="1334"/>
                  </a:lnTo>
                  <a:lnTo>
                    <a:pt x="10717" y="1340"/>
                  </a:lnTo>
                  <a:lnTo>
                    <a:pt x="10715" y="1347"/>
                  </a:lnTo>
                  <a:lnTo>
                    <a:pt x="10715" y="1347"/>
                  </a:lnTo>
                  <a:lnTo>
                    <a:pt x="10688" y="1410"/>
                  </a:lnTo>
                  <a:lnTo>
                    <a:pt x="10661" y="1474"/>
                  </a:lnTo>
                  <a:lnTo>
                    <a:pt x="10633" y="1538"/>
                  </a:lnTo>
                  <a:lnTo>
                    <a:pt x="10604" y="1602"/>
                  </a:lnTo>
                  <a:lnTo>
                    <a:pt x="10575" y="1665"/>
                  </a:lnTo>
                  <a:lnTo>
                    <a:pt x="10545" y="1729"/>
                  </a:lnTo>
                  <a:lnTo>
                    <a:pt x="10513" y="1792"/>
                  </a:lnTo>
                  <a:lnTo>
                    <a:pt x="10482" y="1855"/>
                  </a:lnTo>
                  <a:lnTo>
                    <a:pt x="10450" y="1919"/>
                  </a:lnTo>
                  <a:lnTo>
                    <a:pt x="10416" y="1982"/>
                  </a:lnTo>
                  <a:lnTo>
                    <a:pt x="10382" y="2044"/>
                  </a:lnTo>
                  <a:lnTo>
                    <a:pt x="10347" y="2107"/>
                  </a:lnTo>
                  <a:lnTo>
                    <a:pt x="10311" y="2170"/>
                  </a:lnTo>
                  <a:lnTo>
                    <a:pt x="10276" y="2232"/>
                  </a:lnTo>
                  <a:lnTo>
                    <a:pt x="10239" y="2295"/>
                  </a:lnTo>
                  <a:lnTo>
                    <a:pt x="10201" y="2358"/>
                  </a:lnTo>
                  <a:lnTo>
                    <a:pt x="10162" y="2419"/>
                  </a:lnTo>
                  <a:lnTo>
                    <a:pt x="10123" y="2482"/>
                  </a:lnTo>
                  <a:lnTo>
                    <a:pt x="10084" y="2543"/>
                  </a:lnTo>
                  <a:lnTo>
                    <a:pt x="10042" y="2605"/>
                  </a:lnTo>
                  <a:lnTo>
                    <a:pt x="10001" y="2666"/>
                  </a:lnTo>
                  <a:lnTo>
                    <a:pt x="9959" y="2728"/>
                  </a:lnTo>
                  <a:lnTo>
                    <a:pt x="9917" y="2788"/>
                  </a:lnTo>
                  <a:lnTo>
                    <a:pt x="9873" y="2850"/>
                  </a:lnTo>
                  <a:lnTo>
                    <a:pt x="9830" y="2911"/>
                  </a:lnTo>
                  <a:lnTo>
                    <a:pt x="9784" y="2971"/>
                  </a:lnTo>
                  <a:lnTo>
                    <a:pt x="9739" y="3033"/>
                  </a:lnTo>
                  <a:lnTo>
                    <a:pt x="9693" y="3092"/>
                  </a:lnTo>
                  <a:lnTo>
                    <a:pt x="9646" y="3152"/>
                  </a:lnTo>
                  <a:lnTo>
                    <a:pt x="9598" y="3213"/>
                  </a:lnTo>
                  <a:lnTo>
                    <a:pt x="9550" y="3272"/>
                  </a:lnTo>
                  <a:lnTo>
                    <a:pt x="9500" y="3332"/>
                  </a:lnTo>
                  <a:lnTo>
                    <a:pt x="9500" y="3332"/>
                  </a:lnTo>
                  <a:lnTo>
                    <a:pt x="9418" y="3430"/>
                  </a:lnTo>
                  <a:lnTo>
                    <a:pt x="9333" y="3527"/>
                  </a:lnTo>
                  <a:lnTo>
                    <a:pt x="9247" y="3624"/>
                  </a:lnTo>
                  <a:lnTo>
                    <a:pt x="9158" y="3722"/>
                  </a:lnTo>
                  <a:lnTo>
                    <a:pt x="9068" y="3818"/>
                  </a:lnTo>
                  <a:lnTo>
                    <a:pt x="8975" y="3913"/>
                  </a:lnTo>
                  <a:lnTo>
                    <a:pt x="8881" y="4009"/>
                  </a:lnTo>
                  <a:lnTo>
                    <a:pt x="8785" y="4103"/>
                  </a:lnTo>
                  <a:lnTo>
                    <a:pt x="8688" y="4197"/>
                  </a:lnTo>
                  <a:lnTo>
                    <a:pt x="8588" y="4291"/>
                  </a:lnTo>
                  <a:lnTo>
                    <a:pt x="8486" y="4384"/>
                  </a:lnTo>
                  <a:lnTo>
                    <a:pt x="8384" y="4477"/>
                  </a:lnTo>
                  <a:lnTo>
                    <a:pt x="8279" y="4568"/>
                  </a:lnTo>
                  <a:lnTo>
                    <a:pt x="8172" y="4659"/>
                  </a:lnTo>
                  <a:lnTo>
                    <a:pt x="8063" y="4750"/>
                  </a:lnTo>
                  <a:lnTo>
                    <a:pt x="7953" y="4839"/>
                  </a:lnTo>
                  <a:lnTo>
                    <a:pt x="7953" y="4839"/>
                  </a:lnTo>
                  <a:lnTo>
                    <a:pt x="7854" y="4917"/>
                  </a:lnTo>
                  <a:lnTo>
                    <a:pt x="7757" y="4994"/>
                  </a:lnTo>
                  <a:lnTo>
                    <a:pt x="7660" y="5068"/>
                  </a:lnTo>
                  <a:lnTo>
                    <a:pt x="7563" y="5141"/>
                  </a:lnTo>
                  <a:lnTo>
                    <a:pt x="7467" y="5212"/>
                  </a:lnTo>
                  <a:lnTo>
                    <a:pt x="7372" y="5281"/>
                  </a:lnTo>
                  <a:lnTo>
                    <a:pt x="7278" y="5348"/>
                  </a:lnTo>
                  <a:lnTo>
                    <a:pt x="7184" y="5414"/>
                  </a:lnTo>
                  <a:lnTo>
                    <a:pt x="7092" y="5477"/>
                  </a:lnTo>
                  <a:lnTo>
                    <a:pt x="7001" y="5538"/>
                  </a:lnTo>
                  <a:lnTo>
                    <a:pt x="6912" y="5599"/>
                  </a:lnTo>
                  <a:lnTo>
                    <a:pt x="6823" y="5656"/>
                  </a:lnTo>
                  <a:lnTo>
                    <a:pt x="6737" y="5712"/>
                  </a:lnTo>
                  <a:lnTo>
                    <a:pt x="6651" y="5766"/>
                  </a:lnTo>
                  <a:lnTo>
                    <a:pt x="6487" y="5869"/>
                  </a:lnTo>
                  <a:lnTo>
                    <a:pt x="6331" y="5964"/>
                  </a:lnTo>
                  <a:lnTo>
                    <a:pt x="6183" y="6050"/>
                  </a:lnTo>
                  <a:lnTo>
                    <a:pt x="6044" y="6130"/>
                  </a:lnTo>
                  <a:lnTo>
                    <a:pt x="5916" y="6202"/>
                  </a:lnTo>
                  <a:lnTo>
                    <a:pt x="5799" y="6267"/>
                  </a:lnTo>
                  <a:lnTo>
                    <a:pt x="5695" y="6323"/>
                  </a:lnTo>
                  <a:lnTo>
                    <a:pt x="5526" y="6414"/>
                  </a:lnTo>
                  <a:lnTo>
                    <a:pt x="5526" y="6414"/>
                  </a:lnTo>
                  <a:lnTo>
                    <a:pt x="5444" y="6457"/>
                  </a:lnTo>
                  <a:lnTo>
                    <a:pt x="5390" y="6487"/>
                  </a:lnTo>
                  <a:lnTo>
                    <a:pt x="5390" y="6487"/>
                  </a:lnTo>
                  <a:lnTo>
                    <a:pt x="5383" y="6490"/>
                  </a:lnTo>
                  <a:lnTo>
                    <a:pt x="5377" y="6492"/>
                  </a:lnTo>
                  <a:lnTo>
                    <a:pt x="5370" y="6494"/>
                  </a:lnTo>
                  <a:lnTo>
                    <a:pt x="5364" y="6494"/>
                  </a:lnTo>
                  <a:lnTo>
                    <a:pt x="5364" y="6494"/>
                  </a:lnTo>
                  <a:close/>
                </a:path>
              </a:pathLst>
            </a:custGeom>
            <a:solidFill>
              <a:srgbClr val="E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287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9205" b="15793"/>
          <a:stretch/>
        </p:blipFill>
        <p:spPr>
          <a:xfrm>
            <a:off x="3695733" y="0"/>
            <a:ext cx="8496267" cy="6858000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rot="5400000" flipH="1" flipV="1">
            <a:off x="136885" y="3398520"/>
            <a:ext cx="6858000" cy="609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4439932" y="1035589"/>
            <a:ext cx="6168571" cy="6720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5867" b="1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Contents title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4439932" y="2767991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01. Contents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4439932" y="3418085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02. Contents sub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3" hasCustomPrompt="1"/>
          </p:nvPr>
        </p:nvSpPr>
        <p:spPr>
          <a:xfrm>
            <a:off x="4439932" y="4068180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03. Contents sub title</a:t>
            </a:r>
            <a:endParaRPr lang="ko-KR" altLang="en-US"/>
          </a:p>
        </p:txBody>
      </p:sp>
      <p:sp>
        <p:nvSpPr>
          <p:cNvPr id="8" name="텍스트 개체 틀 4"/>
          <p:cNvSpPr>
            <a:spLocks noGrp="1"/>
          </p:cNvSpPr>
          <p:nvPr>
            <p:ph type="body" sz="quarter" idx="14" hasCustomPrompt="1"/>
          </p:nvPr>
        </p:nvSpPr>
        <p:spPr>
          <a:xfrm>
            <a:off x="4439932" y="4718275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04. Contents sub title</a:t>
            </a:r>
            <a:endParaRPr lang="ko-KR" altLang="en-US"/>
          </a:p>
        </p:txBody>
      </p:sp>
      <p:sp>
        <p:nvSpPr>
          <p:cNvPr id="9" name="텍스트 개체 틀 4"/>
          <p:cNvSpPr>
            <a:spLocks noGrp="1"/>
          </p:cNvSpPr>
          <p:nvPr>
            <p:ph type="body" sz="quarter" idx="15" hasCustomPrompt="1"/>
          </p:nvPr>
        </p:nvSpPr>
        <p:spPr>
          <a:xfrm>
            <a:off x="4439932" y="5368368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05. Contents sub title</a:t>
            </a:r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24"/>
          <a:stretch/>
        </p:blipFill>
        <p:spPr>
          <a:xfrm>
            <a:off x="9456378" y="2360899"/>
            <a:ext cx="1857828" cy="392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6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43133"/>
          <a:stretch/>
        </p:blipFill>
        <p:spPr>
          <a:xfrm>
            <a:off x="0" y="0"/>
            <a:ext cx="12192000" cy="4358117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4442863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4" name="그림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0714" b="52073"/>
          <a:stretch/>
        </p:blipFill>
        <p:spPr>
          <a:xfrm>
            <a:off x="1487493" y="644691"/>
            <a:ext cx="3025417" cy="3713428"/>
          </a:xfrm>
          <a:prstGeom prst="rect">
            <a:avLst/>
          </a:prstGeom>
        </p:spPr>
      </p:pic>
      <p:sp>
        <p:nvSpPr>
          <p:cNvPr id="5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5135033" y="2151022"/>
            <a:ext cx="6817784" cy="11246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96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01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5033" y="4677139"/>
            <a:ext cx="6817784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3200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5135033" y="3508888"/>
            <a:ext cx="6817784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5867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670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157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335361" y="787805"/>
            <a:ext cx="10753195" cy="4415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335361" y="205515"/>
            <a:ext cx="10753195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511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43941"/>
          <a:stretch/>
        </p:blipFill>
        <p:spPr>
          <a:xfrm>
            <a:off x="0" y="0"/>
            <a:ext cx="12192000" cy="4284248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4368991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2687108" y="4627211"/>
            <a:ext cx="6817784" cy="711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80000"/>
              </a:lnSpc>
              <a:buNone/>
              <a:defRPr sz="5333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Thank you</a:t>
            </a:r>
            <a:endParaRPr lang="ko-KR" altLang="en-US"/>
          </a:p>
        </p:txBody>
      </p:sp>
      <p:grpSp>
        <p:nvGrpSpPr>
          <p:cNvPr id="9" name="그룹 8"/>
          <p:cNvGrpSpPr/>
          <p:nvPr userDrawn="1"/>
        </p:nvGrpSpPr>
        <p:grpSpPr>
          <a:xfrm>
            <a:off x="5307829" y="342473"/>
            <a:ext cx="1539883" cy="3825307"/>
            <a:chOff x="3861641" y="433279"/>
            <a:chExt cx="1393371" cy="3461352"/>
          </a:xfrm>
        </p:grpSpPr>
        <p:pic>
          <p:nvPicPr>
            <p:cNvPr id="5" name="그림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524"/>
            <a:stretch/>
          </p:blipFill>
          <p:spPr>
            <a:xfrm>
              <a:off x="3861641" y="948914"/>
              <a:ext cx="1393371" cy="2945717"/>
            </a:xfrm>
            <a:prstGeom prst="rect">
              <a:avLst/>
            </a:prstGeom>
          </p:spPr>
        </p:pic>
        <p:grpSp>
          <p:nvGrpSpPr>
            <p:cNvPr id="6" name="그룹 5"/>
            <p:cNvGrpSpPr/>
            <p:nvPr userDrawn="1"/>
          </p:nvGrpSpPr>
          <p:grpSpPr>
            <a:xfrm>
              <a:off x="4350936" y="433279"/>
              <a:ext cx="442128" cy="414542"/>
              <a:chOff x="2992438" y="1774825"/>
              <a:chExt cx="3689350" cy="3459163"/>
            </a:xfrm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2992438" y="1774825"/>
                <a:ext cx="3689350" cy="2047875"/>
              </a:xfrm>
              <a:custGeom>
                <a:avLst/>
                <a:gdLst>
                  <a:gd name="T0" fmla="*/ 6614 w 11624"/>
                  <a:gd name="T1" fmla="*/ 6449 h 6452"/>
                  <a:gd name="T2" fmla="*/ 6588 w 11624"/>
                  <a:gd name="T3" fmla="*/ 6427 h 6452"/>
                  <a:gd name="T4" fmla="*/ 3419 w 11624"/>
                  <a:gd name="T5" fmla="*/ 4924 h 6452"/>
                  <a:gd name="T6" fmla="*/ 3386 w 11624"/>
                  <a:gd name="T7" fmla="*/ 4943 h 6452"/>
                  <a:gd name="T8" fmla="*/ 248 w 11624"/>
                  <a:gd name="T9" fmla="*/ 4948 h 6452"/>
                  <a:gd name="T10" fmla="*/ 213 w 11624"/>
                  <a:gd name="T11" fmla="*/ 4926 h 6452"/>
                  <a:gd name="T12" fmla="*/ 167 w 11624"/>
                  <a:gd name="T13" fmla="*/ 4755 h 6452"/>
                  <a:gd name="T14" fmla="*/ 86 w 11624"/>
                  <a:gd name="T15" fmla="*/ 4363 h 6452"/>
                  <a:gd name="T16" fmla="*/ 31 w 11624"/>
                  <a:gd name="T17" fmla="*/ 3968 h 6452"/>
                  <a:gd name="T18" fmla="*/ 6 w 11624"/>
                  <a:gd name="T19" fmla="*/ 3650 h 6452"/>
                  <a:gd name="T20" fmla="*/ 1 w 11624"/>
                  <a:gd name="T21" fmla="*/ 3371 h 6452"/>
                  <a:gd name="T22" fmla="*/ 38 w 11624"/>
                  <a:gd name="T23" fmla="*/ 2922 h 6452"/>
                  <a:gd name="T24" fmla="*/ 131 w 11624"/>
                  <a:gd name="T25" fmla="*/ 2485 h 6452"/>
                  <a:gd name="T26" fmla="*/ 278 w 11624"/>
                  <a:gd name="T27" fmla="*/ 2063 h 6452"/>
                  <a:gd name="T28" fmla="*/ 477 w 11624"/>
                  <a:gd name="T29" fmla="*/ 1662 h 6452"/>
                  <a:gd name="T30" fmla="*/ 725 w 11624"/>
                  <a:gd name="T31" fmla="*/ 1287 h 6452"/>
                  <a:gd name="T32" fmla="*/ 958 w 11624"/>
                  <a:gd name="T33" fmla="*/ 1011 h 6452"/>
                  <a:gd name="T34" fmla="*/ 1249 w 11624"/>
                  <a:gd name="T35" fmla="*/ 735 h 6452"/>
                  <a:gd name="T36" fmla="*/ 1563 w 11624"/>
                  <a:gd name="T37" fmla="*/ 500 h 6452"/>
                  <a:gd name="T38" fmla="*/ 1901 w 11624"/>
                  <a:gd name="T39" fmla="*/ 307 h 6452"/>
                  <a:gd name="T40" fmla="*/ 2194 w 11624"/>
                  <a:gd name="T41" fmla="*/ 180 h 6452"/>
                  <a:gd name="T42" fmla="*/ 2573 w 11624"/>
                  <a:gd name="T43" fmla="*/ 68 h 6452"/>
                  <a:gd name="T44" fmla="*/ 2961 w 11624"/>
                  <a:gd name="T45" fmla="*/ 10 h 6452"/>
                  <a:gd name="T46" fmla="*/ 3240 w 11624"/>
                  <a:gd name="T47" fmla="*/ 0 h 6452"/>
                  <a:gd name="T48" fmla="*/ 3457 w 11624"/>
                  <a:gd name="T49" fmla="*/ 12 h 6452"/>
                  <a:gd name="T50" fmla="*/ 3717 w 11624"/>
                  <a:gd name="T51" fmla="*/ 46 h 6452"/>
                  <a:gd name="T52" fmla="*/ 4142 w 11624"/>
                  <a:gd name="T53" fmla="*/ 157 h 6452"/>
                  <a:gd name="T54" fmla="*/ 4560 w 11624"/>
                  <a:gd name="T55" fmla="*/ 330 h 6452"/>
                  <a:gd name="T56" fmla="*/ 4966 w 11624"/>
                  <a:gd name="T57" fmla="*/ 566 h 6452"/>
                  <a:gd name="T58" fmla="*/ 5360 w 11624"/>
                  <a:gd name="T59" fmla="*/ 863 h 6452"/>
                  <a:gd name="T60" fmla="*/ 5738 w 11624"/>
                  <a:gd name="T61" fmla="*/ 1220 h 6452"/>
                  <a:gd name="T62" fmla="*/ 6035 w 11624"/>
                  <a:gd name="T63" fmla="*/ 1070 h 6452"/>
                  <a:gd name="T64" fmla="*/ 6420 w 11624"/>
                  <a:gd name="T65" fmla="*/ 736 h 6452"/>
                  <a:gd name="T66" fmla="*/ 6819 w 11624"/>
                  <a:gd name="T67" fmla="*/ 464 h 6452"/>
                  <a:gd name="T68" fmla="*/ 7231 w 11624"/>
                  <a:gd name="T69" fmla="*/ 254 h 6452"/>
                  <a:gd name="T70" fmla="*/ 7652 w 11624"/>
                  <a:gd name="T71" fmla="*/ 105 h 6452"/>
                  <a:gd name="T72" fmla="*/ 8038 w 11624"/>
                  <a:gd name="T73" fmla="*/ 26 h 6452"/>
                  <a:gd name="T74" fmla="*/ 8254 w 11624"/>
                  <a:gd name="T75" fmla="*/ 5 h 6452"/>
                  <a:gd name="T76" fmla="*/ 8428 w 11624"/>
                  <a:gd name="T77" fmla="*/ 0 h 6452"/>
                  <a:gd name="T78" fmla="*/ 8820 w 11624"/>
                  <a:gd name="T79" fmla="*/ 27 h 6452"/>
                  <a:gd name="T80" fmla="*/ 9205 w 11624"/>
                  <a:gd name="T81" fmla="*/ 107 h 6452"/>
                  <a:gd name="T82" fmla="*/ 9580 w 11624"/>
                  <a:gd name="T83" fmla="*/ 240 h 6452"/>
                  <a:gd name="T84" fmla="*/ 9862 w 11624"/>
                  <a:gd name="T85" fmla="*/ 379 h 6452"/>
                  <a:gd name="T86" fmla="*/ 10190 w 11624"/>
                  <a:gd name="T87" fmla="*/ 589 h 6452"/>
                  <a:gd name="T88" fmla="*/ 10496 w 11624"/>
                  <a:gd name="T89" fmla="*/ 840 h 6452"/>
                  <a:gd name="T90" fmla="*/ 10727 w 11624"/>
                  <a:gd name="T91" fmla="*/ 1078 h 6452"/>
                  <a:gd name="T92" fmla="*/ 11006 w 11624"/>
                  <a:gd name="T93" fmla="*/ 1433 h 6452"/>
                  <a:gd name="T94" fmla="*/ 11235 w 11624"/>
                  <a:gd name="T95" fmla="*/ 1820 h 6452"/>
                  <a:gd name="T96" fmla="*/ 11413 w 11624"/>
                  <a:gd name="T97" fmla="*/ 2230 h 6452"/>
                  <a:gd name="T98" fmla="*/ 11538 w 11624"/>
                  <a:gd name="T99" fmla="*/ 2659 h 6452"/>
                  <a:gd name="T100" fmla="*/ 11608 w 11624"/>
                  <a:gd name="T101" fmla="*/ 3101 h 6452"/>
                  <a:gd name="T102" fmla="*/ 11622 w 11624"/>
                  <a:gd name="T103" fmla="*/ 3551 h 6452"/>
                  <a:gd name="T104" fmla="*/ 11615 w 11624"/>
                  <a:gd name="T105" fmla="*/ 3728 h 6452"/>
                  <a:gd name="T106" fmla="*/ 11576 w 11624"/>
                  <a:gd name="T107" fmla="*/ 4119 h 6452"/>
                  <a:gd name="T108" fmla="*/ 11512 w 11624"/>
                  <a:gd name="T109" fmla="*/ 4507 h 6452"/>
                  <a:gd name="T110" fmla="*/ 11424 w 11624"/>
                  <a:gd name="T111" fmla="*/ 4890 h 6452"/>
                  <a:gd name="T112" fmla="*/ 11405 w 11624"/>
                  <a:gd name="T113" fmla="*/ 4918 h 6452"/>
                  <a:gd name="T114" fmla="*/ 7299 w 11624"/>
                  <a:gd name="T115" fmla="*/ 4929 h 6452"/>
                  <a:gd name="T116" fmla="*/ 6669 w 11624"/>
                  <a:gd name="T117" fmla="*/ 6438 h 6452"/>
                  <a:gd name="T118" fmla="*/ 6637 w 11624"/>
                  <a:gd name="T119" fmla="*/ 6452 h 6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624" h="6452">
                    <a:moveTo>
                      <a:pt x="6634" y="6452"/>
                    </a:moveTo>
                    <a:lnTo>
                      <a:pt x="6634" y="6452"/>
                    </a:lnTo>
                    <a:lnTo>
                      <a:pt x="6626" y="6452"/>
                    </a:lnTo>
                    <a:lnTo>
                      <a:pt x="6620" y="6451"/>
                    </a:lnTo>
                    <a:lnTo>
                      <a:pt x="6614" y="6449"/>
                    </a:lnTo>
                    <a:lnTo>
                      <a:pt x="6608" y="6445"/>
                    </a:lnTo>
                    <a:lnTo>
                      <a:pt x="6602" y="6442"/>
                    </a:lnTo>
                    <a:lnTo>
                      <a:pt x="6597" y="6438"/>
                    </a:lnTo>
                    <a:lnTo>
                      <a:pt x="6593" y="6432"/>
                    </a:lnTo>
                    <a:lnTo>
                      <a:pt x="6588" y="6427"/>
                    </a:lnTo>
                    <a:lnTo>
                      <a:pt x="4348" y="2710"/>
                    </a:lnTo>
                    <a:lnTo>
                      <a:pt x="3426" y="4910"/>
                    </a:lnTo>
                    <a:lnTo>
                      <a:pt x="3426" y="4910"/>
                    </a:lnTo>
                    <a:lnTo>
                      <a:pt x="3423" y="4916"/>
                    </a:lnTo>
                    <a:lnTo>
                      <a:pt x="3419" y="4924"/>
                    </a:lnTo>
                    <a:lnTo>
                      <a:pt x="3413" y="4929"/>
                    </a:lnTo>
                    <a:lnTo>
                      <a:pt x="3408" y="4934"/>
                    </a:lnTo>
                    <a:lnTo>
                      <a:pt x="3401" y="4938"/>
                    </a:lnTo>
                    <a:lnTo>
                      <a:pt x="3394" y="4941"/>
                    </a:lnTo>
                    <a:lnTo>
                      <a:pt x="3386" y="4943"/>
                    </a:lnTo>
                    <a:lnTo>
                      <a:pt x="3378" y="4944"/>
                    </a:lnTo>
                    <a:lnTo>
                      <a:pt x="3378" y="4944"/>
                    </a:lnTo>
                    <a:lnTo>
                      <a:pt x="256" y="4948"/>
                    </a:lnTo>
                    <a:lnTo>
                      <a:pt x="256" y="4948"/>
                    </a:lnTo>
                    <a:lnTo>
                      <a:pt x="248" y="4948"/>
                    </a:lnTo>
                    <a:lnTo>
                      <a:pt x="239" y="4946"/>
                    </a:lnTo>
                    <a:lnTo>
                      <a:pt x="231" y="4943"/>
                    </a:lnTo>
                    <a:lnTo>
                      <a:pt x="225" y="4938"/>
                    </a:lnTo>
                    <a:lnTo>
                      <a:pt x="219" y="4932"/>
                    </a:lnTo>
                    <a:lnTo>
                      <a:pt x="213" y="4926"/>
                    </a:lnTo>
                    <a:lnTo>
                      <a:pt x="209" y="4918"/>
                    </a:lnTo>
                    <a:lnTo>
                      <a:pt x="207" y="4911"/>
                    </a:lnTo>
                    <a:lnTo>
                      <a:pt x="207" y="4911"/>
                    </a:lnTo>
                    <a:lnTo>
                      <a:pt x="186" y="4833"/>
                    </a:lnTo>
                    <a:lnTo>
                      <a:pt x="167" y="4755"/>
                    </a:lnTo>
                    <a:lnTo>
                      <a:pt x="148" y="4677"/>
                    </a:lnTo>
                    <a:lnTo>
                      <a:pt x="131" y="4600"/>
                    </a:lnTo>
                    <a:lnTo>
                      <a:pt x="115" y="4521"/>
                    </a:lnTo>
                    <a:lnTo>
                      <a:pt x="100" y="4442"/>
                    </a:lnTo>
                    <a:lnTo>
                      <a:pt x="86" y="4363"/>
                    </a:lnTo>
                    <a:lnTo>
                      <a:pt x="73" y="4284"/>
                    </a:lnTo>
                    <a:lnTo>
                      <a:pt x="61" y="4205"/>
                    </a:lnTo>
                    <a:lnTo>
                      <a:pt x="50" y="4127"/>
                    </a:lnTo>
                    <a:lnTo>
                      <a:pt x="40" y="4048"/>
                    </a:lnTo>
                    <a:lnTo>
                      <a:pt x="31" y="3968"/>
                    </a:lnTo>
                    <a:lnTo>
                      <a:pt x="23" y="3889"/>
                    </a:lnTo>
                    <a:lnTo>
                      <a:pt x="17" y="3809"/>
                    </a:lnTo>
                    <a:lnTo>
                      <a:pt x="11" y="3729"/>
                    </a:lnTo>
                    <a:lnTo>
                      <a:pt x="6" y="3650"/>
                    </a:lnTo>
                    <a:lnTo>
                      <a:pt x="6" y="3650"/>
                    </a:lnTo>
                    <a:lnTo>
                      <a:pt x="7" y="3642"/>
                    </a:lnTo>
                    <a:lnTo>
                      <a:pt x="7" y="3642"/>
                    </a:lnTo>
                    <a:lnTo>
                      <a:pt x="3" y="3551"/>
                    </a:lnTo>
                    <a:lnTo>
                      <a:pt x="0" y="3460"/>
                    </a:lnTo>
                    <a:lnTo>
                      <a:pt x="1" y="3371"/>
                    </a:lnTo>
                    <a:lnTo>
                      <a:pt x="4" y="3280"/>
                    </a:lnTo>
                    <a:lnTo>
                      <a:pt x="9" y="3190"/>
                    </a:lnTo>
                    <a:lnTo>
                      <a:pt x="17" y="3101"/>
                    </a:lnTo>
                    <a:lnTo>
                      <a:pt x="26" y="3011"/>
                    </a:lnTo>
                    <a:lnTo>
                      <a:pt x="38" y="2922"/>
                    </a:lnTo>
                    <a:lnTo>
                      <a:pt x="52" y="2834"/>
                    </a:lnTo>
                    <a:lnTo>
                      <a:pt x="68" y="2746"/>
                    </a:lnTo>
                    <a:lnTo>
                      <a:pt x="87" y="2658"/>
                    </a:lnTo>
                    <a:lnTo>
                      <a:pt x="108" y="2571"/>
                    </a:lnTo>
                    <a:lnTo>
                      <a:pt x="131" y="2485"/>
                    </a:lnTo>
                    <a:lnTo>
                      <a:pt x="156" y="2399"/>
                    </a:lnTo>
                    <a:lnTo>
                      <a:pt x="183" y="2313"/>
                    </a:lnTo>
                    <a:lnTo>
                      <a:pt x="213" y="2229"/>
                    </a:lnTo>
                    <a:lnTo>
                      <a:pt x="244" y="2146"/>
                    </a:lnTo>
                    <a:lnTo>
                      <a:pt x="278" y="2063"/>
                    </a:lnTo>
                    <a:lnTo>
                      <a:pt x="314" y="1981"/>
                    </a:lnTo>
                    <a:lnTo>
                      <a:pt x="351" y="1900"/>
                    </a:lnTo>
                    <a:lnTo>
                      <a:pt x="391" y="1819"/>
                    </a:lnTo>
                    <a:lnTo>
                      <a:pt x="432" y="1740"/>
                    </a:lnTo>
                    <a:lnTo>
                      <a:pt x="477" y="1662"/>
                    </a:lnTo>
                    <a:lnTo>
                      <a:pt x="522" y="1584"/>
                    </a:lnTo>
                    <a:lnTo>
                      <a:pt x="570" y="1509"/>
                    </a:lnTo>
                    <a:lnTo>
                      <a:pt x="620" y="1433"/>
                    </a:lnTo>
                    <a:lnTo>
                      <a:pt x="671" y="1360"/>
                    </a:lnTo>
                    <a:lnTo>
                      <a:pt x="725" y="1287"/>
                    </a:lnTo>
                    <a:lnTo>
                      <a:pt x="780" y="1216"/>
                    </a:lnTo>
                    <a:lnTo>
                      <a:pt x="838" y="1146"/>
                    </a:lnTo>
                    <a:lnTo>
                      <a:pt x="898" y="1078"/>
                    </a:lnTo>
                    <a:lnTo>
                      <a:pt x="958" y="1011"/>
                    </a:lnTo>
                    <a:lnTo>
                      <a:pt x="958" y="1011"/>
                    </a:lnTo>
                    <a:lnTo>
                      <a:pt x="1014" y="952"/>
                    </a:lnTo>
                    <a:lnTo>
                      <a:pt x="1072" y="895"/>
                    </a:lnTo>
                    <a:lnTo>
                      <a:pt x="1129" y="840"/>
                    </a:lnTo>
                    <a:lnTo>
                      <a:pt x="1188" y="787"/>
                    </a:lnTo>
                    <a:lnTo>
                      <a:pt x="1249" y="735"/>
                    </a:lnTo>
                    <a:lnTo>
                      <a:pt x="1309" y="685"/>
                    </a:lnTo>
                    <a:lnTo>
                      <a:pt x="1372" y="636"/>
                    </a:lnTo>
                    <a:lnTo>
                      <a:pt x="1435" y="589"/>
                    </a:lnTo>
                    <a:lnTo>
                      <a:pt x="1498" y="543"/>
                    </a:lnTo>
                    <a:lnTo>
                      <a:pt x="1563" y="500"/>
                    </a:lnTo>
                    <a:lnTo>
                      <a:pt x="1629" y="458"/>
                    </a:lnTo>
                    <a:lnTo>
                      <a:pt x="1696" y="418"/>
                    </a:lnTo>
                    <a:lnTo>
                      <a:pt x="1763" y="379"/>
                    </a:lnTo>
                    <a:lnTo>
                      <a:pt x="1832" y="341"/>
                    </a:lnTo>
                    <a:lnTo>
                      <a:pt x="1901" y="307"/>
                    </a:lnTo>
                    <a:lnTo>
                      <a:pt x="1971" y="273"/>
                    </a:lnTo>
                    <a:lnTo>
                      <a:pt x="1971" y="273"/>
                    </a:lnTo>
                    <a:lnTo>
                      <a:pt x="2045" y="240"/>
                    </a:lnTo>
                    <a:lnTo>
                      <a:pt x="2119" y="209"/>
                    </a:lnTo>
                    <a:lnTo>
                      <a:pt x="2194" y="180"/>
                    </a:lnTo>
                    <a:lnTo>
                      <a:pt x="2268" y="153"/>
                    </a:lnTo>
                    <a:lnTo>
                      <a:pt x="2344" y="130"/>
                    </a:lnTo>
                    <a:lnTo>
                      <a:pt x="2421" y="107"/>
                    </a:lnTo>
                    <a:lnTo>
                      <a:pt x="2496" y="86"/>
                    </a:lnTo>
                    <a:lnTo>
                      <a:pt x="2573" y="68"/>
                    </a:lnTo>
                    <a:lnTo>
                      <a:pt x="2650" y="52"/>
                    </a:lnTo>
                    <a:lnTo>
                      <a:pt x="2727" y="38"/>
                    </a:lnTo>
                    <a:lnTo>
                      <a:pt x="2805" y="27"/>
                    </a:lnTo>
                    <a:lnTo>
                      <a:pt x="2883" y="17"/>
                    </a:lnTo>
                    <a:lnTo>
                      <a:pt x="2961" y="10"/>
                    </a:lnTo>
                    <a:lnTo>
                      <a:pt x="3039" y="4"/>
                    </a:lnTo>
                    <a:lnTo>
                      <a:pt x="3118" y="1"/>
                    </a:lnTo>
                    <a:lnTo>
                      <a:pt x="3197" y="0"/>
                    </a:lnTo>
                    <a:lnTo>
                      <a:pt x="3197" y="0"/>
                    </a:lnTo>
                    <a:lnTo>
                      <a:pt x="3240" y="0"/>
                    </a:lnTo>
                    <a:lnTo>
                      <a:pt x="3284" y="1"/>
                    </a:lnTo>
                    <a:lnTo>
                      <a:pt x="3328" y="2"/>
                    </a:lnTo>
                    <a:lnTo>
                      <a:pt x="3371" y="5"/>
                    </a:lnTo>
                    <a:lnTo>
                      <a:pt x="3414" y="7"/>
                    </a:lnTo>
                    <a:lnTo>
                      <a:pt x="3457" y="12"/>
                    </a:lnTo>
                    <a:lnTo>
                      <a:pt x="3501" y="16"/>
                    </a:lnTo>
                    <a:lnTo>
                      <a:pt x="3544" y="20"/>
                    </a:lnTo>
                    <a:lnTo>
                      <a:pt x="3587" y="26"/>
                    </a:lnTo>
                    <a:lnTo>
                      <a:pt x="3630" y="32"/>
                    </a:lnTo>
                    <a:lnTo>
                      <a:pt x="3717" y="46"/>
                    </a:lnTo>
                    <a:lnTo>
                      <a:pt x="3802" y="64"/>
                    </a:lnTo>
                    <a:lnTo>
                      <a:pt x="3888" y="83"/>
                    </a:lnTo>
                    <a:lnTo>
                      <a:pt x="3974" y="105"/>
                    </a:lnTo>
                    <a:lnTo>
                      <a:pt x="4058" y="130"/>
                    </a:lnTo>
                    <a:lnTo>
                      <a:pt x="4142" y="157"/>
                    </a:lnTo>
                    <a:lnTo>
                      <a:pt x="4226" y="187"/>
                    </a:lnTo>
                    <a:lnTo>
                      <a:pt x="4311" y="219"/>
                    </a:lnTo>
                    <a:lnTo>
                      <a:pt x="4394" y="254"/>
                    </a:lnTo>
                    <a:lnTo>
                      <a:pt x="4477" y="290"/>
                    </a:lnTo>
                    <a:lnTo>
                      <a:pt x="4560" y="330"/>
                    </a:lnTo>
                    <a:lnTo>
                      <a:pt x="4642" y="373"/>
                    </a:lnTo>
                    <a:lnTo>
                      <a:pt x="4724" y="417"/>
                    </a:lnTo>
                    <a:lnTo>
                      <a:pt x="4805" y="464"/>
                    </a:lnTo>
                    <a:lnTo>
                      <a:pt x="4886" y="514"/>
                    </a:lnTo>
                    <a:lnTo>
                      <a:pt x="4966" y="566"/>
                    </a:lnTo>
                    <a:lnTo>
                      <a:pt x="5046" y="621"/>
                    </a:lnTo>
                    <a:lnTo>
                      <a:pt x="5126" y="677"/>
                    </a:lnTo>
                    <a:lnTo>
                      <a:pt x="5205" y="736"/>
                    </a:lnTo>
                    <a:lnTo>
                      <a:pt x="5283" y="799"/>
                    </a:lnTo>
                    <a:lnTo>
                      <a:pt x="5360" y="863"/>
                    </a:lnTo>
                    <a:lnTo>
                      <a:pt x="5437" y="930"/>
                    </a:lnTo>
                    <a:lnTo>
                      <a:pt x="5514" y="999"/>
                    </a:lnTo>
                    <a:lnTo>
                      <a:pt x="5589" y="1070"/>
                    </a:lnTo>
                    <a:lnTo>
                      <a:pt x="5664" y="1144"/>
                    </a:lnTo>
                    <a:lnTo>
                      <a:pt x="5738" y="1220"/>
                    </a:lnTo>
                    <a:lnTo>
                      <a:pt x="5813" y="1299"/>
                    </a:lnTo>
                    <a:lnTo>
                      <a:pt x="5813" y="1299"/>
                    </a:lnTo>
                    <a:lnTo>
                      <a:pt x="5886" y="1220"/>
                    </a:lnTo>
                    <a:lnTo>
                      <a:pt x="5961" y="1144"/>
                    </a:lnTo>
                    <a:lnTo>
                      <a:pt x="6035" y="1070"/>
                    </a:lnTo>
                    <a:lnTo>
                      <a:pt x="6111" y="999"/>
                    </a:lnTo>
                    <a:lnTo>
                      <a:pt x="6188" y="930"/>
                    </a:lnTo>
                    <a:lnTo>
                      <a:pt x="6264" y="863"/>
                    </a:lnTo>
                    <a:lnTo>
                      <a:pt x="6342" y="799"/>
                    </a:lnTo>
                    <a:lnTo>
                      <a:pt x="6420" y="736"/>
                    </a:lnTo>
                    <a:lnTo>
                      <a:pt x="6499" y="677"/>
                    </a:lnTo>
                    <a:lnTo>
                      <a:pt x="6579" y="621"/>
                    </a:lnTo>
                    <a:lnTo>
                      <a:pt x="6659" y="566"/>
                    </a:lnTo>
                    <a:lnTo>
                      <a:pt x="6738" y="514"/>
                    </a:lnTo>
                    <a:lnTo>
                      <a:pt x="6819" y="464"/>
                    </a:lnTo>
                    <a:lnTo>
                      <a:pt x="6900" y="417"/>
                    </a:lnTo>
                    <a:lnTo>
                      <a:pt x="6983" y="373"/>
                    </a:lnTo>
                    <a:lnTo>
                      <a:pt x="7065" y="330"/>
                    </a:lnTo>
                    <a:lnTo>
                      <a:pt x="7148" y="290"/>
                    </a:lnTo>
                    <a:lnTo>
                      <a:pt x="7231" y="254"/>
                    </a:lnTo>
                    <a:lnTo>
                      <a:pt x="7314" y="219"/>
                    </a:lnTo>
                    <a:lnTo>
                      <a:pt x="7398" y="187"/>
                    </a:lnTo>
                    <a:lnTo>
                      <a:pt x="7483" y="157"/>
                    </a:lnTo>
                    <a:lnTo>
                      <a:pt x="7567" y="130"/>
                    </a:lnTo>
                    <a:lnTo>
                      <a:pt x="7652" y="105"/>
                    </a:lnTo>
                    <a:lnTo>
                      <a:pt x="7736" y="83"/>
                    </a:lnTo>
                    <a:lnTo>
                      <a:pt x="7823" y="64"/>
                    </a:lnTo>
                    <a:lnTo>
                      <a:pt x="7908" y="46"/>
                    </a:lnTo>
                    <a:lnTo>
                      <a:pt x="7995" y="32"/>
                    </a:lnTo>
                    <a:lnTo>
                      <a:pt x="8038" y="26"/>
                    </a:lnTo>
                    <a:lnTo>
                      <a:pt x="8081" y="20"/>
                    </a:lnTo>
                    <a:lnTo>
                      <a:pt x="8124" y="16"/>
                    </a:lnTo>
                    <a:lnTo>
                      <a:pt x="8167" y="12"/>
                    </a:lnTo>
                    <a:lnTo>
                      <a:pt x="8211" y="7"/>
                    </a:lnTo>
                    <a:lnTo>
                      <a:pt x="8254" y="5"/>
                    </a:lnTo>
                    <a:lnTo>
                      <a:pt x="8297" y="2"/>
                    </a:lnTo>
                    <a:lnTo>
                      <a:pt x="8341" y="1"/>
                    </a:lnTo>
                    <a:lnTo>
                      <a:pt x="8384" y="0"/>
                    </a:lnTo>
                    <a:lnTo>
                      <a:pt x="8428" y="0"/>
                    </a:lnTo>
                    <a:lnTo>
                      <a:pt x="8428" y="0"/>
                    </a:lnTo>
                    <a:lnTo>
                      <a:pt x="8506" y="1"/>
                    </a:lnTo>
                    <a:lnTo>
                      <a:pt x="8585" y="4"/>
                    </a:lnTo>
                    <a:lnTo>
                      <a:pt x="8664" y="10"/>
                    </a:lnTo>
                    <a:lnTo>
                      <a:pt x="8742" y="17"/>
                    </a:lnTo>
                    <a:lnTo>
                      <a:pt x="8820" y="27"/>
                    </a:lnTo>
                    <a:lnTo>
                      <a:pt x="8897" y="38"/>
                    </a:lnTo>
                    <a:lnTo>
                      <a:pt x="8975" y="52"/>
                    </a:lnTo>
                    <a:lnTo>
                      <a:pt x="9052" y="68"/>
                    </a:lnTo>
                    <a:lnTo>
                      <a:pt x="9129" y="86"/>
                    </a:lnTo>
                    <a:lnTo>
                      <a:pt x="9205" y="107"/>
                    </a:lnTo>
                    <a:lnTo>
                      <a:pt x="9281" y="130"/>
                    </a:lnTo>
                    <a:lnTo>
                      <a:pt x="9356" y="153"/>
                    </a:lnTo>
                    <a:lnTo>
                      <a:pt x="9431" y="180"/>
                    </a:lnTo>
                    <a:lnTo>
                      <a:pt x="9505" y="209"/>
                    </a:lnTo>
                    <a:lnTo>
                      <a:pt x="9580" y="240"/>
                    </a:lnTo>
                    <a:lnTo>
                      <a:pt x="9653" y="273"/>
                    </a:lnTo>
                    <a:lnTo>
                      <a:pt x="9653" y="273"/>
                    </a:lnTo>
                    <a:lnTo>
                      <a:pt x="9724" y="307"/>
                    </a:lnTo>
                    <a:lnTo>
                      <a:pt x="9793" y="342"/>
                    </a:lnTo>
                    <a:lnTo>
                      <a:pt x="9862" y="379"/>
                    </a:lnTo>
                    <a:lnTo>
                      <a:pt x="9929" y="418"/>
                    </a:lnTo>
                    <a:lnTo>
                      <a:pt x="9996" y="458"/>
                    </a:lnTo>
                    <a:lnTo>
                      <a:pt x="10062" y="500"/>
                    </a:lnTo>
                    <a:lnTo>
                      <a:pt x="10126" y="543"/>
                    </a:lnTo>
                    <a:lnTo>
                      <a:pt x="10190" y="589"/>
                    </a:lnTo>
                    <a:lnTo>
                      <a:pt x="10253" y="636"/>
                    </a:lnTo>
                    <a:lnTo>
                      <a:pt x="10315" y="685"/>
                    </a:lnTo>
                    <a:lnTo>
                      <a:pt x="10376" y="735"/>
                    </a:lnTo>
                    <a:lnTo>
                      <a:pt x="10436" y="787"/>
                    </a:lnTo>
                    <a:lnTo>
                      <a:pt x="10496" y="840"/>
                    </a:lnTo>
                    <a:lnTo>
                      <a:pt x="10553" y="895"/>
                    </a:lnTo>
                    <a:lnTo>
                      <a:pt x="10610" y="952"/>
                    </a:lnTo>
                    <a:lnTo>
                      <a:pt x="10666" y="1011"/>
                    </a:lnTo>
                    <a:lnTo>
                      <a:pt x="10666" y="1011"/>
                    </a:lnTo>
                    <a:lnTo>
                      <a:pt x="10727" y="1078"/>
                    </a:lnTo>
                    <a:lnTo>
                      <a:pt x="10786" y="1146"/>
                    </a:lnTo>
                    <a:lnTo>
                      <a:pt x="10845" y="1216"/>
                    </a:lnTo>
                    <a:lnTo>
                      <a:pt x="10900" y="1287"/>
                    </a:lnTo>
                    <a:lnTo>
                      <a:pt x="10954" y="1360"/>
                    </a:lnTo>
                    <a:lnTo>
                      <a:pt x="11006" y="1433"/>
                    </a:lnTo>
                    <a:lnTo>
                      <a:pt x="11055" y="1509"/>
                    </a:lnTo>
                    <a:lnTo>
                      <a:pt x="11103" y="1584"/>
                    </a:lnTo>
                    <a:lnTo>
                      <a:pt x="11148" y="1662"/>
                    </a:lnTo>
                    <a:lnTo>
                      <a:pt x="11192" y="1740"/>
                    </a:lnTo>
                    <a:lnTo>
                      <a:pt x="11235" y="1820"/>
                    </a:lnTo>
                    <a:lnTo>
                      <a:pt x="11273" y="1900"/>
                    </a:lnTo>
                    <a:lnTo>
                      <a:pt x="11311" y="1981"/>
                    </a:lnTo>
                    <a:lnTo>
                      <a:pt x="11347" y="2063"/>
                    </a:lnTo>
                    <a:lnTo>
                      <a:pt x="11381" y="2146"/>
                    </a:lnTo>
                    <a:lnTo>
                      <a:pt x="11413" y="2230"/>
                    </a:lnTo>
                    <a:lnTo>
                      <a:pt x="11442" y="2314"/>
                    </a:lnTo>
                    <a:lnTo>
                      <a:pt x="11469" y="2400"/>
                    </a:lnTo>
                    <a:lnTo>
                      <a:pt x="11494" y="2485"/>
                    </a:lnTo>
                    <a:lnTo>
                      <a:pt x="11517" y="2571"/>
                    </a:lnTo>
                    <a:lnTo>
                      <a:pt x="11538" y="2659"/>
                    </a:lnTo>
                    <a:lnTo>
                      <a:pt x="11556" y="2746"/>
                    </a:lnTo>
                    <a:lnTo>
                      <a:pt x="11573" y="2835"/>
                    </a:lnTo>
                    <a:lnTo>
                      <a:pt x="11587" y="2922"/>
                    </a:lnTo>
                    <a:lnTo>
                      <a:pt x="11598" y="3012"/>
                    </a:lnTo>
                    <a:lnTo>
                      <a:pt x="11608" y="3101"/>
                    </a:lnTo>
                    <a:lnTo>
                      <a:pt x="11616" y="3190"/>
                    </a:lnTo>
                    <a:lnTo>
                      <a:pt x="11621" y="3281"/>
                    </a:lnTo>
                    <a:lnTo>
                      <a:pt x="11624" y="3371"/>
                    </a:lnTo>
                    <a:lnTo>
                      <a:pt x="11624" y="3461"/>
                    </a:lnTo>
                    <a:lnTo>
                      <a:pt x="11622" y="3551"/>
                    </a:lnTo>
                    <a:lnTo>
                      <a:pt x="11619" y="3642"/>
                    </a:lnTo>
                    <a:lnTo>
                      <a:pt x="11619" y="3642"/>
                    </a:lnTo>
                    <a:lnTo>
                      <a:pt x="11619" y="3650"/>
                    </a:lnTo>
                    <a:lnTo>
                      <a:pt x="11619" y="3650"/>
                    </a:lnTo>
                    <a:lnTo>
                      <a:pt x="11615" y="3728"/>
                    </a:lnTo>
                    <a:lnTo>
                      <a:pt x="11608" y="3807"/>
                    </a:lnTo>
                    <a:lnTo>
                      <a:pt x="11602" y="3885"/>
                    </a:lnTo>
                    <a:lnTo>
                      <a:pt x="11594" y="3962"/>
                    </a:lnTo>
                    <a:lnTo>
                      <a:pt x="11586" y="4041"/>
                    </a:lnTo>
                    <a:lnTo>
                      <a:pt x="11576" y="4119"/>
                    </a:lnTo>
                    <a:lnTo>
                      <a:pt x="11565" y="4197"/>
                    </a:lnTo>
                    <a:lnTo>
                      <a:pt x="11553" y="4275"/>
                    </a:lnTo>
                    <a:lnTo>
                      <a:pt x="11541" y="4352"/>
                    </a:lnTo>
                    <a:lnTo>
                      <a:pt x="11527" y="4430"/>
                    </a:lnTo>
                    <a:lnTo>
                      <a:pt x="11512" y="4507"/>
                    </a:lnTo>
                    <a:lnTo>
                      <a:pt x="11497" y="4585"/>
                    </a:lnTo>
                    <a:lnTo>
                      <a:pt x="11480" y="4661"/>
                    </a:lnTo>
                    <a:lnTo>
                      <a:pt x="11462" y="4738"/>
                    </a:lnTo>
                    <a:lnTo>
                      <a:pt x="11444" y="4815"/>
                    </a:lnTo>
                    <a:lnTo>
                      <a:pt x="11424" y="4890"/>
                    </a:lnTo>
                    <a:lnTo>
                      <a:pt x="11424" y="4890"/>
                    </a:lnTo>
                    <a:lnTo>
                      <a:pt x="11421" y="4899"/>
                    </a:lnTo>
                    <a:lnTo>
                      <a:pt x="11417" y="4906"/>
                    </a:lnTo>
                    <a:lnTo>
                      <a:pt x="11412" y="4913"/>
                    </a:lnTo>
                    <a:lnTo>
                      <a:pt x="11405" y="4918"/>
                    </a:lnTo>
                    <a:lnTo>
                      <a:pt x="11399" y="4923"/>
                    </a:lnTo>
                    <a:lnTo>
                      <a:pt x="11391" y="4927"/>
                    </a:lnTo>
                    <a:lnTo>
                      <a:pt x="11382" y="4929"/>
                    </a:lnTo>
                    <a:lnTo>
                      <a:pt x="11374" y="4929"/>
                    </a:lnTo>
                    <a:lnTo>
                      <a:pt x="7299" y="4929"/>
                    </a:lnTo>
                    <a:lnTo>
                      <a:pt x="6681" y="6421"/>
                    </a:lnTo>
                    <a:lnTo>
                      <a:pt x="6681" y="6421"/>
                    </a:lnTo>
                    <a:lnTo>
                      <a:pt x="6678" y="6427"/>
                    </a:lnTo>
                    <a:lnTo>
                      <a:pt x="6674" y="6432"/>
                    </a:lnTo>
                    <a:lnTo>
                      <a:pt x="6669" y="6438"/>
                    </a:lnTo>
                    <a:lnTo>
                      <a:pt x="6664" y="6442"/>
                    </a:lnTo>
                    <a:lnTo>
                      <a:pt x="6657" y="6446"/>
                    </a:lnTo>
                    <a:lnTo>
                      <a:pt x="6651" y="6449"/>
                    </a:lnTo>
                    <a:lnTo>
                      <a:pt x="6645" y="6451"/>
                    </a:lnTo>
                    <a:lnTo>
                      <a:pt x="6637" y="6452"/>
                    </a:lnTo>
                    <a:lnTo>
                      <a:pt x="6637" y="6452"/>
                    </a:lnTo>
                    <a:lnTo>
                      <a:pt x="6634" y="6452"/>
                    </a:lnTo>
                    <a:lnTo>
                      <a:pt x="6634" y="6452"/>
                    </a:lnTo>
                    <a:close/>
                  </a:path>
                </a:pathLst>
              </a:custGeom>
              <a:solidFill>
                <a:srgbClr val="EF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8" name="Freeform 10"/>
              <p:cNvSpPr>
                <a:spLocks/>
              </p:cNvSpPr>
              <p:nvPr/>
            </p:nvSpPr>
            <p:spPr bwMode="auto">
              <a:xfrm>
                <a:off x="3133725" y="3171825"/>
                <a:ext cx="3403600" cy="2062163"/>
              </a:xfrm>
              <a:custGeom>
                <a:avLst/>
                <a:gdLst>
                  <a:gd name="T0" fmla="*/ 5350 w 10719"/>
                  <a:gd name="T1" fmla="*/ 6492 h 6494"/>
                  <a:gd name="T2" fmla="*/ 5283 w 10719"/>
                  <a:gd name="T3" fmla="*/ 6457 h 6494"/>
                  <a:gd name="T4" fmla="*/ 4927 w 10719"/>
                  <a:gd name="T5" fmla="*/ 6266 h 6494"/>
                  <a:gd name="T6" fmla="*/ 4394 w 10719"/>
                  <a:gd name="T7" fmla="*/ 5962 h 6494"/>
                  <a:gd name="T8" fmla="*/ 3899 w 10719"/>
                  <a:gd name="T9" fmla="*/ 5654 h 6494"/>
                  <a:gd name="T10" fmla="*/ 3538 w 10719"/>
                  <a:gd name="T11" fmla="*/ 5410 h 6494"/>
                  <a:gd name="T12" fmla="*/ 3157 w 10719"/>
                  <a:gd name="T13" fmla="*/ 5136 h 6494"/>
                  <a:gd name="T14" fmla="*/ 2767 w 10719"/>
                  <a:gd name="T15" fmla="*/ 4833 h 6494"/>
                  <a:gd name="T16" fmla="*/ 2440 w 10719"/>
                  <a:gd name="T17" fmla="*/ 4561 h 6494"/>
                  <a:gd name="T18" fmla="*/ 2031 w 10719"/>
                  <a:gd name="T19" fmla="*/ 4189 h 6494"/>
                  <a:gd name="T20" fmla="*/ 1650 w 10719"/>
                  <a:gd name="T21" fmla="*/ 3808 h 6494"/>
                  <a:gd name="T22" fmla="*/ 1300 w 10719"/>
                  <a:gd name="T23" fmla="*/ 3418 h 6494"/>
                  <a:gd name="T24" fmla="*/ 1120 w 10719"/>
                  <a:gd name="T25" fmla="*/ 3201 h 6494"/>
                  <a:gd name="T26" fmla="*/ 933 w 10719"/>
                  <a:gd name="T27" fmla="*/ 2959 h 6494"/>
                  <a:gd name="T28" fmla="*/ 758 w 10719"/>
                  <a:gd name="T29" fmla="*/ 2714 h 6494"/>
                  <a:gd name="T30" fmla="*/ 595 w 10719"/>
                  <a:gd name="T31" fmla="*/ 2467 h 6494"/>
                  <a:gd name="T32" fmla="*/ 442 w 10719"/>
                  <a:gd name="T33" fmla="*/ 2217 h 6494"/>
                  <a:gd name="T34" fmla="*/ 302 w 10719"/>
                  <a:gd name="T35" fmla="*/ 1966 h 6494"/>
                  <a:gd name="T36" fmla="*/ 173 w 10719"/>
                  <a:gd name="T37" fmla="*/ 1712 h 6494"/>
                  <a:gd name="T38" fmla="*/ 58 w 10719"/>
                  <a:gd name="T39" fmla="*/ 1456 h 6494"/>
                  <a:gd name="T40" fmla="*/ 4 w 10719"/>
                  <a:gd name="T41" fmla="*/ 1326 h 6494"/>
                  <a:gd name="T42" fmla="*/ 0 w 10719"/>
                  <a:gd name="T43" fmla="*/ 1301 h 6494"/>
                  <a:gd name="T44" fmla="*/ 8 w 10719"/>
                  <a:gd name="T45" fmla="*/ 1276 h 6494"/>
                  <a:gd name="T46" fmla="*/ 21 w 10719"/>
                  <a:gd name="T47" fmla="*/ 1264 h 6494"/>
                  <a:gd name="T48" fmla="*/ 45 w 10719"/>
                  <a:gd name="T49" fmla="*/ 1254 h 6494"/>
                  <a:gd name="T50" fmla="*/ 3963 w 10719"/>
                  <a:gd name="T51" fmla="*/ 31 h 6494"/>
                  <a:gd name="T52" fmla="*/ 3980 w 10719"/>
                  <a:gd name="T53" fmla="*/ 10 h 6494"/>
                  <a:gd name="T54" fmla="*/ 4006 w 10719"/>
                  <a:gd name="T55" fmla="*/ 0 h 6494"/>
                  <a:gd name="T56" fmla="*/ 4017 w 10719"/>
                  <a:gd name="T57" fmla="*/ 0 h 6494"/>
                  <a:gd name="T58" fmla="*/ 4042 w 10719"/>
                  <a:gd name="T59" fmla="*/ 10 h 6494"/>
                  <a:gd name="T60" fmla="*/ 6315 w 10719"/>
                  <a:gd name="T61" fmla="*/ 3658 h 6494"/>
                  <a:gd name="T62" fmla="*/ 7287 w 10719"/>
                  <a:gd name="T63" fmla="*/ 1294 h 6494"/>
                  <a:gd name="T64" fmla="*/ 7312 w 10719"/>
                  <a:gd name="T65" fmla="*/ 1278 h 6494"/>
                  <a:gd name="T66" fmla="*/ 10667 w 10719"/>
                  <a:gd name="T67" fmla="*/ 1274 h 6494"/>
                  <a:gd name="T68" fmla="*/ 10692 w 10719"/>
                  <a:gd name="T69" fmla="*/ 1281 h 6494"/>
                  <a:gd name="T70" fmla="*/ 10710 w 10719"/>
                  <a:gd name="T71" fmla="*/ 1298 h 6494"/>
                  <a:gd name="T72" fmla="*/ 10717 w 10719"/>
                  <a:gd name="T73" fmla="*/ 1315 h 6494"/>
                  <a:gd name="T74" fmla="*/ 10717 w 10719"/>
                  <a:gd name="T75" fmla="*/ 1340 h 6494"/>
                  <a:gd name="T76" fmla="*/ 10661 w 10719"/>
                  <a:gd name="T77" fmla="*/ 1474 h 6494"/>
                  <a:gd name="T78" fmla="*/ 10545 w 10719"/>
                  <a:gd name="T79" fmla="*/ 1729 h 6494"/>
                  <a:gd name="T80" fmla="*/ 10416 w 10719"/>
                  <a:gd name="T81" fmla="*/ 1982 h 6494"/>
                  <a:gd name="T82" fmla="*/ 10276 w 10719"/>
                  <a:gd name="T83" fmla="*/ 2232 h 6494"/>
                  <a:gd name="T84" fmla="*/ 10123 w 10719"/>
                  <a:gd name="T85" fmla="*/ 2482 h 6494"/>
                  <a:gd name="T86" fmla="*/ 9959 w 10719"/>
                  <a:gd name="T87" fmla="*/ 2728 h 6494"/>
                  <a:gd name="T88" fmla="*/ 9784 w 10719"/>
                  <a:gd name="T89" fmla="*/ 2971 h 6494"/>
                  <a:gd name="T90" fmla="*/ 9598 w 10719"/>
                  <a:gd name="T91" fmla="*/ 3213 h 6494"/>
                  <a:gd name="T92" fmla="*/ 9418 w 10719"/>
                  <a:gd name="T93" fmla="*/ 3430 h 6494"/>
                  <a:gd name="T94" fmla="*/ 9068 w 10719"/>
                  <a:gd name="T95" fmla="*/ 3818 h 6494"/>
                  <a:gd name="T96" fmla="*/ 8688 w 10719"/>
                  <a:gd name="T97" fmla="*/ 4197 h 6494"/>
                  <a:gd name="T98" fmla="*/ 8279 w 10719"/>
                  <a:gd name="T99" fmla="*/ 4568 h 6494"/>
                  <a:gd name="T100" fmla="*/ 7953 w 10719"/>
                  <a:gd name="T101" fmla="*/ 4839 h 6494"/>
                  <a:gd name="T102" fmla="*/ 7563 w 10719"/>
                  <a:gd name="T103" fmla="*/ 5141 h 6494"/>
                  <a:gd name="T104" fmla="*/ 7184 w 10719"/>
                  <a:gd name="T105" fmla="*/ 5414 h 6494"/>
                  <a:gd name="T106" fmla="*/ 6823 w 10719"/>
                  <a:gd name="T107" fmla="*/ 5656 h 6494"/>
                  <a:gd name="T108" fmla="*/ 6331 w 10719"/>
                  <a:gd name="T109" fmla="*/ 5964 h 6494"/>
                  <a:gd name="T110" fmla="*/ 5799 w 10719"/>
                  <a:gd name="T111" fmla="*/ 6267 h 6494"/>
                  <a:gd name="T112" fmla="*/ 5444 w 10719"/>
                  <a:gd name="T113" fmla="*/ 6457 h 6494"/>
                  <a:gd name="T114" fmla="*/ 5377 w 10719"/>
                  <a:gd name="T115" fmla="*/ 6492 h 6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19" h="6494">
                    <a:moveTo>
                      <a:pt x="5364" y="6494"/>
                    </a:moveTo>
                    <a:lnTo>
                      <a:pt x="5364" y="6494"/>
                    </a:lnTo>
                    <a:lnTo>
                      <a:pt x="5356" y="6494"/>
                    </a:lnTo>
                    <a:lnTo>
                      <a:pt x="5350" y="6492"/>
                    </a:lnTo>
                    <a:lnTo>
                      <a:pt x="5343" y="6490"/>
                    </a:lnTo>
                    <a:lnTo>
                      <a:pt x="5338" y="6487"/>
                    </a:lnTo>
                    <a:lnTo>
                      <a:pt x="5338" y="6487"/>
                    </a:lnTo>
                    <a:lnTo>
                      <a:pt x="5283" y="6457"/>
                    </a:lnTo>
                    <a:lnTo>
                      <a:pt x="5201" y="6414"/>
                    </a:lnTo>
                    <a:lnTo>
                      <a:pt x="5201" y="6414"/>
                    </a:lnTo>
                    <a:lnTo>
                      <a:pt x="5031" y="6323"/>
                    </a:lnTo>
                    <a:lnTo>
                      <a:pt x="4927" y="6266"/>
                    </a:lnTo>
                    <a:lnTo>
                      <a:pt x="4809" y="6201"/>
                    </a:lnTo>
                    <a:lnTo>
                      <a:pt x="4680" y="6129"/>
                    </a:lnTo>
                    <a:lnTo>
                      <a:pt x="4542" y="6049"/>
                    </a:lnTo>
                    <a:lnTo>
                      <a:pt x="4394" y="5962"/>
                    </a:lnTo>
                    <a:lnTo>
                      <a:pt x="4236" y="5866"/>
                    </a:lnTo>
                    <a:lnTo>
                      <a:pt x="4071" y="5764"/>
                    </a:lnTo>
                    <a:lnTo>
                      <a:pt x="3986" y="5710"/>
                    </a:lnTo>
                    <a:lnTo>
                      <a:pt x="3899" y="5654"/>
                    </a:lnTo>
                    <a:lnTo>
                      <a:pt x="3811" y="5595"/>
                    </a:lnTo>
                    <a:lnTo>
                      <a:pt x="3721" y="5535"/>
                    </a:lnTo>
                    <a:lnTo>
                      <a:pt x="3631" y="5473"/>
                    </a:lnTo>
                    <a:lnTo>
                      <a:pt x="3538" y="5410"/>
                    </a:lnTo>
                    <a:lnTo>
                      <a:pt x="3444" y="5345"/>
                    </a:lnTo>
                    <a:lnTo>
                      <a:pt x="3350" y="5277"/>
                    </a:lnTo>
                    <a:lnTo>
                      <a:pt x="3254" y="5208"/>
                    </a:lnTo>
                    <a:lnTo>
                      <a:pt x="3157" y="5136"/>
                    </a:lnTo>
                    <a:lnTo>
                      <a:pt x="3060" y="5063"/>
                    </a:lnTo>
                    <a:lnTo>
                      <a:pt x="2963" y="4988"/>
                    </a:lnTo>
                    <a:lnTo>
                      <a:pt x="2865" y="4912"/>
                    </a:lnTo>
                    <a:lnTo>
                      <a:pt x="2767" y="4833"/>
                    </a:lnTo>
                    <a:lnTo>
                      <a:pt x="2767" y="4833"/>
                    </a:lnTo>
                    <a:lnTo>
                      <a:pt x="2656" y="4743"/>
                    </a:lnTo>
                    <a:lnTo>
                      <a:pt x="2547" y="4653"/>
                    </a:lnTo>
                    <a:lnTo>
                      <a:pt x="2440" y="4561"/>
                    </a:lnTo>
                    <a:lnTo>
                      <a:pt x="2336" y="4469"/>
                    </a:lnTo>
                    <a:lnTo>
                      <a:pt x="2232" y="4376"/>
                    </a:lnTo>
                    <a:lnTo>
                      <a:pt x="2130" y="4283"/>
                    </a:lnTo>
                    <a:lnTo>
                      <a:pt x="2031" y="4189"/>
                    </a:lnTo>
                    <a:lnTo>
                      <a:pt x="1933" y="4094"/>
                    </a:lnTo>
                    <a:lnTo>
                      <a:pt x="1837" y="3999"/>
                    </a:lnTo>
                    <a:lnTo>
                      <a:pt x="1742" y="3904"/>
                    </a:lnTo>
                    <a:lnTo>
                      <a:pt x="1650" y="3808"/>
                    </a:lnTo>
                    <a:lnTo>
                      <a:pt x="1559" y="3711"/>
                    </a:lnTo>
                    <a:lnTo>
                      <a:pt x="1471" y="3614"/>
                    </a:lnTo>
                    <a:lnTo>
                      <a:pt x="1384" y="3516"/>
                    </a:lnTo>
                    <a:lnTo>
                      <a:pt x="1300" y="3418"/>
                    </a:lnTo>
                    <a:lnTo>
                      <a:pt x="1217" y="3320"/>
                    </a:lnTo>
                    <a:lnTo>
                      <a:pt x="1217" y="3320"/>
                    </a:lnTo>
                    <a:lnTo>
                      <a:pt x="1168" y="3260"/>
                    </a:lnTo>
                    <a:lnTo>
                      <a:pt x="1120" y="3201"/>
                    </a:lnTo>
                    <a:lnTo>
                      <a:pt x="1072" y="3141"/>
                    </a:lnTo>
                    <a:lnTo>
                      <a:pt x="1024" y="3080"/>
                    </a:lnTo>
                    <a:lnTo>
                      <a:pt x="978" y="3020"/>
                    </a:lnTo>
                    <a:lnTo>
                      <a:pt x="933" y="2959"/>
                    </a:lnTo>
                    <a:lnTo>
                      <a:pt x="888" y="2898"/>
                    </a:lnTo>
                    <a:lnTo>
                      <a:pt x="844" y="2837"/>
                    </a:lnTo>
                    <a:lnTo>
                      <a:pt x="801" y="2776"/>
                    </a:lnTo>
                    <a:lnTo>
                      <a:pt x="758" y="2714"/>
                    </a:lnTo>
                    <a:lnTo>
                      <a:pt x="716" y="2652"/>
                    </a:lnTo>
                    <a:lnTo>
                      <a:pt x="675" y="2591"/>
                    </a:lnTo>
                    <a:lnTo>
                      <a:pt x="635" y="2529"/>
                    </a:lnTo>
                    <a:lnTo>
                      <a:pt x="595" y="2467"/>
                    </a:lnTo>
                    <a:lnTo>
                      <a:pt x="556" y="2405"/>
                    </a:lnTo>
                    <a:lnTo>
                      <a:pt x="517" y="2342"/>
                    </a:lnTo>
                    <a:lnTo>
                      <a:pt x="479" y="2280"/>
                    </a:lnTo>
                    <a:lnTo>
                      <a:pt x="442" y="2217"/>
                    </a:lnTo>
                    <a:lnTo>
                      <a:pt x="407" y="2155"/>
                    </a:lnTo>
                    <a:lnTo>
                      <a:pt x="371" y="2092"/>
                    </a:lnTo>
                    <a:lnTo>
                      <a:pt x="337" y="2028"/>
                    </a:lnTo>
                    <a:lnTo>
                      <a:pt x="302" y="1966"/>
                    </a:lnTo>
                    <a:lnTo>
                      <a:pt x="270" y="1902"/>
                    </a:lnTo>
                    <a:lnTo>
                      <a:pt x="236" y="1839"/>
                    </a:lnTo>
                    <a:lnTo>
                      <a:pt x="205" y="1775"/>
                    </a:lnTo>
                    <a:lnTo>
                      <a:pt x="173" y="1712"/>
                    </a:lnTo>
                    <a:lnTo>
                      <a:pt x="144" y="1648"/>
                    </a:lnTo>
                    <a:lnTo>
                      <a:pt x="114" y="1584"/>
                    </a:lnTo>
                    <a:lnTo>
                      <a:pt x="86" y="1519"/>
                    </a:lnTo>
                    <a:lnTo>
                      <a:pt x="58" y="1456"/>
                    </a:lnTo>
                    <a:lnTo>
                      <a:pt x="31" y="1392"/>
                    </a:lnTo>
                    <a:lnTo>
                      <a:pt x="4" y="1327"/>
                    </a:lnTo>
                    <a:lnTo>
                      <a:pt x="4" y="1326"/>
                    </a:lnTo>
                    <a:lnTo>
                      <a:pt x="4" y="1326"/>
                    </a:lnTo>
                    <a:lnTo>
                      <a:pt x="2" y="1320"/>
                    </a:lnTo>
                    <a:lnTo>
                      <a:pt x="0" y="1313"/>
                    </a:lnTo>
                    <a:lnTo>
                      <a:pt x="0" y="1308"/>
                    </a:lnTo>
                    <a:lnTo>
                      <a:pt x="0" y="1301"/>
                    </a:lnTo>
                    <a:lnTo>
                      <a:pt x="1" y="1295"/>
                    </a:lnTo>
                    <a:lnTo>
                      <a:pt x="2" y="1288"/>
                    </a:lnTo>
                    <a:lnTo>
                      <a:pt x="5" y="1283"/>
                    </a:lnTo>
                    <a:lnTo>
                      <a:pt x="8" y="1276"/>
                    </a:lnTo>
                    <a:lnTo>
                      <a:pt x="8" y="1276"/>
                    </a:lnTo>
                    <a:lnTo>
                      <a:pt x="11" y="1272"/>
                    </a:lnTo>
                    <a:lnTo>
                      <a:pt x="16" y="1267"/>
                    </a:lnTo>
                    <a:lnTo>
                      <a:pt x="21" y="1264"/>
                    </a:lnTo>
                    <a:lnTo>
                      <a:pt x="27" y="1260"/>
                    </a:lnTo>
                    <a:lnTo>
                      <a:pt x="32" y="1257"/>
                    </a:lnTo>
                    <a:lnTo>
                      <a:pt x="38" y="1255"/>
                    </a:lnTo>
                    <a:lnTo>
                      <a:pt x="45" y="1254"/>
                    </a:lnTo>
                    <a:lnTo>
                      <a:pt x="51" y="1254"/>
                    </a:lnTo>
                    <a:lnTo>
                      <a:pt x="3445" y="1254"/>
                    </a:lnTo>
                    <a:lnTo>
                      <a:pt x="3963" y="31"/>
                    </a:lnTo>
                    <a:lnTo>
                      <a:pt x="3963" y="31"/>
                    </a:lnTo>
                    <a:lnTo>
                      <a:pt x="3966" y="25"/>
                    </a:lnTo>
                    <a:lnTo>
                      <a:pt x="3971" y="19"/>
                    </a:lnTo>
                    <a:lnTo>
                      <a:pt x="3975" y="14"/>
                    </a:lnTo>
                    <a:lnTo>
                      <a:pt x="3980" y="10"/>
                    </a:lnTo>
                    <a:lnTo>
                      <a:pt x="3987" y="5"/>
                    </a:lnTo>
                    <a:lnTo>
                      <a:pt x="3993" y="3"/>
                    </a:lnTo>
                    <a:lnTo>
                      <a:pt x="4000" y="1"/>
                    </a:lnTo>
                    <a:lnTo>
                      <a:pt x="4006" y="0"/>
                    </a:lnTo>
                    <a:lnTo>
                      <a:pt x="4006" y="0"/>
                    </a:lnTo>
                    <a:lnTo>
                      <a:pt x="4011" y="0"/>
                    </a:lnTo>
                    <a:lnTo>
                      <a:pt x="4011" y="0"/>
                    </a:lnTo>
                    <a:lnTo>
                      <a:pt x="4017" y="0"/>
                    </a:lnTo>
                    <a:lnTo>
                      <a:pt x="4024" y="1"/>
                    </a:lnTo>
                    <a:lnTo>
                      <a:pt x="4030" y="3"/>
                    </a:lnTo>
                    <a:lnTo>
                      <a:pt x="4036" y="6"/>
                    </a:lnTo>
                    <a:lnTo>
                      <a:pt x="4042" y="10"/>
                    </a:lnTo>
                    <a:lnTo>
                      <a:pt x="4046" y="14"/>
                    </a:lnTo>
                    <a:lnTo>
                      <a:pt x="4051" y="18"/>
                    </a:lnTo>
                    <a:lnTo>
                      <a:pt x="4055" y="24"/>
                    </a:lnTo>
                    <a:lnTo>
                      <a:pt x="6315" y="3658"/>
                    </a:lnTo>
                    <a:lnTo>
                      <a:pt x="7280" y="1307"/>
                    </a:lnTo>
                    <a:lnTo>
                      <a:pt x="7280" y="1307"/>
                    </a:lnTo>
                    <a:lnTo>
                      <a:pt x="7283" y="1300"/>
                    </a:lnTo>
                    <a:lnTo>
                      <a:pt x="7287" y="1294"/>
                    </a:lnTo>
                    <a:lnTo>
                      <a:pt x="7293" y="1288"/>
                    </a:lnTo>
                    <a:lnTo>
                      <a:pt x="7299" y="1284"/>
                    </a:lnTo>
                    <a:lnTo>
                      <a:pt x="7306" y="1280"/>
                    </a:lnTo>
                    <a:lnTo>
                      <a:pt x="7312" y="1278"/>
                    </a:lnTo>
                    <a:lnTo>
                      <a:pt x="7320" y="1275"/>
                    </a:lnTo>
                    <a:lnTo>
                      <a:pt x="7327" y="1274"/>
                    </a:lnTo>
                    <a:lnTo>
                      <a:pt x="10667" y="1274"/>
                    </a:lnTo>
                    <a:lnTo>
                      <a:pt x="10667" y="1274"/>
                    </a:lnTo>
                    <a:lnTo>
                      <a:pt x="10673" y="1275"/>
                    </a:lnTo>
                    <a:lnTo>
                      <a:pt x="10680" y="1276"/>
                    </a:lnTo>
                    <a:lnTo>
                      <a:pt x="10686" y="1279"/>
                    </a:lnTo>
                    <a:lnTo>
                      <a:pt x="10692" y="1281"/>
                    </a:lnTo>
                    <a:lnTo>
                      <a:pt x="10697" y="1284"/>
                    </a:lnTo>
                    <a:lnTo>
                      <a:pt x="10702" y="1288"/>
                    </a:lnTo>
                    <a:lnTo>
                      <a:pt x="10707" y="1293"/>
                    </a:lnTo>
                    <a:lnTo>
                      <a:pt x="10710" y="1298"/>
                    </a:lnTo>
                    <a:lnTo>
                      <a:pt x="10710" y="1298"/>
                    </a:lnTo>
                    <a:lnTo>
                      <a:pt x="10713" y="1303"/>
                    </a:lnTo>
                    <a:lnTo>
                      <a:pt x="10716" y="1309"/>
                    </a:lnTo>
                    <a:lnTo>
                      <a:pt x="10717" y="1315"/>
                    </a:lnTo>
                    <a:lnTo>
                      <a:pt x="10719" y="1322"/>
                    </a:lnTo>
                    <a:lnTo>
                      <a:pt x="10719" y="1327"/>
                    </a:lnTo>
                    <a:lnTo>
                      <a:pt x="10719" y="1334"/>
                    </a:lnTo>
                    <a:lnTo>
                      <a:pt x="10717" y="1340"/>
                    </a:lnTo>
                    <a:lnTo>
                      <a:pt x="10715" y="1347"/>
                    </a:lnTo>
                    <a:lnTo>
                      <a:pt x="10715" y="1347"/>
                    </a:lnTo>
                    <a:lnTo>
                      <a:pt x="10688" y="1410"/>
                    </a:lnTo>
                    <a:lnTo>
                      <a:pt x="10661" y="1474"/>
                    </a:lnTo>
                    <a:lnTo>
                      <a:pt x="10633" y="1538"/>
                    </a:lnTo>
                    <a:lnTo>
                      <a:pt x="10604" y="1602"/>
                    </a:lnTo>
                    <a:lnTo>
                      <a:pt x="10575" y="1665"/>
                    </a:lnTo>
                    <a:lnTo>
                      <a:pt x="10545" y="1729"/>
                    </a:lnTo>
                    <a:lnTo>
                      <a:pt x="10513" y="1792"/>
                    </a:lnTo>
                    <a:lnTo>
                      <a:pt x="10482" y="1855"/>
                    </a:lnTo>
                    <a:lnTo>
                      <a:pt x="10450" y="1919"/>
                    </a:lnTo>
                    <a:lnTo>
                      <a:pt x="10416" y="1982"/>
                    </a:lnTo>
                    <a:lnTo>
                      <a:pt x="10382" y="2044"/>
                    </a:lnTo>
                    <a:lnTo>
                      <a:pt x="10347" y="2107"/>
                    </a:lnTo>
                    <a:lnTo>
                      <a:pt x="10311" y="2170"/>
                    </a:lnTo>
                    <a:lnTo>
                      <a:pt x="10276" y="2232"/>
                    </a:lnTo>
                    <a:lnTo>
                      <a:pt x="10239" y="2295"/>
                    </a:lnTo>
                    <a:lnTo>
                      <a:pt x="10201" y="2358"/>
                    </a:lnTo>
                    <a:lnTo>
                      <a:pt x="10162" y="2419"/>
                    </a:lnTo>
                    <a:lnTo>
                      <a:pt x="10123" y="2482"/>
                    </a:lnTo>
                    <a:lnTo>
                      <a:pt x="10084" y="2543"/>
                    </a:lnTo>
                    <a:lnTo>
                      <a:pt x="10042" y="2605"/>
                    </a:lnTo>
                    <a:lnTo>
                      <a:pt x="10001" y="2666"/>
                    </a:lnTo>
                    <a:lnTo>
                      <a:pt x="9959" y="2728"/>
                    </a:lnTo>
                    <a:lnTo>
                      <a:pt x="9917" y="2788"/>
                    </a:lnTo>
                    <a:lnTo>
                      <a:pt x="9873" y="2850"/>
                    </a:lnTo>
                    <a:lnTo>
                      <a:pt x="9830" y="2911"/>
                    </a:lnTo>
                    <a:lnTo>
                      <a:pt x="9784" y="2971"/>
                    </a:lnTo>
                    <a:lnTo>
                      <a:pt x="9739" y="3033"/>
                    </a:lnTo>
                    <a:lnTo>
                      <a:pt x="9693" y="3092"/>
                    </a:lnTo>
                    <a:lnTo>
                      <a:pt x="9646" y="3152"/>
                    </a:lnTo>
                    <a:lnTo>
                      <a:pt x="9598" y="3213"/>
                    </a:lnTo>
                    <a:lnTo>
                      <a:pt x="9550" y="3272"/>
                    </a:lnTo>
                    <a:lnTo>
                      <a:pt x="9500" y="3332"/>
                    </a:lnTo>
                    <a:lnTo>
                      <a:pt x="9500" y="3332"/>
                    </a:lnTo>
                    <a:lnTo>
                      <a:pt x="9418" y="3430"/>
                    </a:lnTo>
                    <a:lnTo>
                      <a:pt x="9333" y="3527"/>
                    </a:lnTo>
                    <a:lnTo>
                      <a:pt x="9247" y="3624"/>
                    </a:lnTo>
                    <a:lnTo>
                      <a:pt x="9158" y="3722"/>
                    </a:lnTo>
                    <a:lnTo>
                      <a:pt x="9068" y="3818"/>
                    </a:lnTo>
                    <a:lnTo>
                      <a:pt x="8975" y="3913"/>
                    </a:lnTo>
                    <a:lnTo>
                      <a:pt x="8881" y="4009"/>
                    </a:lnTo>
                    <a:lnTo>
                      <a:pt x="8785" y="4103"/>
                    </a:lnTo>
                    <a:lnTo>
                      <a:pt x="8688" y="4197"/>
                    </a:lnTo>
                    <a:lnTo>
                      <a:pt x="8588" y="4291"/>
                    </a:lnTo>
                    <a:lnTo>
                      <a:pt x="8486" y="4384"/>
                    </a:lnTo>
                    <a:lnTo>
                      <a:pt x="8384" y="4477"/>
                    </a:lnTo>
                    <a:lnTo>
                      <a:pt x="8279" y="4568"/>
                    </a:lnTo>
                    <a:lnTo>
                      <a:pt x="8172" y="4659"/>
                    </a:lnTo>
                    <a:lnTo>
                      <a:pt x="8063" y="4750"/>
                    </a:lnTo>
                    <a:lnTo>
                      <a:pt x="7953" y="4839"/>
                    </a:lnTo>
                    <a:lnTo>
                      <a:pt x="7953" y="4839"/>
                    </a:lnTo>
                    <a:lnTo>
                      <a:pt x="7854" y="4917"/>
                    </a:lnTo>
                    <a:lnTo>
                      <a:pt x="7757" y="4994"/>
                    </a:lnTo>
                    <a:lnTo>
                      <a:pt x="7660" y="5068"/>
                    </a:lnTo>
                    <a:lnTo>
                      <a:pt x="7563" y="5141"/>
                    </a:lnTo>
                    <a:lnTo>
                      <a:pt x="7467" y="5212"/>
                    </a:lnTo>
                    <a:lnTo>
                      <a:pt x="7372" y="5281"/>
                    </a:lnTo>
                    <a:lnTo>
                      <a:pt x="7278" y="5348"/>
                    </a:lnTo>
                    <a:lnTo>
                      <a:pt x="7184" y="5414"/>
                    </a:lnTo>
                    <a:lnTo>
                      <a:pt x="7092" y="5477"/>
                    </a:lnTo>
                    <a:lnTo>
                      <a:pt x="7001" y="5538"/>
                    </a:lnTo>
                    <a:lnTo>
                      <a:pt x="6912" y="5599"/>
                    </a:lnTo>
                    <a:lnTo>
                      <a:pt x="6823" y="5656"/>
                    </a:lnTo>
                    <a:lnTo>
                      <a:pt x="6737" y="5712"/>
                    </a:lnTo>
                    <a:lnTo>
                      <a:pt x="6651" y="5766"/>
                    </a:lnTo>
                    <a:lnTo>
                      <a:pt x="6487" y="5869"/>
                    </a:lnTo>
                    <a:lnTo>
                      <a:pt x="6331" y="5964"/>
                    </a:lnTo>
                    <a:lnTo>
                      <a:pt x="6183" y="6050"/>
                    </a:lnTo>
                    <a:lnTo>
                      <a:pt x="6044" y="6130"/>
                    </a:lnTo>
                    <a:lnTo>
                      <a:pt x="5916" y="6202"/>
                    </a:lnTo>
                    <a:lnTo>
                      <a:pt x="5799" y="6267"/>
                    </a:lnTo>
                    <a:lnTo>
                      <a:pt x="5695" y="6323"/>
                    </a:lnTo>
                    <a:lnTo>
                      <a:pt x="5526" y="6414"/>
                    </a:lnTo>
                    <a:lnTo>
                      <a:pt x="5526" y="6414"/>
                    </a:lnTo>
                    <a:lnTo>
                      <a:pt x="5444" y="6457"/>
                    </a:lnTo>
                    <a:lnTo>
                      <a:pt x="5390" y="6487"/>
                    </a:lnTo>
                    <a:lnTo>
                      <a:pt x="5390" y="6487"/>
                    </a:lnTo>
                    <a:lnTo>
                      <a:pt x="5383" y="6490"/>
                    </a:lnTo>
                    <a:lnTo>
                      <a:pt x="5377" y="6492"/>
                    </a:lnTo>
                    <a:lnTo>
                      <a:pt x="5370" y="6494"/>
                    </a:lnTo>
                    <a:lnTo>
                      <a:pt x="5364" y="6494"/>
                    </a:lnTo>
                    <a:lnTo>
                      <a:pt x="5364" y="6494"/>
                    </a:lnTo>
                    <a:close/>
                  </a:path>
                </a:pathLst>
              </a:custGeom>
              <a:solidFill>
                <a:srgbClr val="EF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6861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759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9FE30-A851-4F72-84B0-A335ABFB48D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E46AC-5224-458B-A84B-E70A631FC52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05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D68FF374-3AFE-419B-8A73-D6B60963C6BC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ect">
            <a:avLst/>
          </a:prstGeom>
          <a:solidFill>
            <a:srgbClr val="93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70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9FE30-A851-4F72-84B0-A335ABFB48D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E46AC-5224-458B-A84B-E70A631FC52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00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9FE30-A851-4F72-84B0-A335ABFB48D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E46AC-5224-458B-A84B-E70A631FC52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93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9FE30-A851-4F72-84B0-A335ABFB48D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E46AC-5224-458B-A84B-E70A631FC52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35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9FE30-A851-4F72-84B0-A335ABFB48D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E46AC-5224-458B-A84B-E70A631FC52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51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9FE30-A851-4F72-84B0-A335ABFB48D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E46AC-5224-458B-A84B-E70A631FC52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26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9FE30-A851-4F72-84B0-A335ABFB48D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E46AC-5224-458B-A84B-E70A631FC52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32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9FE30-A851-4F72-84B0-A335ABFB48D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E46AC-5224-458B-A84B-E70A631FC52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12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9FE30-A851-4F72-84B0-A335ABFB48D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E46AC-5224-458B-A84B-E70A631FC52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91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9FE30-A851-4F72-84B0-A335ABFB48D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E46AC-5224-458B-A84B-E70A631FC52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19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9FE30-A851-4F72-84B0-A335ABFB48D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E46AC-5224-458B-A84B-E70A631FC52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51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81129EC-5857-4E75-930A-C83C8F6784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3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8B8C748-4951-4C17-A400-8DCDF3480248}"/>
              </a:ext>
            </a:extLst>
          </p:cNvPr>
          <p:cNvSpPr/>
          <p:nvPr/>
        </p:nvSpPr>
        <p:spPr>
          <a:xfrm>
            <a:off x="424673" y="585234"/>
            <a:ext cx="11313747" cy="55261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779FFDE5-5821-4CA1-AB6A-A41FDA846501}"/>
              </a:ext>
            </a:extLst>
          </p:cNvPr>
          <p:cNvGrpSpPr/>
          <p:nvPr/>
        </p:nvGrpSpPr>
        <p:grpSpPr>
          <a:xfrm>
            <a:off x="4823972" y="130354"/>
            <a:ext cx="2605400" cy="1276876"/>
            <a:chOff x="4823972" y="130354"/>
            <a:chExt cx="2605400" cy="1276876"/>
          </a:xfrm>
        </p:grpSpPr>
        <p:sp>
          <p:nvSpPr>
            <p:cNvPr id="30" name="ruler_161326">
              <a:extLst>
                <a:ext uri="{FF2B5EF4-FFF2-40B4-BE49-F238E27FC236}">
                  <a16:creationId xmlns:a16="http://schemas.microsoft.com/office/drawing/2014/main" id="{71D1D614-8EFA-493E-9EEC-25BBF8B14BB8}"/>
                </a:ext>
              </a:extLst>
            </p:cNvPr>
            <p:cNvSpPr>
              <a:spLocks noChangeAspect="1"/>
            </p:cNvSpPr>
            <p:nvPr/>
          </p:nvSpPr>
          <p:spPr bwMode="auto">
            <a:xfrm rot="2713200">
              <a:off x="4822935" y="131391"/>
              <a:ext cx="1272910" cy="1270835"/>
            </a:xfrm>
            <a:custGeom>
              <a:avLst/>
              <a:gdLst>
                <a:gd name="T0" fmla="*/ 5155 w 6533"/>
                <a:gd name="T1" fmla="*/ 0 h 6533"/>
                <a:gd name="T2" fmla="*/ 4812 w 6533"/>
                <a:gd name="T3" fmla="*/ 343 h 6533"/>
                <a:gd name="T4" fmla="*/ 5084 w 6533"/>
                <a:gd name="T5" fmla="*/ 615 h 6533"/>
                <a:gd name="T6" fmla="*/ 5083 w 6533"/>
                <a:gd name="T7" fmla="*/ 795 h 6533"/>
                <a:gd name="T8" fmla="*/ 5077 w 6533"/>
                <a:gd name="T9" fmla="*/ 800 h 6533"/>
                <a:gd name="T10" fmla="*/ 4900 w 6533"/>
                <a:gd name="T11" fmla="*/ 799 h 6533"/>
                <a:gd name="T12" fmla="*/ 4625 w 6533"/>
                <a:gd name="T13" fmla="*/ 524 h 6533"/>
                <a:gd name="T14" fmla="*/ 4273 w 6533"/>
                <a:gd name="T15" fmla="*/ 876 h 6533"/>
                <a:gd name="T16" fmla="*/ 4857 w 6533"/>
                <a:gd name="T17" fmla="*/ 1460 h 6533"/>
                <a:gd name="T18" fmla="*/ 4856 w 6533"/>
                <a:gd name="T19" fmla="*/ 1640 h 6533"/>
                <a:gd name="T20" fmla="*/ 4851 w 6533"/>
                <a:gd name="T21" fmla="*/ 1645 h 6533"/>
                <a:gd name="T22" fmla="*/ 4673 w 6533"/>
                <a:gd name="T23" fmla="*/ 1644 h 6533"/>
                <a:gd name="T24" fmla="*/ 4088 w 6533"/>
                <a:gd name="T25" fmla="*/ 1059 h 6533"/>
                <a:gd name="T26" fmla="*/ 3733 w 6533"/>
                <a:gd name="T27" fmla="*/ 1411 h 6533"/>
                <a:gd name="T28" fmla="*/ 4005 w 6533"/>
                <a:gd name="T29" fmla="*/ 1683 h 6533"/>
                <a:gd name="T30" fmla="*/ 4004 w 6533"/>
                <a:gd name="T31" fmla="*/ 1863 h 6533"/>
                <a:gd name="T32" fmla="*/ 3999 w 6533"/>
                <a:gd name="T33" fmla="*/ 1868 h 6533"/>
                <a:gd name="T34" fmla="*/ 3821 w 6533"/>
                <a:gd name="T35" fmla="*/ 1867 h 6533"/>
                <a:gd name="T36" fmla="*/ 3547 w 6533"/>
                <a:gd name="T37" fmla="*/ 1592 h 6533"/>
                <a:gd name="T38" fmla="*/ 3195 w 6533"/>
                <a:gd name="T39" fmla="*/ 1944 h 6533"/>
                <a:gd name="T40" fmla="*/ 3779 w 6533"/>
                <a:gd name="T41" fmla="*/ 2528 h 6533"/>
                <a:gd name="T42" fmla="*/ 3777 w 6533"/>
                <a:gd name="T43" fmla="*/ 2708 h 6533"/>
                <a:gd name="T44" fmla="*/ 3772 w 6533"/>
                <a:gd name="T45" fmla="*/ 2713 h 6533"/>
                <a:gd name="T46" fmla="*/ 3595 w 6533"/>
                <a:gd name="T47" fmla="*/ 2712 h 6533"/>
                <a:gd name="T48" fmla="*/ 3009 w 6533"/>
                <a:gd name="T49" fmla="*/ 2127 h 6533"/>
                <a:gd name="T50" fmla="*/ 2657 w 6533"/>
                <a:gd name="T51" fmla="*/ 2479 h 6533"/>
                <a:gd name="T52" fmla="*/ 2937 w 6533"/>
                <a:gd name="T53" fmla="*/ 2759 h 6533"/>
                <a:gd name="T54" fmla="*/ 2944 w 6533"/>
                <a:gd name="T55" fmla="*/ 2931 h 6533"/>
                <a:gd name="T56" fmla="*/ 2944 w 6533"/>
                <a:gd name="T57" fmla="*/ 2931 h 6533"/>
                <a:gd name="T58" fmla="*/ 2759 w 6533"/>
                <a:gd name="T59" fmla="*/ 2937 h 6533"/>
                <a:gd name="T60" fmla="*/ 2492 w 6533"/>
                <a:gd name="T61" fmla="*/ 2671 h 6533"/>
                <a:gd name="T62" fmla="*/ 2140 w 6533"/>
                <a:gd name="T63" fmla="*/ 3023 h 6533"/>
                <a:gd name="T64" fmla="*/ 2724 w 6533"/>
                <a:gd name="T65" fmla="*/ 3607 h 6533"/>
                <a:gd name="T66" fmla="*/ 2723 w 6533"/>
                <a:gd name="T67" fmla="*/ 3787 h 6533"/>
                <a:gd name="T68" fmla="*/ 2717 w 6533"/>
                <a:gd name="T69" fmla="*/ 3792 h 6533"/>
                <a:gd name="T70" fmla="*/ 2540 w 6533"/>
                <a:gd name="T71" fmla="*/ 3791 h 6533"/>
                <a:gd name="T72" fmla="*/ 1955 w 6533"/>
                <a:gd name="T73" fmla="*/ 3205 h 6533"/>
                <a:gd name="T74" fmla="*/ 1603 w 6533"/>
                <a:gd name="T75" fmla="*/ 3557 h 6533"/>
                <a:gd name="T76" fmla="*/ 1875 w 6533"/>
                <a:gd name="T77" fmla="*/ 3829 h 6533"/>
                <a:gd name="T78" fmla="*/ 1873 w 6533"/>
                <a:gd name="T79" fmla="*/ 4009 h 6533"/>
                <a:gd name="T80" fmla="*/ 1868 w 6533"/>
                <a:gd name="T81" fmla="*/ 4015 h 6533"/>
                <a:gd name="T82" fmla="*/ 1691 w 6533"/>
                <a:gd name="T83" fmla="*/ 4013 h 6533"/>
                <a:gd name="T84" fmla="*/ 1416 w 6533"/>
                <a:gd name="T85" fmla="*/ 3739 h 6533"/>
                <a:gd name="T86" fmla="*/ 1064 w 6533"/>
                <a:gd name="T87" fmla="*/ 4091 h 6533"/>
                <a:gd name="T88" fmla="*/ 1648 w 6533"/>
                <a:gd name="T89" fmla="*/ 4675 h 6533"/>
                <a:gd name="T90" fmla="*/ 1647 w 6533"/>
                <a:gd name="T91" fmla="*/ 4855 h 6533"/>
                <a:gd name="T92" fmla="*/ 1641 w 6533"/>
                <a:gd name="T93" fmla="*/ 4860 h 6533"/>
                <a:gd name="T94" fmla="*/ 1464 w 6533"/>
                <a:gd name="T95" fmla="*/ 4859 h 6533"/>
                <a:gd name="T96" fmla="*/ 879 w 6533"/>
                <a:gd name="T97" fmla="*/ 4273 h 6533"/>
                <a:gd name="T98" fmla="*/ 527 w 6533"/>
                <a:gd name="T99" fmla="*/ 4625 h 6533"/>
                <a:gd name="T100" fmla="*/ 799 w 6533"/>
                <a:gd name="T101" fmla="*/ 4897 h 6533"/>
                <a:gd name="T102" fmla="*/ 797 w 6533"/>
                <a:gd name="T103" fmla="*/ 5077 h 6533"/>
                <a:gd name="T104" fmla="*/ 792 w 6533"/>
                <a:gd name="T105" fmla="*/ 5083 h 6533"/>
                <a:gd name="T106" fmla="*/ 615 w 6533"/>
                <a:gd name="T107" fmla="*/ 5081 h 6533"/>
                <a:gd name="T108" fmla="*/ 340 w 6533"/>
                <a:gd name="T109" fmla="*/ 4807 h 6533"/>
                <a:gd name="T110" fmla="*/ 0 w 6533"/>
                <a:gd name="T111" fmla="*/ 5155 h 6533"/>
                <a:gd name="T112" fmla="*/ 1379 w 6533"/>
                <a:gd name="T113" fmla="*/ 6533 h 6533"/>
                <a:gd name="T114" fmla="*/ 6533 w 6533"/>
                <a:gd name="T115" fmla="*/ 1379 h 6533"/>
                <a:gd name="T116" fmla="*/ 5155 w 6533"/>
                <a:gd name="T117" fmla="*/ 0 h 6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533" h="6533">
                  <a:moveTo>
                    <a:pt x="5155" y="0"/>
                  </a:moveTo>
                  <a:lnTo>
                    <a:pt x="4812" y="343"/>
                  </a:lnTo>
                  <a:lnTo>
                    <a:pt x="5084" y="615"/>
                  </a:lnTo>
                  <a:cubicBezTo>
                    <a:pt x="5133" y="664"/>
                    <a:pt x="5133" y="745"/>
                    <a:pt x="5083" y="795"/>
                  </a:cubicBezTo>
                  <a:lnTo>
                    <a:pt x="5077" y="800"/>
                  </a:lnTo>
                  <a:cubicBezTo>
                    <a:pt x="5028" y="848"/>
                    <a:pt x="4948" y="848"/>
                    <a:pt x="4900" y="799"/>
                  </a:cubicBezTo>
                  <a:lnTo>
                    <a:pt x="4625" y="524"/>
                  </a:lnTo>
                  <a:lnTo>
                    <a:pt x="4273" y="876"/>
                  </a:lnTo>
                  <a:lnTo>
                    <a:pt x="4857" y="1460"/>
                  </a:lnTo>
                  <a:cubicBezTo>
                    <a:pt x="4907" y="1509"/>
                    <a:pt x="4907" y="1591"/>
                    <a:pt x="4856" y="1640"/>
                  </a:cubicBezTo>
                  <a:lnTo>
                    <a:pt x="4851" y="1645"/>
                  </a:lnTo>
                  <a:cubicBezTo>
                    <a:pt x="4801" y="1693"/>
                    <a:pt x="4721" y="1693"/>
                    <a:pt x="4673" y="1644"/>
                  </a:cubicBezTo>
                  <a:lnTo>
                    <a:pt x="4088" y="1059"/>
                  </a:lnTo>
                  <a:lnTo>
                    <a:pt x="3733" y="1411"/>
                  </a:lnTo>
                  <a:lnTo>
                    <a:pt x="4005" y="1683"/>
                  </a:lnTo>
                  <a:cubicBezTo>
                    <a:pt x="4055" y="1732"/>
                    <a:pt x="4055" y="1813"/>
                    <a:pt x="4004" y="1863"/>
                  </a:cubicBezTo>
                  <a:lnTo>
                    <a:pt x="3999" y="1868"/>
                  </a:lnTo>
                  <a:cubicBezTo>
                    <a:pt x="3949" y="1916"/>
                    <a:pt x="3869" y="1916"/>
                    <a:pt x="3821" y="1867"/>
                  </a:cubicBezTo>
                  <a:lnTo>
                    <a:pt x="3547" y="1592"/>
                  </a:lnTo>
                  <a:lnTo>
                    <a:pt x="3195" y="1944"/>
                  </a:lnTo>
                  <a:lnTo>
                    <a:pt x="3779" y="2528"/>
                  </a:lnTo>
                  <a:cubicBezTo>
                    <a:pt x="3828" y="2577"/>
                    <a:pt x="3828" y="2659"/>
                    <a:pt x="3777" y="2708"/>
                  </a:cubicBezTo>
                  <a:lnTo>
                    <a:pt x="3772" y="2713"/>
                  </a:lnTo>
                  <a:cubicBezTo>
                    <a:pt x="3723" y="2761"/>
                    <a:pt x="3643" y="2761"/>
                    <a:pt x="3595" y="2712"/>
                  </a:cubicBezTo>
                  <a:lnTo>
                    <a:pt x="3009" y="2127"/>
                  </a:lnTo>
                  <a:lnTo>
                    <a:pt x="2657" y="2479"/>
                  </a:lnTo>
                  <a:lnTo>
                    <a:pt x="2937" y="2759"/>
                  </a:lnTo>
                  <a:cubicBezTo>
                    <a:pt x="2984" y="2805"/>
                    <a:pt x="2987" y="2881"/>
                    <a:pt x="2944" y="2931"/>
                  </a:cubicBezTo>
                  <a:lnTo>
                    <a:pt x="2944" y="2931"/>
                  </a:lnTo>
                  <a:cubicBezTo>
                    <a:pt x="2896" y="2987"/>
                    <a:pt x="2811" y="2989"/>
                    <a:pt x="2759" y="2937"/>
                  </a:cubicBezTo>
                  <a:lnTo>
                    <a:pt x="2492" y="2671"/>
                  </a:lnTo>
                  <a:lnTo>
                    <a:pt x="2140" y="3023"/>
                  </a:lnTo>
                  <a:lnTo>
                    <a:pt x="2724" y="3607"/>
                  </a:lnTo>
                  <a:cubicBezTo>
                    <a:pt x="2773" y="3656"/>
                    <a:pt x="2773" y="3737"/>
                    <a:pt x="2723" y="3787"/>
                  </a:cubicBezTo>
                  <a:lnTo>
                    <a:pt x="2717" y="3792"/>
                  </a:lnTo>
                  <a:cubicBezTo>
                    <a:pt x="2668" y="3840"/>
                    <a:pt x="2588" y="3840"/>
                    <a:pt x="2540" y="3791"/>
                  </a:cubicBezTo>
                  <a:lnTo>
                    <a:pt x="1955" y="3205"/>
                  </a:lnTo>
                  <a:lnTo>
                    <a:pt x="1603" y="3557"/>
                  </a:lnTo>
                  <a:lnTo>
                    <a:pt x="1875" y="3829"/>
                  </a:lnTo>
                  <a:cubicBezTo>
                    <a:pt x="1924" y="3879"/>
                    <a:pt x="1924" y="3960"/>
                    <a:pt x="1873" y="4009"/>
                  </a:cubicBezTo>
                  <a:lnTo>
                    <a:pt x="1868" y="4015"/>
                  </a:lnTo>
                  <a:cubicBezTo>
                    <a:pt x="1819" y="4063"/>
                    <a:pt x="1739" y="4063"/>
                    <a:pt x="1691" y="4013"/>
                  </a:cubicBezTo>
                  <a:lnTo>
                    <a:pt x="1416" y="3739"/>
                  </a:lnTo>
                  <a:lnTo>
                    <a:pt x="1064" y="4091"/>
                  </a:lnTo>
                  <a:lnTo>
                    <a:pt x="1648" y="4675"/>
                  </a:lnTo>
                  <a:cubicBezTo>
                    <a:pt x="1697" y="4724"/>
                    <a:pt x="1697" y="4805"/>
                    <a:pt x="1647" y="4855"/>
                  </a:cubicBezTo>
                  <a:lnTo>
                    <a:pt x="1641" y="4860"/>
                  </a:lnTo>
                  <a:cubicBezTo>
                    <a:pt x="1592" y="4908"/>
                    <a:pt x="1512" y="4908"/>
                    <a:pt x="1464" y="4859"/>
                  </a:cubicBezTo>
                  <a:lnTo>
                    <a:pt x="879" y="4273"/>
                  </a:lnTo>
                  <a:lnTo>
                    <a:pt x="527" y="4625"/>
                  </a:lnTo>
                  <a:lnTo>
                    <a:pt x="799" y="4897"/>
                  </a:lnTo>
                  <a:cubicBezTo>
                    <a:pt x="848" y="4947"/>
                    <a:pt x="848" y="5028"/>
                    <a:pt x="797" y="5077"/>
                  </a:cubicBezTo>
                  <a:lnTo>
                    <a:pt x="792" y="5083"/>
                  </a:lnTo>
                  <a:cubicBezTo>
                    <a:pt x="743" y="5131"/>
                    <a:pt x="663" y="5131"/>
                    <a:pt x="615" y="5081"/>
                  </a:cubicBezTo>
                  <a:lnTo>
                    <a:pt x="340" y="4807"/>
                  </a:lnTo>
                  <a:lnTo>
                    <a:pt x="0" y="5155"/>
                  </a:lnTo>
                  <a:lnTo>
                    <a:pt x="1379" y="6533"/>
                  </a:lnTo>
                  <a:lnTo>
                    <a:pt x="6533" y="1379"/>
                  </a:lnTo>
                  <a:lnTo>
                    <a:pt x="5155" y="0"/>
                  </a:lnTo>
                  <a:close/>
                </a:path>
              </a:pathLst>
            </a:custGeom>
            <a:solidFill>
              <a:srgbClr val="195B5A"/>
            </a:solidFill>
            <a:ln>
              <a:noFill/>
            </a:ln>
          </p:spPr>
        </p:sp>
        <p:sp>
          <p:nvSpPr>
            <p:cNvPr id="31" name="ruler_161326">
              <a:extLst>
                <a:ext uri="{FF2B5EF4-FFF2-40B4-BE49-F238E27FC236}">
                  <a16:creationId xmlns:a16="http://schemas.microsoft.com/office/drawing/2014/main" id="{6C332174-6303-4527-A5BD-C26E0EB0E6E4}"/>
                </a:ext>
              </a:extLst>
            </p:cNvPr>
            <p:cNvSpPr>
              <a:spLocks noChangeAspect="1"/>
            </p:cNvSpPr>
            <p:nvPr/>
          </p:nvSpPr>
          <p:spPr bwMode="auto">
            <a:xfrm rot="2713200">
              <a:off x="6157500" y="135357"/>
              <a:ext cx="1272910" cy="1270835"/>
            </a:xfrm>
            <a:custGeom>
              <a:avLst/>
              <a:gdLst>
                <a:gd name="T0" fmla="*/ 5155 w 6533"/>
                <a:gd name="T1" fmla="*/ 0 h 6533"/>
                <a:gd name="T2" fmla="*/ 4812 w 6533"/>
                <a:gd name="T3" fmla="*/ 343 h 6533"/>
                <a:gd name="T4" fmla="*/ 5084 w 6533"/>
                <a:gd name="T5" fmla="*/ 615 h 6533"/>
                <a:gd name="T6" fmla="*/ 5083 w 6533"/>
                <a:gd name="T7" fmla="*/ 795 h 6533"/>
                <a:gd name="T8" fmla="*/ 5077 w 6533"/>
                <a:gd name="T9" fmla="*/ 800 h 6533"/>
                <a:gd name="T10" fmla="*/ 4900 w 6533"/>
                <a:gd name="T11" fmla="*/ 799 h 6533"/>
                <a:gd name="T12" fmla="*/ 4625 w 6533"/>
                <a:gd name="T13" fmla="*/ 524 h 6533"/>
                <a:gd name="T14" fmla="*/ 4273 w 6533"/>
                <a:gd name="T15" fmla="*/ 876 h 6533"/>
                <a:gd name="T16" fmla="*/ 4857 w 6533"/>
                <a:gd name="T17" fmla="*/ 1460 h 6533"/>
                <a:gd name="T18" fmla="*/ 4856 w 6533"/>
                <a:gd name="T19" fmla="*/ 1640 h 6533"/>
                <a:gd name="T20" fmla="*/ 4851 w 6533"/>
                <a:gd name="T21" fmla="*/ 1645 h 6533"/>
                <a:gd name="T22" fmla="*/ 4673 w 6533"/>
                <a:gd name="T23" fmla="*/ 1644 h 6533"/>
                <a:gd name="T24" fmla="*/ 4088 w 6533"/>
                <a:gd name="T25" fmla="*/ 1059 h 6533"/>
                <a:gd name="T26" fmla="*/ 3733 w 6533"/>
                <a:gd name="T27" fmla="*/ 1411 h 6533"/>
                <a:gd name="T28" fmla="*/ 4005 w 6533"/>
                <a:gd name="T29" fmla="*/ 1683 h 6533"/>
                <a:gd name="T30" fmla="*/ 4004 w 6533"/>
                <a:gd name="T31" fmla="*/ 1863 h 6533"/>
                <a:gd name="T32" fmla="*/ 3999 w 6533"/>
                <a:gd name="T33" fmla="*/ 1868 h 6533"/>
                <a:gd name="T34" fmla="*/ 3821 w 6533"/>
                <a:gd name="T35" fmla="*/ 1867 h 6533"/>
                <a:gd name="T36" fmla="*/ 3547 w 6533"/>
                <a:gd name="T37" fmla="*/ 1592 h 6533"/>
                <a:gd name="T38" fmla="*/ 3195 w 6533"/>
                <a:gd name="T39" fmla="*/ 1944 h 6533"/>
                <a:gd name="T40" fmla="*/ 3779 w 6533"/>
                <a:gd name="T41" fmla="*/ 2528 h 6533"/>
                <a:gd name="T42" fmla="*/ 3777 w 6533"/>
                <a:gd name="T43" fmla="*/ 2708 h 6533"/>
                <a:gd name="T44" fmla="*/ 3772 w 6533"/>
                <a:gd name="T45" fmla="*/ 2713 h 6533"/>
                <a:gd name="T46" fmla="*/ 3595 w 6533"/>
                <a:gd name="T47" fmla="*/ 2712 h 6533"/>
                <a:gd name="T48" fmla="*/ 3009 w 6533"/>
                <a:gd name="T49" fmla="*/ 2127 h 6533"/>
                <a:gd name="T50" fmla="*/ 2657 w 6533"/>
                <a:gd name="T51" fmla="*/ 2479 h 6533"/>
                <a:gd name="T52" fmla="*/ 2937 w 6533"/>
                <a:gd name="T53" fmla="*/ 2759 h 6533"/>
                <a:gd name="T54" fmla="*/ 2944 w 6533"/>
                <a:gd name="T55" fmla="*/ 2931 h 6533"/>
                <a:gd name="T56" fmla="*/ 2944 w 6533"/>
                <a:gd name="T57" fmla="*/ 2931 h 6533"/>
                <a:gd name="T58" fmla="*/ 2759 w 6533"/>
                <a:gd name="T59" fmla="*/ 2937 h 6533"/>
                <a:gd name="T60" fmla="*/ 2492 w 6533"/>
                <a:gd name="T61" fmla="*/ 2671 h 6533"/>
                <a:gd name="T62" fmla="*/ 2140 w 6533"/>
                <a:gd name="T63" fmla="*/ 3023 h 6533"/>
                <a:gd name="T64" fmla="*/ 2724 w 6533"/>
                <a:gd name="T65" fmla="*/ 3607 h 6533"/>
                <a:gd name="T66" fmla="*/ 2723 w 6533"/>
                <a:gd name="T67" fmla="*/ 3787 h 6533"/>
                <a:gd name="T68" fmla="*/ 2717 w 6533"/>
                <a:gd name="T69" fmla="*/ 3792 h 6533"/>
                <a:gd name="T70" fmla="*/ 2540 w 6533"/>
                <a:gd name="T71" fmla="*/ 3791 h 6533"/>
                <a:gd name="T72" fmla="*/ 1955 w 6533"/>
                <a:gd name="T73" fmla="*/ 3205 h 6533"/>
                <a:gd name="T74" fmla="*/ 1603 w 6533"/>
                <a:gd name="T75" fmla="*/ 3557 h 6533"/>
                <a:gd name="T76" fmla="*/ 1875 w 6533"/>
                <a:gd name="T77" fmla="*/ 3829 h 6533"/>
                <a:gd name="T78" fmla="*/ 1873 w 6533"/>
                <a:gd name="T79" fmla="*/ 4009 h 6533"/>
                <a:gd name="T80" fmla="*/ 1868 w 6533"/>
                <a:gd name="T81" fmla="*/ 4015 h 6533"/>
                <a:gd name="T82" fmla="*/ 1691 w 6533"/>
                <a:gd name="T83" fmla="*/ 4013 h 6533"/>
                <a:gd name="T84" fmla="*/ 1416 w 6533"/>
                <a:gd name="T85" fmla="*/ 3739 h 6533"/>
                <a:gd name="T86" fmla="*/ 1064 w 6533"/>
                <a:gd name="T87" fmla="*/ 4091 h 6533"/>
                <a:gd name="T88" fmla="*/ 1648 w 6533"/>
                <a:gd name="T89" fmla="*/ 4675 h 6533"/>
                <a:gd name="T90" fmla="*/ 1647 w 6533"/>
                <a:gd name="T91" fmla="*/ 4855 h 6533"/>
                <a:gd name="T92" fmla="*/ 1641 w 6533"/>
                <a:gd name="T93" fmla="*/ 4860 h 6533"/>
                <a:gd name="T94" fmla="*/ 1464 w 6533"/>
                <a:gd name="T95" fmla="*/ 4859 h 6533"/>
                <a:gd name="T96" fmla="*/ 879 w 6533"/>
                <a:gd name="T97" fmla="*/ 4273 h 6533"/>
                <a:gd name="T98" fmla="*/ 527 w 6533"/>
                <a:gd name="T99" fmla="*/ 4625 h 6533"/>
                <a:gd name="T100" fmla="*/ 799 w 6533"/>
                <a:gd name="T101" fmla="*/ 4897 h 6533"/>
                <a:gd name="T102" fmla="*/ 797 w 6533"/>
                <a:gd name="T103" fmla="*/ 5077 h 6533"/>
                <a:gd name="T104" fmla="*/ 792 w 6533"/>
                <a:gd name="T105" fmla="*/ 5083 h 6533"/>
                <a:gd name="T106" fmla="*/ 615 w 6533"/>
                <a:gd name="T107" fmla="*/ 5081 h 6533"/>
                <a:gd name="T108" fmla="*/ 340 w 6533"/>
                <a:gd name="T109" fmla="*/ 4807 h 6533"/>
                <a:gd name="T110" fmla="*/ 0 w 6533"/>
                <a:gd name="T111" fmla="*/ 5155 h 6533"/>
                <a:gd name="T112" fmla="*/ 1379 w 6533"/>
                <a:gd name="T113" fmla="*/ 6533 h 6533"/>
                <a:gd name="T114" fmla="*/ 6533 w 6533"/>
                <a:gd name="T115" fmla="*/ 1379 h 6533"/>
                <a:gd name="T116" fmla="*/ 5155 w 6533"/>
                <a:gd name="T117" fmla="*/ 0 h 6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533" h="6533">
                  <a:moveTo>
                    <a:pt x="5155" y="0"/>
                  </a:moveTo>
                  <a:lnTo>
                    <a:pt x="4812" y="343"/>
                  </a:lnTo>
                  <a:lnTo>
                    <a:pt x="5084" y="615"/>
                  </a:lnTo>
                  <a:cubicBezTo>
                    <a:pt x="5133" y="664"/>
                    <a:pt x="5133" y="745"/>
                    <a:pt x="5083" y="795"/>
                  </a:cubicBezTo>
                  <a:lnTo>
                    <a:pt x="5077" y="800"/>
                  </a:lnTo>
                  <a:cubicBezTo>
                    <a:pt x="5028" y="848"/>
                    <a:pt x="4948" y="848"/>
                    <a:pt x="4900" y="799"/>
                  </a:cubicBezTo>
                  <a:lnTo>
                    <a:pt x="4625" y="524"/>
                  </a:lnTo>
                  <a:lnTo>
                    <a:pt x="4273" y="876"/>
                  </a:lnTo>
                  <a:lnTo>
                    <a:pt x="4857" y="1460"/>
                  </a:lnTo>
                  <a:cubicBezTo>
                    <a:pt x="4907" y="1509"/>
                    <a:pt x="4907" y="1591"/>
                    <a:pt x="4856" y="1640"/>
                  </a:cubicBezTo>
                  <a:lnTo>
                    <a:pt x="4851" y="1645"/>
                  </a:lnTo>
                  <a:cubicBezTo>
                    <a:pt x="4801" y="1693"/>
                    <a:pt x="4721" y="1693"/>
                    <a:pt x="4673" y="1644"/>
                  </a:cubicBezTo>
                  <a:lnTo>
                    <a:pt x="4088" y="1059"/>
                  </a:lnTo>
                  <a:lnTo>
                    <a:pt x="3733" y="1411"/>
                  </a:lnTo>
                  <a:lnTo>
                    <a:pt x="4005" y="1683"/>
                  </a:lnTo>
                  <a:cubicBezTo>
                    <a:pt x="4055" y="1732"/>
                    <a:pt x="4055" y="1813"/>
                    <a:pt x="4004" y="1863"/>
                  </a:cubicBezTo>
                  <a:lnTo>
                    <a:pt x="3999" y="1868"/>
                  </a:lnTo>
                  <a:cubicBezTo>
                    <a:pt x="3949" y="1916"/>
                    <a:pt x="3869" y="1916"/>
                    <a:pt x="3821" y="1867"/>
                  </a:cubicBezTo>
                  <a:lnTo>
                    <a:pt x="3547" y="1592"/>
                  </a:lnTo>
                  <a:lnTo>
                    <a:pt x="3195" y="1944"/>
                  </a:lnTo>
                  <a:lnTo>
                    <a:pt x="3779" y="2528"/>
                  </a:lnTo>
                  <a:cubicBezTo>
                    <a:pt x="3828" y="2577"/>
                    <a:pt x="3828" y="2659"/>
                    <a:pt x="3777" y="2708"/>
                  </a:cubicBezTo>
                  <a:lnTo>
                    <a:pt x="3772" y="2713"/>
                  </a:lnTo>
                  <a:cubicBezTo>
                    <a:pt x="3723" y="2761"/>
                    <a:pt x="3643" y="2761"/>
                    <a:pt x="3595" y="2712"/>
                  </a:cubicBezTo>
                  <a:lnTo>
                    <a:pt x="3009" y="2127"/>
                  </a:lnTo>
                  <a:lnTo>
                    <a:pt x="2657" y="2479"/>
                  </a:lnTo>
                  <a:lnTo>
                    <a:pt x="2937" y="2759"/>
                  </a:lnTo>
                  <a:cubicBezTo>
                    <a:pt x="2984" y="2805"/>
                    <a:pt x="2987" y="2881"/>
                    <a:pt x="2944" y="2931"/>
                  </a:cubicBezTo>
                  <a:lnTo>
                    <a:pt x="2944" y="2931"/>
                  </a:lnTo>
                  <a:cubicBezTo>
                    <a:pt x="2896" y="2987"/>
                    <a:pt x="2811" y="2989"/>
                    <a:pt x="2759" y="2937"/>
                  </a:cubicBezTo>
                  <a:lnTo>
                    <a:pt x="2492" y="2671"/>
                  </a:lnTo>
                  <a:lnTo>
                    <a:pt x="2140" y="3023"/>
                  </a:lnTo>
                  <a:lnTo>
                    <a:pt x="2724" y="3607"/>
                  </a:lnTo>
                  <a:cubicBezTo>
                    <a:pt x="2773" y="3656"/>
                    <a:pt x="2773" y="3737"/>
                    <a:pt x="2723" y="3787"/>
                  </a:cubicBezTo>
                  <a:lnTo>
                    <a:pt x="2717" y="3792"/>
                  </a:lnTo>
                  <a:cubicBezTo>
                    <a:pt x="2668" y="3840"/>
                    <a:pt x="2588" y="3840"/>
                    <a:pt x="2540" y="3791"/>
                  </a:cubicBezTo>
                  <a:lnTo>
                    <a:pt x="1955" y="3205"/>
                  </a:lnTo>
                  <a:lnTo>
                    <a:pt x="1603" y="3557"/>
                  </a:lnTo>
                  <a:lnTo>
                    <a:pt x="1875" y="3829"/>
                  </a:lnTo>
                  <a:cubicBezTo>
                    <a:pt x="1924" y="3879"/>
                    <a:pt x="1924" y="3960"/>
                    <a:pt x="1873" y="4009"/>
                  </a:cubicBezTo>
                  <a:lnTo>
                    <a:pt x="1868" y="4015"/>
                  </a:lnTo>
                  <a:cubicBezTo>
                    <a:pt x="1819" y="4063"/>
                    <a:pt x="1739" y="4063"/>
                    <a:pt x="1691" y="4013"/>
                  </a:cubicBezTo>
                  <a:lnTo>
                    <a:pt x="1416" y="3739"/>
                  </a:lnTo>
                  <a:lnTo>
                    <a:pt x="1064" y="4091"/>
                  </a:lnTo>
                  <a:lnTo>
                    <a:pt x="1648" y="4675"/>
                  </a:lnTo>
                  <a:cubicBezTo>
                    <a:pt x="1697" y="4724"/>
                    <a:pt x="1697" y="4805"/>
                    <a:pt x="1647" y="4855"/>
                  </a:cubicBezTo>
                  <a:lnTo>
                    <a:pt x="1641" y="4860"/>
                  </a:lnTo>
                  <a:cubicBezTo>
                    <a:pt x="1592" y="4908"/>
                    <a:pt x="1512" y="4908"/>
                    <a:pt x="1464" y="4859"/>
                  </a:cubicBezTo>
                  <a:lnTo>
                    <a:pt x="879" y="4273"/>
                  </a:lnTo>
                  <a:lnTo>
                    <a:pt x="527" y="4625"/>
                  </a:lnTo>
                  <a:lnTo>
                    <a:pt x="799" y="4897"/>
                  </a:lnTo>
                  <a:cubicBezTo>
                    <a:pt x="848" y="4947"/>
                    <a:pt x="848" y="5028"/>
                    <a:pt x="797" y="5077"/>
                  </a:cubicBezTo>
                  <a:lnTo>
                    <a:pt x="792" y="5083"/>
                  </a:lnTo>
                  <a:cubicBezTo>
                    <a:pt x="743" y="5131"/>
                    <a:pt x="663" y="5131"/>
                    <a:pt x="615" y="5081"/>
                  </a:cubicBezTo>
                  <a:lnTo>
                    <a:pt x="340" y="4807"/>
                  </a:lnTo>
                  <a:lnTo>
                    <a:pt x="0" y="5155"/>
                  </a:lnTo>
                  <a:lnTo>
                    <a:pt x="1379" y="6533"/>
                  </a:lnTo>
                  <a:lnTo>
                    <a:pt x="6533" y="1379"/>
                  </a:lnTo>
                  <a:lnTo>
                    <a:pt x="5155" y="0"/>
                  </a:lnTo>
                  <a:close/>
                </a:path>
              </a:pathLst>
            </a:custGeom>
            <a:solidFill>
              <a:srgbClr val="195B5A"/>
            </a:solidFill>
            <a:ln>
              <a:noFill/>
            </a:ln>
          </p:spPr>
        </p:sp>
      </p:grpSp>
      <p:sp>
        <p:nvSpPr>
          <p:cNvPr id="24" name="ruler_263676">
            <a:extLst>
              <a:ext uri="{FF2B5EF4-FFF2-40B4-BE49-F238E27FC236}">
                <a16:creationId xmlns:a16="http://schemas.microsoft.com/office/drawing/2014/main" id="{D30206B5-F70F-46DC-B6C9-DC12A2E9A8CE}"/>
              </a:ext>
            </a:extLst>
          </p:cNvPr>
          <p:cNvSpPr>
            <a:spLocks noChangeAspect="1"/>
          </p:cNvSpPr>
          <p:nvPr/>
        </p:nvSpPr>
        <p:spPr bwMode="auto">
          <a:xfrm>
            <a:off x="11387648" y="3083437"/>
            <a:ext cx="609685" cy="608755"/>
          </a:xfrm>
          <a:custGeom>
            <a:avLst/>
            <a:gdLst>
              <a:gd name="connsiteX0" fmla="*/ 382195 w 607648"/>
              <a:gd name="connsiteY0" fmla="*/ 318513 h 606722"/>
              <a:gd name="connsiteX1" fmla="*/ 319178 w 607648"/>
              <a:gd name="connsiteY1" fmla="*/ 381790 h 606722"/>
              <a:gd name="connsiteX2" fmla="*/ 520155 w 607648"/>
              <a:gd name="connsiteY2" fmla="*/ 582460 h 606722"/>
              <a:gd name="connsiteX3" fmla="*/ 583349 w 607648"/>
              <a:gd name="connsiteY3" fmla="*/ 519362 h 606722"/>
              <a:gd name="connsiteX4" fmla="*/ 550595 w 607648"/>
              <a:gd name="connsiteY4" fmla="*/ 486657 h 606722"/>
              <a:gd name="connsiteX5" fmla="*/ 527631 w 607648"/>
              <a:gd name="connsiteY5" fmla="*/ 509497 h 606722"/>
              <a:gd name="connsiteX6" fmla="*/ 520600 w 607648"/>
              <a:gd name="connsiteY6" fmla="*/ 512430 h 606722"/>
              <a:gd name="connsiteX7" fmla="*/ 513479 w 607648"/>
              <a:gd name="connsiteY7" fmla="*/ 509497 h 606722"/>
              <a:gd name="connsiteX8" fmla="*/ 513479 w 607648"/>
              <a:gd name="connsiteY8" fmla="*/ 495278 h 606722"/>
              <a:gd name="connsiteX9" fmla="*/ 536354 w 607648"/>
              <a:gd name="connsiteY9" fmla="*/ 472438 h 606722"/>
              <a:gd name="connsiteX10" fmla="*/ 503333 w 607648"/>
              <a:gd name="connsiteY10" fmla="*/ 439467 h 606722"/>
              <a:gd name="connsiteX11" fmla="*/ 471735 w 607648"/>
              <a:gd name="connsiteY11" fmla="*/ 471016 h 606722"/>
              <a:gd name="connsiteX12" fmla="*/ 464615 w 607648"/>
              <a:gd name="connsiteY12" fmla="*/ 473949 h 606722"/>
              <a:gd name="connsiteX13" fmla="*/ 457494 w 607648"/>
              <a:gd name="connsiteY13" fmla="*/ 471016 h 606722"/>
              <a:gd name="connsiteX14" fmla="*/ 457494 w 607648"/>
              <a:gd name="connsiteY14" fmla="*/ 456797 h 606722"/>
              <a:gd name="connsiteX15" fmla="*/ 489091 w 607648"/>
              <a:gd name="connsiteY15" fmla="*/ 425247 h 606722"/>
              <a:gd name="connsiteX16" fmla="*/ 456070 w 607648"/>
              <a:gd name="connsiteY16" fmla="*/ 392276 h 606722"/>
              <a:gd name="connsiteX17" fmla="*/ 433195 w 607648"/>
              <a:gd name="connsiteY17" fmla="*/ 415205 h 606722"/>
              <a:gd name="connsiteX18" fmla="*/ 426075 w 607648"/>
              <a:gd name="connsiteY18" fmla="*/ 418138 h 606722"/>
              <a:gd name="connsiteX19" fmla="*/ 418954 w 607648"/>
              <a:gd name="connsiteY19" fmla="*/ 415205 h 606722"/>
              <a:gd name="connsiteX20" fmla="*/ 418954 w 607648"/>
              <a:gd name="connsiteY20" fmla="*/ 400986 h 606722"/>
              <a:gd name="connsiteX21" fmla="*/ 441829 w 607648"/>
              <a:gd name="connsiteY21" fmla="*/ 378057 h 606722"/>
              <a:gd name="connsiteX22" fmla="*/ 408897 w 607648"/>
              <a:gd name="connsiteY22" fmla="*/ 345175 h 606722"/>
              <a:gd name="connsiteX23" fmla="*/ 377299 w 607648"/>
              <a:gd name="connsiteY23" fmla="*/ 376724 h 606722"/>
              <a:gd name="connsiteX24" fmla="*/ 370179 w 607648"/>
              <a:gd name="connsiteY24" fmla="*/ 379657 h 606722"/>
              <a:gd name="connsiteX25" fmla="*/ 363058 w 607648"/>
              <a:gd name="connsiteY25" fmla="*/ 376724 h 606722"/>
              <a:gd name="connsiteX26" fmla="*/ 363058 w 607648"/>
              <a:gd name="connsiteY26" fmla="*/ 362505 h 606722"/>
              <a:gd name="connsiteX27" fmla="*/ 394655 w 607648"/>
              <a:gd name="connsiteY27" fmla="*/ 330955 h 606722"/>
              <a:gd name="connsiteX28" fmla="*/ 214417 w 607648"/>
              <a:gd name="connsiteY28" fmla="*/ 305627 h 606722"/>
              <a:gd name="connsiteX29" fmla="*/ 214417 w 607648"/>
              <a:gd name="connsiteY29" fmla="*/ 336110 h 606722"/>
              <a:gd name="connsiteX30" fmla="*/ 229637 w 607648"/>
              <a:gd name="connsiteY30" fmla="*/ 320824 h 606722"/>
              <a:gd name="connsiteX31" fmla="*/ 312947 w 607648"/>
              <a:gd name="connsiteY31" fmla="*/ 220933 h 606722"/>
              <a:gd name="connsiteX32" fmla="*/ 321136 w 607648"/>
              <a:gd name="connsiteY32" fmla="*/ 229198 h 606722"/>
              <a:gd name="connsiteX33" fmla="*/ 329414 w 607648"/>
              <a:gd name="connsiteY33" fmla="*/ 220933 h 606722"/>
              <a:gd name="connsiteX34" fmla="*/ 400945 w 607648"/>
              <a:gd name="connsiteY34" fmla="*/ 206927 h 606722"/>
              <a:gd name="connsiteX35" fmla="*/ 415182 w 607648"/>
              <a:gd name="connsiteY35" fmla="*/ 206927 h 606722"/>
              <a:gd name="connsiteX36" fmla="*/ 415182 w 607648"/>
              <a:gd name="connsiteY36" fmla="*/ 221147 h 606722"/>
              <a:gd name="connsiteX37" fmla="*/ 213909 w 607648"/>
              <a:gd name="connsiteY37" fmla="*/ 422083 h 606722"/>
              <a:gd name="connsiteX38" fmla="*/ 206791 w 607648"/>
              <a:gd name="connsiteY38" fmla="*/ 425016 h 606722"/>
              <a:gd name="connsiteX39" fmla="*/ 199672 w 607648"/>
              <a:gd name="connsiteY39" fmla="*/ 422083 h 606722"/>
              <a:gd name="connsiteX40" fmla="*/ 199672 w 607648"/>
              <a:gd name="connsiteY40" fmla="*/ 407864 h 606722"/>
              <a:gd name="connsiteX41" fmla="*/ 221004 w 607648"/>
              <a:gd name="connsiteY41" fmla="*/ 129129 h 606722"/>
              <a:gd name="connsiteX42" fmla="*/ 292743 w 607648"/>
              <a:gd name="connsiteY42" fmla="*/ 200848 h 606722"/>
              <a:gd name="connsiteX43" fmla="*/ 353623 w 607648"/>
              <a:gd name="connsiteY43" fmla="*/ 200848 h 606722"/>
              <a:gd name="connsiteX44" fmla="*/ 362880 w 607648"/>
              <a:gd name="connsiteY44" fmla="*/ 206980 h 606722"/>
              <a:gd name="connsiteX45" fmla="*/ 360744 w 607648"/>
              <a:gd name="connsiteY45" fmla="*/ 218000 h 606722"/>
              <a:gd name="connsiteX46" fmla="*/ 328346 w 607648"/>
              <a:gd name="connsiteY46" fmla="*/ 250438 h 606722"/>
              <a:gd name="connsiteX47" fmla="*/ 328257 w 607648"/>
              <a:gd name="connsiteY47" fmla="*/ 250438 h 606722"/>
              <a:gd name="connsiteX48" fmla="*/ 328168 w 607648"/>
              <a:gd name="connsiteY48" fmla="*/ 250527 h 606722"/>
              <a:gd name="connsiteX49" fmla="*/ 211480 w 607648"/>
              <a:gd name="connsiteY49" fmla="*/ 367481 h 606722"/>
              <a:gd name="connsiteX50" fmla="*/ 204359 w 607648"/>
              <a:gd name="connsiteY50" fmla="*/ 370414 h 606722"/>
              <a:gd name="connsiteX51" fmla="*/ 200532 w 607648"/>
              <a:gd name="connsiteY51" fmla="*/ 369703 h 606722"/>
              <a:gd name="connsiteX52" fmla="*/ 194301 w 607648"/>
              <a:gd name="connsiteY52" fmla="*/ 360372 h 606722"/>
              <a:gd name="connsiteX53" fmla="*/ 194301 w 607648"/>
              <a:gd name="connsiteY53" fmla="*/ 285542 h 606722"/>
              <a:gd name="connsiteX54" fmla="*/ 127813 w 607648"/>
              <a:gd name="connsiteY54" fmla="*/ 219156 h 606722"/>
              <a:gd name="connsiteX55" fmla="*/ 127813 w 607648"/>
              <a:gd name="connsiteY55" fmla="*/ 544957 h 606722"/>
              <a:gd name="connsiteX56" fmla="*/ 297727 w 607648"/>
              <a:gd name="connsiteY56" fmla="*/ 374769 h 606722"/>
              <a:gd name="connsiteX57" fmla="*/ 297816 w 607648"/>
              <a:gd name="connsiteY57" fmla="*/ 374680 h 606722"/>
              <a:gd name="connsiteX58" fmla="*/ 297905 w 607648"/>
              <a:gd name="connsiteY58" fmla="*/ 374591 h 606722"/>
              <a:gd name="connsiteX59" fmla="*/ 375074 w 607648"/>
              <a:gd name="connsiteY59" fmla="*/ 297273 h 606722"/>
              <a:gd name="connsiteX60" fmla="*/ 375163 w 607648"/>
              <a:gd name="connsiteY60" fmla="*/ 297184 h 606722"/>
              <a:gd name="connsiteX61" fmla="*/ 542851 w 607648"/>
              <a:gd name="connsiteY61" fmla="*/ 129129 h 606722"/>
              <a:gd name="connsiteX62" fmla="*/ 478500 w 607648"/>
              <a:gd name="connsiteY62" fmla="*/ 129129 h 606722"/>
              <a:gd name="connsiteX63" fmla="*/ 478500 w 607648"/>
              <a:gd name="connsiteY63" fmla="*/ 154013 h 606722"/>
              <a:gd name="connsiteX64" fmla="*/ 468442 w 607648"/>
              <a:gd name="connsiteY64" fmla="*/ 164056 h 606722"/>
              <a:gd name="connsiteX65" fmla="*/ 458384 w 607648"/>
              <a:gd name="connsiteY65" fmla="*/ 154013 h 606722"/>
              <a:gd name="connsiteX66" fmla="*/ 458384 w 607648"/>
              <a:gd name="connsiteY66" fmla="*/ 129129 h 606722"/>
              <a:gd name="connsiteX67" fmla="*/ 417352 w 607648"/>
              <a:gd name="connsiteY67" fmla="*/ 129129 h 606722"/>
              <a:gd name="connsiteX68" fmla="*/ 417352 w 607648"/>
              <a:gd name="connsiteY68" fmla="*/ 166366 h 606722"/>
              <a:gd name="connsiteX69" fmla="*/ 407294 w 607648"/>
              <a:gd name="connsiteY69" fmla="*/ 176409 h 606722"/>
              <a:gd name="connsiteX70" fmla="*/ 397237 w 607648"/>
              <a:gd name="connsiteY70" fmla="*/ 166366 h 606722"/>
              <a:gd name="connsiteX71" fmla="*/ 397237 w 607648"/>
              <a:gd name="connsiteY71" fmla="*/ 129129 h 606722"/>
              <a:gd name="connsiteX72" fmla="*/ 356205 w 607648"/>
              <a:gd name="connsiteY72" fmla="*/ 129129 h 606722"/>
              <a:gd name="connsiteX73" fmla="*/ 356205 w 607648"/>
              <a:gd name="connsiteY73" fmla="*/ 154013 h 606722"/>
              <a:gd name="connsiteX74" fmla="*/ 346147 w 607648"/>
              <a:gd name="connsiteY74" fmla="*/ 164056 h 606722"/>
              <a:gd name="connsiteX75" fmla="*/ 336089 w 607648"/>
              <a:gd name="connsiteY75" fmla="*/ 154013 h 606722"/>
              <a:gd name="connsiteX76" fmla="*/ 336089 w 607648"/>
              <a:gd name="connsiteY76" fmla="*/ 129129 h 606722"/>
              <a:gd name="connsiteX77" fmla="*/ 294968 w 607648"/>
              <a:gd name="connsiteY77" fmla="*/ 129129 h 606722"/>
              <a:gd name="connsiteX78" fmla="*/ 294968 w 607648"/>
              <a:gd name="connsiteY78" fmla="*/ 166366 h 606722"/>
              <a:gd name="connsiteX79" fmla="*/ 284910 w 607648"/>
              <a:gd name="connsiteY79" fmla="*/ 176409 h 606722"/>
              <a:gd name="connsiteX80" fmla="*/ 274853 w 607648"/>
              <a:gd name="connsiteY80" fmla="*/ 166366 h 606722"/>
              <a:gd name="connsiteX81" fmla="*/ 274853 w 607648"/>
              <a:gd name="connsiteY81" fmla="*/ 129129 h 606722"/>
              <a:gd name="connsiteX82" fmla="*/ 87493 w 607648"/>
              <a:gd name="connsiteY82" fmla="*/ 24262 h 606722"/>
              <a:gd name="connsiteX83" fmla="*/ 24299 w 607648"/>
              <a:gd name="connsiteY83" fmla="*/ 87360 h 606722"/>
              <a:gd name="connsiteX84" fmla="*/ 243878 w 607648"/>
              <a:gd name="connsiteY84" fmla="*/ 306605 h 606722"/>
              <a:gd name="connsiteX85" fmla="*/ 268355 w 607648"/>
              <a:gd name="connsiteY85" fmla="*/ 282076 h 606722"/>
              <a:gd name="connsiteX86" fmla="*/ 268622 w 607648"/>
              <a:gd name="connsiteY86" fmla="*/ 268213 h 606722"/>
              <a:gd name="connsiteX87" fmla="*/ 300220 w 607648"/>
              <a:gd name="connsiteY87" fmla="*/ 236663 h 606722"/>
              <a:gd name="connsiteX88" fmla="*/ 267198 w 607648"/>
              <a:gd name="connsiteY88" fmla="*/ 203692 h 606722"/>
              <a:gd name="connsiteX89" fmla="*/ 244323 w 607648"/>
              <a:gd name="connsiteY89" fmla="*/ 226532 h 606722"/>
              <a:gd name="connsiteX90" fmla="*/ 237203 w 607648"/>
              <a:gd name="connsiteY90" fmla="*/ 229465 h 606722"/>
              <a:gd name="connsiteX91" fmla="*/ 230082 w 607648"/>
              <a:gd name="connsiteY91" fmla="*/ 226532 h 606722"/>
              <a:gd name="connsiteX92" fmla="*/ 230082 w 607648"/>
              <a:gd name="connsiteY92" fmla="*/ 212313 h 606722"/>
              <a:gd name="connsiteX93" fmla="*/ 252957 w 607648"/>
              <a:gd name="connsiteY93" fmla="*/ 189473 h 606722"/>
              <a:gd name="connsiteX94" fmla="*/ 219936 w 607648"/>
              <a:gd name="connsiteY94" fmla="*/ 156502 h 606722"/>
              <a:gd name="connsiteX95" fmla="*/ 188338 w 607648"/>
              <a:gd name="connsiteY95" fmla="*/ 188051 h 606722"/>
              <a:gd name="connsiteX96" fmla="*/ 181217 w 607648"/>
              <a:gd name="connsiteY96" fmla="*/ 190984 h 606722"/>
              <a:gd name="connsiteX97" fmla="*/ 174097 w 607648"/>
              <a:gd name="connsiteY97" fmla="*/ 188051 h 606722"/>
              <a:gd name="connsiteX98" fmla="*/ 174097 w 607648"/>
              <a:gd name="connsiteY98" fmla="*/ 173832 h 606722"/>
              <a:gd name="connsiteX99" fmla="*/ 205695 w 607648"/>
              <a:gd name="connsiteY99" fmla="*/ 142282 h 606722"/>
              <a:gd name="connsiteX100" fmla="*/ 172762 w 607648"/>
              <a:gd name="connsiteY100" fmla="*/ 109400 h 606722"/>
              <a:gd name="connsiteX101" fmla="*/ 149798 w 607648"/>
              <a:gd name="connsiteY101" fmla="*/ 132240 h 606722"/>
              <a:gd name="connsiteX102" fmla="*/ 142766 w 607648"/>
              <a:gd name="connsiteY102" fmla="*/ 135173 h 606722"/>
              <a:gd name="connsiteX103" fmla="*/ 135646 w 607648"/>
              <a:gd name="connsiteY103" fmla="*/ 132240 h 606722"/>
              <a:gd name="connsiteX104" fmla="*/ 135646 w 607648"/>
              <a:gd name="connsiteY104" fmla="*/ 118021 h 606722"/>
              <a:gd name="connsiteX105" fmla="*/ 158521 w 607648"/>
              <a:gd name="connsiteY105" fmla="*/ 95181 h 606722"/>
              <a:gd name="connsiteX106" fmla="*/ 125499 w 607648"/>
              <a:gd name="connsiteY106" fmla="*/ 62210 h 606722"/>
              <a:gd name="connsiteX107" fmla="*/ 93902 w 607648"/>
              <a:gd name="connsiteY107" fmla="*/ 93759 h 606722"/>
              <a:gd name="connsiteX108" fmla="*/ 86781 w 607648"/>
              <a:gd name="connsiteY108" fmla="*/ 96692 h 606722"/>
              <a:gd name="connsiteX109" fmla="*/ 79661 w 607648"/>
              <a:gd name="connsiteY109" fmla="*/ 93759 h 606722"/>
              <a:gd name="connsiteX110" fmla="*/ 79661 w 607648"/>
              <a:gd name="connsiteY110" fmla="*/ 79539 h 606722"/>
              <a:gd name="connsiteX111" fmla="*/ 111258 w 607648"/>
              <a:gd name="connsiteY111" fmla="*/ 47990 h 606722"/>
              <a:gd name="connsiteX112" fmla="*/ 87493 w 607648"/>
              <a:gd name="connsiteY112" fmla="*/ 0 h 606722"/>
              <a:gd name="connsiteX113" fmla="*/ 94614 w 607648"/>
              <a:gd name="connsiteY113" fmla="*/ 2933 h 606722"/>
              <a:gd name="connsiteX114" fmla="*/ 200888 w 607648"/>
              <a:gd name="connsiteY114" fmla="*/ 109045 h 606722"/>
              <a:gd name="connsiteX115" fmla="*/ 567150 w 607648"/>
              <a:gd name="connsiteY115" fmla="*/ 109045 h 606722"/>
              <a:gd name="connsiteX116" fmla="*/ 576407 w 607648"/>
              <a:gd name="connsiteY116" fmla="*/ 115266 h 606722"/>
              <a:gd name="connsiteX117" fmla="*/ 574271 w 607648"/>
              <a:gd name="connsiteY117" fmla="*/ 126197 h 606722"/>
              <a:gd name="connsiteX118" fmla="*/ 396436 w 607648"/>
              <a:gd name="connsiteY118" fmla="*/ 304294 h 606722"/>
              <a:gd name="connsiteX119" fmla="*/ 604711 w 607648"/>
              <a:gd name="connsiteY119" fmla="*/ 512252 h 606722"/>
              <a:gd name="connsiteX120" fmla="*/ 607648 w 607648"/>
              <a:gd name="connsiteY120" fmla="*/ 519362 h 606722"/>
              <a:gd name="connsiteX121" fmla="*/ 604711 w 607648"/>
              <a:gd name="connsiteY121" fmla="*/ 526471 h 606722"/>
              <a:gd name="connsiteX122" fmla="*/ 599727 w 607648"/>
              <a:gd name="connsiteY122" fmla="*/ 531359 h 606722"/>
              <a:gd name="connsiteX123" fmla="*/ 598214 w 607648"/>
              <a:gd name="connsiteY123" fmla="*/ 533315 h 606722"/>
              <a:gd name="connsiteX124" fmla="*/ 566171 w 607648"/>
              <a:gd name="connsiteY124" fmla="*/ 565308 h 606722"/>
              <a:gd name="connsiteX125" fmla="*/ 564213 w 607648"/>
              <a:gd name="connsiteY125" fmla="*/ 566819 h 606722"/>
              <a:gd name="connsiteX126" fmla="*/ 527275 w 607648"/>
              <a:gd name="connsiteY126" fmla="*/ 603789 h 606722"/>
              <a:gd name="connsiteX127" fmla="*/ 520155 w 607648"/>
              <a:gd name="connsiteY127" fmla="*/ 606722 h 606722"/>
              <a:gd name="connsiteX128" fmla="*/ 513034 w 607648"/>
              <a:gd name="connsiteY128" fmla="*/ 603789 h 606722"/>
              <a:gd name="connsiteX129" fmla="*/ 304937 w 607648"/>
              <a:gd name="connsiteY129" fmla="*/ 396009 h 606722"/>
              <a:gd name="connsiteX130" fmla="*/ 124876 w 607648"/>
              <a:gd name="connsiteY130" fmla="*/ 576328 h 606722"/>
              <a:gd name="connsiteX131" fmla="*/ 117756 w 607648"/>
              <a:gd name="connsiteY131" fmla="*/ 579261 h 606722"/>
              <a:gd name="connsiteX132" fmla="*/ 113928 w 607648"/>
              <a:gd name="connsiteY132" fmla="*/ 578550 h 606722"/>
              <a:gd name="connsiteX133" fmla="*/ 107698 w 607648"/>
              <a:gd name="connsiteY133" fmla="*/ 569218 h 606722"/>
              <a:gd name="connsiteX134" fmla="*/ 107698 w 607648"/>
              <a:gd name="connsiteY134" fmla="*/ 199071 h 606722"/>
              <a:gd name="connsiteX135" fmla="*/ 2937 w 607648"/>
              <a:gd name="connsiteY135" fmla="*/ 94470 h 606722"/>
              <a:gd name="connsiteX136" fmla="*/ 2937 w 607648"/>
              <a:gd name="connsiteY136" fmla="*/ 80250 h 606722"/>
              <a:gd name="connsiteX137" fmla="*/ 80373 w 607648"/>
              <a:gd name="connsiteY137" fmla="*/ 2933 h 606722"/>
              <a:gd name="connsiteX138" fmla="*/ 87493 w 607648"/>
              <a:gd name="connsiteY138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607648" h="606722">
                <a:moveTo>
                  <a:pt x="382195" y="318513"/>
                </a:moveTo>
                <a:lnTo>
                  <a:pt x="319178" y="381790"/>
                </a:lnTo>
                <a:lnTo>
                  <a:pt x="520155" y="582460"/>
                </a:lnTo>
                <a:lnTo>
                  <a:pt x="583349" y="519362"/>
                </a:lnTo>
                <a:lnTo>
                  <a:pt x="550595" y="486657"/>
                </a:lnTo>
                <a:lnTo>
                  <a:pt x="527631" y="509497"/>
                </a:lnTo>
                <a:cubicBezTo>
                  <a:pt x="525673" y="511452"/>
                  <a:pt x="523092" y="512430"/>
                  <a:pt x="520600" y="512430"/>
                </a:cubicBezTo>
                <a:cubicBezTo>
                  <a:pt x="518019" y="512430"/>
                  <a:pt x="515437" y="511452"/>
                  <a:pt x="513479" y="509497"/>
                </a:cubicBezTo>
                <a:cubicBezTo>
                  <a:pt x="509474" y="505587"/>
                  <a:pt x="509474" y="499188"/>
                  <a:pt x="513479" y="495278"/>
                </a:cubicBezTo>
                <a:lnTo>
                  <a:pt x="536354" y="472438"/>
                </a:lnTo>
                <a:lnTo>
                  <a:pt x="503333" y="439467"/>
                </a:lnTo>
                <a:lnTo>
                  <a:pt x="471735" y="471016"/>
                </a:lnTo>
                <a:cubicBezTo>
                  <a:pt x="469777" y="472971"/>
                  <a:pt x="467196" y="473949"/>
                  <a:pt x="464615" y="473949"/>
                </a:cubicBezTo>
                <a:cubicBezTo>
                  <a:pt x="462033" y="473949"/>
                  <a:pt x="459452" y="472971"/>
                  <a:pt x="457494" y="471016"/>
                </a:cubicBezTo>
                <a:cubicBezTo>
                  <a:pt x="453578" y="467106"/>
                  <a:pt x="453578" y="460707"/>
                  <a:pt x="457494" y="456797"/>
                </a:cubicBezTo>
                <a:lnTo>
                  <a:pt x="489091" y="425247"/>
                </a:lnTo>
                <a:lnTo>
                  <a:pt x="456070" y="392276"/>
                </a:lnTo>
                <a:lnTo>
                  <a:pt x="433195" y="415205"/>
                </a:lnTo>
                <a:cubicBezTo>
                  <a:pt x="431237" y="417160"/>
                  <a:pt x="428656" y="418138"/>
                  <a:pt x="426075" y="418138"/>
                </a:cubicBezTo>
                <a:cubicBezTo>
                  <a:pt x="423494" y="418138"/>
                  <a:pt x="420912" y="417160"/>
                  <a:pt x="418954" y="415205"/>
                </a:cubicBezTo>
                <a:cubicBezTo>
                  <a:pt x="415038" y="411206"/>
                  <a:pt x="415038" y="404896"/>
                  <a:pt x="418954" y="400986"/>
                </a:cubicBezTo>
                <a:lnTo>
                  <a:pt x="441829" y="378057"/>
                </a:lnTo>
                <a:lnTo>
                  <a:pt x="408897" y="345175"/>
                </a:lnTo>
                <a:lnTo>
                  <a:pt x="377299" y="376724"/>
                </a:lnTo>
                <a:cubicBezTo>
                  <a:pt x="375341" y="378679"/>
                  <a:pt x="372760" y="379657"/>
                  <a:pt x="370179" y="379657"/>
                </a:cubicBezTo>
                <a:cubicBezTo>
                  <a:pt x="367597" y="379657"/>
                  <a:pt x="365016" y="378679"/>
                  <a:pt x="363058" y="376724"/>
                </a:cubicBezTo>
                <a:cubicBezTo>
                  <a:pt x="359142" y="372814"/>
                  <a:pt x="359142" y="366415"/>
                  <a:pt x="363058" y="362505"/>
                </a:cubicBezTo>
                <a:lnTo>
                  <a:pt x="394655" y="330955"/>
                </a:lnTo>
                <a:close/>
                <a:moveTo>
                  <a:pt x="214417" y="305627"/>
                </a:moveTo>
                <a:lnTo>
                  <a:pt x="214417" y="336110"/>
                </a:lnTo>
                <a:lnTo>
                  <a:pt x="229637" y="320824"/>
                </a:lnTo>
                <a:close/>
                <a:moveTo>
                  <a:pt x="312947" y="220933"/>
                </a:moveTo>
                <a:lnTo>
                  <a:pt x="321136" y="229198"/>
                </a:lnTo>
                <a:lnTo>
                  <a:pt x="329414" y="220933"/>
                </a:lnTo>
                <a:close/>
                <a:moveTo>
                  <a:pt x="400945" y="206927"/>
                </a:moveTo>
                <a:cubicBezTo>
                  <a:pt x="404860" y="203017"/>
                  <a:pt x="411267" y="203017"/>
                  <a:pt x="415182" y="206927"/>
                </a:cubicBezTo>
                <a:cubicBezTo>
                  <a:pt x="419097" y="210838"/>
                  <a:pt x="419097" y="217147"/>
                  <a:pt x="415182" y="221147"/>
                </a:cubicBezTo>
                <a:lnTo>
                  <a:pt x="213909" y="422083"/>
                </a:lnTo>
                <a:cubicBezTo>
                  <a:pt x="211952" y="424038"/>
                  <a:pt x="209371" y="425016"/>
                  <a:pt x="206791" y="425016"/>
                </a:cubicBezTo>
                <a:cubicBezTo>
                  <a:pt x="204210" y="425016"/>
                  <a:pt x="201719" y="424038"/>
                  <a:pt x="199672" y="422083"/>
                </a:cubicBezTo>
                <a:cubicBezTo>
                  <a:pt x="195757" y="418173"/>
                  <a:pt x="195757" y="411863"/>
                  <a:pt x="199672" y="407864"/>
                </a:cubicBezTo>
                <a:close/>
                <a:moveTo>
                  <a:pt x="221004" y="129129"/>
                </a:moveTo>
                <a:lnTo>
                  <a:pt x="292743" y="200848"/>
                </a:lnTo>
                <a:lnTo>
                  <a:pt x="353623" y="200848"/>
                </a:lnTo>
                <a:cubicBezTo>
                  <a:pt x="357629" y="200848"/>
                  <a:pt x="361367" y="203248"/>
                  <a:pt x="362880" y="206980"/>
                </a:cubicBezTo>
                <a:cubicBezTo>
                  <a:pt x="364482" y="210802"/>
                  <a:pt x="363592" y="215068"/>
                  <a:pt x="360744" y="218000"/>
                </a:cubicBezTo>
                <a:lnTo>
                  <a:pt x="328346" y="250438"/>
                </a:lnTo>
                <a:cubicBezTo>
                  <a:pt x="328346" y="250438"/>
                  <a:pt x="328346" y="250438"/>
                  <a:pt x="328257" y="250438"/>
                </a:cubicBezTo>
                <a:cubicBezTo>
                  <a:pt x="328257" y="250527"/>
                  <a:pt x="328257" y="250527"/>
                  <a:pt x="328168" y="250527"/>
                </a:cubicBezTo>
                <a:lnTo>
                  <a:pt x="211480" y="367481"/>
                </a:lnTo>
                <a:cubicBezTo>
                  <a:pt x="209611" y="369437"/>
                  <a:pt x="207030" y="370414"/>
                  <a:pt x="204359" y="370414"/>
                </a:cubicBezTo>
                <a:cubicBezTo>
                  <a:pt x="203113" y="370414"/>
                  <a:pt x="201778" y="370148"/>
                  <a:pt x="200532" y="369703"/>
                </a:cubicBezTo>
                <a:cubicBezTo>
                  <a:pt x="196794" y="368103"/>
                  <a:pt x="194301" y="364460"/>
                  <a:pt x="194301" y="360372"/>
                </a:cubicBezTo>
                <a:lnTo>
                  <a:pt x="194301" y="285542"/>
                </a:lnTo>
                <a:lnTo>
                  <a:pt x="127813" y="219156"/>
                </a:lnTo>
                <a:lnTo>
                  <a:pt x="127813" y="544957"/>
                </a:lnTo>
                <a:lnTo>
                  <a:pt x="297727" y="374769"/>
                </a:lnTo>
                <a:cubicBezTo>
                  <a:pt x="297727" y="374769"/>
                  <a:pt x="297727" y="374680"/>
                  <a:pt x="297816" y="374680"/>
                </a:cubicBezTo>
                <a:cubicBezTo>
                  <a:pt x="297816" y="374591"/>
                  <a:pt x="297905" y="374591"/>
                  <a:pt x="297905" y="374591"/>
                </a:cubicBezTo>
                <a:lnTo>
                  <a:pt x="375074" y="297273"/>
                </a:lnTo>
                <a:cubicBezTo>
                  <a:pt x="375074" y="297184"/>
                  <a:pt x="375074" y="297184"/>
                  <a:pt x="375163" y="297184"/>
                </a:cubicBezTo>
                <a:lnTo>
                  <a:pt x="542851" y="129129"/>
                </a:lnTo>
                <a:lnTo>
                  <a:pt x="478500" y="129129"/>
                </a:lnTo>
                <a:lnTo>
                  <a:pt x="478500" y="154013"/>
                </a:lnTo>
                <a:cubicBezTo>
                  <a:pt x="478500" y="159612"/>
                  <a:pt x="474049" y="164056"/>
                  <a:pt x="468442" y="164056"/>
                </a:cubicBezTo>
                <a:cubicBezTo>
                  <a:pt x="462924" y="164056"/>
                  <a:pt x="458384" y="159612"/>
                  <a:pt x="458384" y="154013"/>
                </a:cubicBezTo>
                <a:lnTo>
                  <a:pt x="458384" y="129129"/>
                </a:lnTo>
                <a:lnTo>
                  <a:pt x="417352" y="129129"/>
                </a:lnTo>
                <a:lnTo>
                  <a:pt x="417352" y="166366"/>
                </a:lnTo>
                <a:cubicBezTo>
                  <a:pt x="417352" y="171876"/>
                  <a:pt x="412902" y="176409"/>
                  <a:pt x="407294" y="176409"/>
                </a:cubicBezTo>
                <a:cubicBezTo>
                  <a:pt x="401776" y="176409"/>
                  <a:pt x="397237" y="171876"/>
                  <a:pt x="397237" y="166366"/>
                </a:cubicBezTo>
                <a:lnTo>
                  <a:pt x="397237" y="129129"/>
                </a:lnTo>
                <a:lnTo>
                  <a:pt x="356205" y="129129"/>
                </a:lnTo>
                <a:lnTo>
                  <a:pt x="356205" y="154013"/>
                </a:lnTo>
                <a:cubicBezTo>
                  <a:pt x="356205" y="159612"/>
                  <a:pt x="351665" y="164056"/>
                  <a:pt x="346147" y="164056"/>
                </a:cubicBezTo>
                <a:cubicBezTo>
                  <a:pt x="340539" y="164056"/>
                  <a:pt x="336089" y="159612"/>
                  <a:pt x="336089" y="154013"/>
                </a:cubicBezTo>
                <a:lnTo>
                  <a:pt x="336089" y="129129"/>
                </a:lnTo>
                <a:lnTo>
                  <a:pt x="294968" y="129129"/>
                </a:lnTo>
                <a:lnTo>
                  <a:pt x="294968" y="166366"/>
                </a:lnTo>
                <a:cubicBezTo>
                  <a:pt x="294968" y="171876"/>
                  <a:pt x="290518" y="176409"/>
                  <a:pt x="284910" y="176409"/>
                </a:cubicBezTo>
                <a:cubicBezTo>
                  <a:pt x="279392" y="176409"/>
                  <a:pt x="274853" y="171876"/>
                  <a:pt x="274853" y="166366"/>
                </a:cubicBezTo>
                <a:lnTo>
                  <a:pt x="274853" y="129129"/>
                </a:lnTo>
                <a:close/>
                <a:moveTo>
                  <a:pt x="87493" y="24262"/>
                </a:moveTo>
                <a:lnTo>
                  <a:pt x="24299" y="87360"/>
                </a:lnTo>
                <a:lnTo>
                  <a:pt x="243878" y="306605"/>
                </a:lnTo>
                <a:lnTo>
                  <a:pt x="268355" y="282076"/>
                </a:lnTo>
                <a:cubicBezTo>
                  <a:pt x="264706" y="278166"/>
                  <a:pt x="264795" y="272034"/>
                  <a:pt x="268622" y="268213"/>
                </a:cubicBezTo>
                <a:lnTo>
                  <a:pt x="300220" y="236663"/>
                </a:lnTo>
                <a:lnTo>
                  <a:pt x="267198" y="203692"/>
                </a:lnTo>
                <a:lnTo>
                  <a:pt x="244323" y="226532"/>
                </a:lnTo>
                <a:cubicBezTo>
                  <a:pt x="242365" y="228487"/>
                  <a:pt x="239784" y="229465"/>
                  <a:pt x="237203" y="229465"/>
                </a:cubicBezTo>
                <a:cubicBezTo>
                  <a:pt x="234622" y="229465"/>
                  <a:pt x="232040" y="228487"/>
                  <a:pt x="230082" y="226532"/>
                </a:cubicBezTo>
                <a:cubicBezTo>
                  <a:pt x="226166" y="222622"/>
                  <a:pt x="226166" y="216223"/>
                  <a:pt x="230082" y="212313"/>
                </a:cubicBezTo>
                <a:lnTo>
                  <a:pt x="252957" y="189473"/>
                </a:lnTo>
                <a:lnTo>
                  <a:pt x="219936" y="156502"/>
                </a:lnTo>
                <a:lnTo>
                  <a:pt x="188338" y="188051"/>
                </a:lnTo>
                <a:cubicBezTo>
                  <a:pt x="186380" y="190006"/>
                  <a:pt x="183798" y="190984"/>
                  <a:pt x="181217" y="190984"/>
                </a:cubicBezTo>
                <a:cubicBezTo>
                  <a:pt x="178636" y="190984"/>
                  <a:pt x="176055" y="190006"/>
                  <a:pt x="174097" y="188051"/>
                </a:cubicBezTo>
                <a:cubicBezTo>
                  <a:pt x="170180" y="184141"/>
                  <a:pt x="170180" y="177831"/>
                  <a:pt x="174097" y="173832"/>
                </a:cubicBezTo>
                <a:lnTo>
                  <a:pt x="205695" y="142282"/>
                </a:lnTo>
                <a:lnTo>
                  <a:pt x="172762" y="109400"/>
                </a:lnTo>
                <a:lnTo>
                  <a:pt x="149798" y="132240"/>
                </a:lnTo>
                <a:cubicBezTo>
                  <a:pt x="147840" y="134195"/>
                  <a:pt x="145259" y="135173"/>
                  <a:pt x="142766" y="135173"/>
                </a:cubicBezTo>
                <a:cubicBezTo>
                  <a:pt x="140185" y="135173"/>
                  <a:pt x="137604" y="134195"/>
                  <a:pt x="135646" y="132240"/>
                </a:cubicBezTo>
                <a:cubicBezTo>
                  <a:pt x="131641" y="128330"/>
                  <a:pt x="131641" y="121931"/>
                  <a:pt x="135646" y="118021"/>
                </a:cubicBezTo>
                <a:lnTo>
                  <a:pt x="158521" y="95181"/>
                </a:lnTo>
                <a:lnTo>
                  <a:pt x="125499" y="62210"/>
                </a:lnTo>
                <a:lnTo>
                  <a:pt x="93902" y="93759"/>
                </a:lnTo>
                <a:cubicBezTo>
                  <a:pt x="91944" y="95714"/>
                  <a:pt x="89362" y="96692"/>
                  <a:pt x="86781" y="96692"/>
                </a:cubicBezTo>
                <a:cubicBezTo>
                  <a:pt x="84200" y="96692"/>
                  <a:pt x="81619" y="95714"/>
                  <a:pt x="79661" y="93759"/>
                </a:cubicBezTo>
                <a:cubicBezTo>
                  <a:pt x="75744" y="89849"/>
                  <a:pt x="75744" y="83450"/>
                  <a:pt x="79661" y="79539"/>
                </a:cubicBezTo>
                <a:lnTo>
                  <a:pt x="111258" y="47990"/>
                </a:lnTo>
                <a:close/>
                <a:moveTo>
                  <a:pt x="87493" y="0"/>
                </a:moveTo>
                <a:cubicBezTo>
                  <a:pt x="90163" y="0"/>
                  <a:pt x="92745" y="1066"/>
                  <a:pt x="94614" y="2933"/>
                </a:cubicBezTo>
                <a:lnTo>
                  <a:pt x="200888" y="109045"/>
                </a:lnTo>
                <a:lnTo>
                  <a:pt x="567150" y="109045"/>
                </a:lnTo>
                <a:cubicBezTo>
                  <a:pt x="571156" y="109045"/>
                  <a:pt x="574894" y="111444"/>
                  <a:pt x="576407" y="115266"/>
                </a:cubicBezTo>
                <a:cubicBezTo>
                  <a:pt x="578009" y="118998"/>
                  <a:pt x="577119" y="123264"/>
                  <a:pt x="574271" y="126197"/>
                </a:cubicBezTo>
                <a:lnTo>
                  <a:pt x="396436" y="304294"/>
                </a:lnTo>
                <a:lnTo>
                  <a:pt x="604711" y="512252"/>
                </a:lnTo>
                <a:cubicBezTo>
                  <a:pt x="606580" y="514118"/>
                  <a:pt x="607648" y="516696"/>
                  <a:pt x="607648" y="519362"/>
                </a:cubicBezTo>
                <a:cubicBezTo>
                  <a:pt x="607648" y="522028"/>
                  <a:pt x="606580" y="524516"/>
                  <a:pt x="604711" y="526471"/>
                </a:cubicBezTo>
                <a:lnTo>
                  <a:pt x="599727" y="531359"/>
                </a:lnTo>
                <a:cubicBezTo>
                  <a:pt x="599371" y="532070"/>
                  <a:pt x="598837" y="532693"/>
                  <a:pt x="598214" y="533315"/>
                </a:cubicBezTo>
                <a:lnTo>
                  <a:pt x="566171" y="565308"/>
                </a:lnTo>
                <a:cubicBezTo>
                  <a:pt x="565548" y="565930"/>
                  <a:pt x="564925" y="566463"/>
                  <a:pt x="564213" y="566819"/>
                </a:cubicBezTo>
                <a:lnTo>
                  <a:pt x="527275" y="603789"/>
                </a:lnTo>
                <a:cubicBezTo>
                  <a:pt x="525317" y="605744"/>
                  <a:pt x="522736" y="606722"/>
                  <a:pt x="520155" y="606722"/>
                </a:cubicBezTo>
                <a:cubicBezTo>
                  <a:pt x="517574" y="606722"/>
                  <a:pt x="514992" y="605744"/>
                  <a:pt x="513034" y="603789"/>
                </a:cubicBezTo>
                <a:lnTo>
                  <a:pt x="304937" y="396009"/>
                </a:lnTo>
                <a:lnTo>
                  <a:pt x="124876" y="576328"/>
                </a:lnTo>
                <a:cubicBezTo>
                  <a:pt x="123007" y="578283"/>
                  <a:pt x="120426" y="579261"/>
                  <a:pt x="117756" y="579261"/>
                </a:cubicBezTo>
                <a:cubicBezTo>
                  <a:pt x="116509" y="579261"/>
                  <a:pt x="115174" y="579083"/>
                  <a:pt x="113928" y="578550"/>
                </a:cubicBezTo>
                <a:cubicBezTo>
                  <a:pt x="110190" y="576950"/>
                  <a:pt x="107698" y="573307"/>
                  <a:pt x="107698" y="569218"/>
                </a:cubicBezTo>
                <a:lnTo>
                  <a:pt x="107698" y="199071"/>
                </a:lnTo>
                <a:lnTo>
                  <a:pt x="2937" y="94470"/>
                </a:lnTo>
                <a:cubicBezTo>
                  <a:pt x="-979" y="90559"/>
                  <a:pt x="-979" y="84161"/>
                  <a:pt x="2937" y="80250"/>
                </a:cubicBezTo>
                <a:lnTo>
                  <a:pt x="80373" y="2933"/>
                </a:lnTo>
                <a:cubicBezTo>
                  <a:pt x="82242" y="1066"/>
                  <a:pt x="84823" y="0"/>
                  <a:pt x="87493" y="0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Microsoft YaHei"/>
              <a:cs typeface="+mn-ea"/>
              <a:sym typeface="+mn-lt"/>
            </a:endParaRPr>
          </a:p>
        </p:txBody>
      </p:sp>
      <p:sp>
        <p:nvSpPr>
          <p:cNvPr id="27" name="paint-palette-and-brush_27557">
            <a:extLst>
              <a:ext uri="{FF2B5EF4-FFF2-40B4-BE49-F238E27FC236}">
                <a16:creationId xmlns:a16="http://schemas.microsoft.com/office/drawing/2014/main" id="{1FBE8C12-E4F0-4ED6-9A98-36A990207696}"/>
              </a:ext>
            </a:extLst>
          </p:cNvPr>
          <p:cNvSpPr>
            <a:spLocks noChangeAspect="1"/>
          </p:cNvSpPr>
          <p:nvPr/>
        </p:nvSpPr>
        <p:spPr bwMode="auto">
          <a:xfrm>
            <a:off x="165760" y="1221632"/>
            <a:ext cx="609684" cy="551923"/>
          </a:xfrm>
          <a:custGeom>
            <a:avLst/>
            <a:gdLst>
              <a:gd name="connsiteX0" fmla="*/ 203544 w 605680"/>
              <a:gd name="connsiteY0" fmla="*/ 393040 h 548298"/>
              <a:gd name="connsiteX1" fmla="*/ 155404 w 605680"/>
              <a:gd name="connsiteY1" fmla="*/ 441108 h 548298"/>
              <a:gd name="connsiteX2" fmla="*/ 203544 w 605680"/>
              <a:gd name="connsiteY2" fmla="*/ 489002 h 548298"/>
              <a:gd name="connsiteX3" fmla="*/ 251511 w 605680"/>
              <a:gd name="connsiteY3" fmla="*/ 441108 h 548298"/>
              <a:gd name="connsiteX4" fmla="*/ 203544 w 605680"/>
              <a:gd name="connsiteY4" fmla="*/ 393040 h 548298"/>
              <a:gd name="connsiteX5" fmla="*/ 109182 w 605680"/>
              <a:gd name="connsiteY5" fmla="*/ 297078 h 548298"/>
              <a:gd name="connsiteX6" fmla="*/ 61215 w 605680"/>
              <a:gd name="connsiteY6" fmla="*/ 344972 h 548298"/>
              <a:gd name="connsiteX7" fmla="*/ 109182 w 605680"/>
              <a:gd name="connsiteY7" fmla="*/ 393040 h 548298"/>
              <a:gd name="connsiteX8" fmla="*/ 157322 w 605680"/>
              <a:gd name="connsiteY8" fmla="*/ 344972 h 548298"/>
              <a:gd name="connsiteX9" fmla="*/ 109182 w 605680"/>
              <a:gd name="connsiteY9" fmla="*/ 297078 h 548298"/>
              <a:gd name="connsiteX10" fmla="*/ 449089 w 605680"/>
              <a:gd name="connsiteY10" fmla="*/ 177613 h 548298"/>
              <a:gd name="connsiteX11" fmla="*/ 453101 w 605680"/>
              <a:gd name="connsiteY11" fmla="*/ 181270 h 548298"/>
              <a:gd name="connsiteX12" fmla="*/ 519216 w 605680"/>
              <a:gd name="connsiteY12" fmla="*/ 216796 h 548298"/>
              <a:gd name="connsiteX13" fmla="*/ 461824 w 605680"/>
              <a:gd name="connsiteY13" fmla="*/ 294118 h 548298"/>
              <a:gd name="connsiteX14" fmla="*/ 418212 w 605680"/>
              <a:gd name="connsiteY14" fmla="*/ 311881 h 548298"/>
              <a:gd name="connsiteX15" fmla="*/ 411758 w 605680"/>
              <a:gd name="connsiteY15" fmla="*/ 265210 h 548298"/>
              <a:gd name="connsiteX16" fmla="*/ 136915 w 605680"/>
              <a:gd name="connsiteY16" fmla="*/ 173425 h 548298"/>
              <a:gd name="connsiteX17" fmla="*/ 88949 w 605680"/>
              <a:gd name="connsiteY17" fmla="*/ 221319 h 548298"/>
              <a:gd name="connsiteX18" fmla="*/ 136915 w 605680"/>
              <a:gd name="connsiteY18" fmla="*/ 269387 h 548298"/>
              <a:gd name="connsiteX19" fmla="*/ 185056 w 605680"/>
              <a:gd name="connsiteY19" fmla="*/ 221319 h 548298"/>
              <a:gd name="connsiteX20" fmla="*/ 136915 w 605680"/>
              <a:gd name="connsiteY20" fmla="*/ 173425 h 548298"/>
              <a:gd name="connsiteX21" fmla="*/ 479079 w 605680"/>
              <a:gd name="connsiteY21" fmla="*/ 107118 h 548298"/>
              <a:gd name="connsiteX22" fmla="*/ 499309 w 605680"/>
              <a:gd name="connsiteY22" fmla="*/ 135840 h 548298"/>
              <a:gd name="connsiteX23" fmla="*/ 571858 w 605680"/>
              <a:gd name="connsiteY23" fmla="*/ 145762 h 548298"/>
              <a:gd name="connsiteX24" fmla="*/ 540467 w 605680"/>
              <a:gd name="connsiteY24" fmla="*/ 188061 h 548298"/>
              <a:gd name="connsiteX25" fmla="*/ 461988 w 605680"/>
              <a:gd name="connsiteY25" fmla="*/ 147328 h 548298"/>
              <a:gd name="connsiteX26" fmla="*/ 242266 w 605680"/>
              <a:gd name="connsiteY26" fmla="*/ 90351 h 548298"/>
              <a:gd name="connsiteX27" fmla="*/ 194300 w 605680"/>
              <a:gd name="connsiteY27" fmla="*/ 138245 h 548298"/>
              <a:gd name="connsiteX28" fmla="*/ 242266 w 605680"/>
              <a:gd name="connsiteY28" fmla="*/ 186313 h 548298"/>
              <a:gd name="connsiteX29" fmla="*/ 290407 w 605680"/>
              <a:gd name="connsiteY29" fmla="*/ 138245 h 548298"/>
              <a:gd name="connsiteX30" fmla="*/ 242266 w 605680"/>
              <a:gd name="connsiteY30" fmla="*/ 90351 h 548298"/>
              <a:gd name="connsiteX31" fmla="*/ 305846 w 605680"/>
              <a:gd name="connsiteY31" fmla="*/ 28897 h 548298"/>
              <a:gd name="connsiteX32" fmla="*/ 465353 w 605680"/>
              <a:gd name="connsiteY32" fmla="*/ 97840 h 548298"/>
              <a:gd name="connsiteX33" fmla="*/ 448783 w 605680"/>
              <a:gd name="connsiteY33" fmla="*/ 136852 h 548298"/>
              <a:gd name="connsiteX34" fmla="*/ 408317 w 605680"/>
              <a:gd name="connsiteY34" fmla="*/ 231594 h 548298"/>
              <a:gd name="connsiteX35" fmla="*/ 393491 w 605680"/>
              <a:gd name="connsiteY35" fmla="*/ 258589 h 548298"/>
              <a:gd name="connsiteX36" fmla="*/ 416864 w 605680"/>
              <a:gd name="connsiteY36" fmla="*/ 333129 h 548298"/>
              <a:gd name="connsiteX37" fmla="*/ 467272 w 605680"/>
              <a:gd name="connsiteY37" fmla="*/ 311185 h 548298"/>
              <a:gd name="connsiteX38" fmla="*/ 483319 w 605680"/>
              <a:gd name="connsiteY38" fmla="*/ 295162 h 548298"/>
              <a:gd name="connsiteX39" fmla="*/ 530587 w 605680"/>
              <a:gd name="connsiteY39" fmla="*/ 231594 h 548298"/>
              <a:gd name="connsiteX40" fmla="*/ 525180 w 605680"/>
              <a:gd name="connsiteY40" fmla="*/ 318500 h 548298"/>
              <a:gd name="connsiteX41" fmla="*/ 379363 w 605680"/>
              <a:gd name="connsiteY41" fmla="*/ 415855 h 548298"/>
              <a:gd name="connsiteX42" fmla="*/ 346920 w 605680"/>
              <a:gd name="connsiteY42" fmla="*/ 431529 h 548298"/>
              <a:gd name="connsiteX43" fmla="*/ 79007 w 605680"/>
              <a:gd name="connsiteY43" fmla="*/ 485867 h 548298"/>
              <a:gd name="connsiteX44" fmla="*/ 231801 w 605680"/>
              <a:gd name="connsiteY44" fmla="*/ 33052 h 548298"/>
              <a:gd name="connsiteX45" fmla="*/ 305846 w 605680"/>
              <a:gd name="connsiteY45" fmla="*/ 28897 h 548298"/>
              <a:gd name="connsiteX46" fmla="*/ 590540 w 605680"/>
              <a:gd name="connsiteY46" fmla="*/ 0 h 548298"/>
              <a:gd name="connsiteX47" fmla="*/ 602576 w 605680"/>
              <a:gd name="connsiteY47" fmla="*/ 90717 h 548298"/>
              <a:gd name="connsiteX48" fmla="*/ 588970 w 605680"/>
              <a:gd name="connsiteY48" fmla="*/ 121711 h 548298"/>
              <a:gd name="connsiteX49" fmla="*/ 505063 w 605680"/>
              <a:gd name="connsiteY49" fmla="*/ 129024 h 548298"/>
              <a:gd name="connsiteX50" fmla="*/ 497736 w 605680"/>
              <a:gd name="connsiteY50" fmla="*/ 45098 h 548298"/>
              <a:gd name="connsiteX51" fmla="*/ 501399 w 605680"/>
              <a:gd name="connsiteY51" fmla="*/ 41093 h 548298"/>
              <a:gd name="connsiteX52" fmla="*/ 501225 w 605680"/>
              <a:gd name="connsiteY52" fmla="*/ 40919 h 548298"/>
              <a:gd name="connsiteX53" fmla="*/ 555651 w 605680"/>
              <a:gd name="connsiteY53" fmla="*/ 8880 h 548298"/>
              <a:gd name="connsiteX54" fmla="*/ 590540 w 605680"/>
              <a:gd name="connsiteY54" fmla="*/ 0 h 548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605680" h="548298">
                <a:moveTo>
                  <a:pt x="203544" y="393040"/>
                </a:moveTo>
                <a:cubicBezTo>
                  <a:pt x="177032" y="393040"/>
                  <a:pt x="155404" y="414462"/>
                  <a:pt x="155404" y="441108"/>
                </a:cubicBezTo>
                <a:cubicBezTo>
                  <a:pt x="155404" y="467580"/>
                  <a:pt x="177032" y="489002"/>
                  <a:pt x="203544" y="489002"/>
                </a:cubicBezTo>
                <a:cubicBezTo>
                  <a:pt x="230057" y="489002"/>
                  <a:pt x="251511" y="467580"/>
                  <a:pt x="251511" y="441108"/>
                </a:cubicBezTo>
                <a:cubicBezTo>
                  <a:pt x="251511" y="414462"/>
                  <a:pt x="230057" y="393040"/>
                  <a:pt x="203544" y="393040"/>
                </a:cubicBezTo>
                <a:close/>
                <a:moveTo>
                  <a:pt x="109182" y="297078"/>
                </a:moveTo>
                <a:cubicBezTo>
                  <a:pt x="82669" y="297078"/>
                  <a:pt x="61215" y="318500"/>
                  <a:pt x="61215" y="344972"/>
                </a:cubicBezTo>
                <a:cubicBezTo>
                  <a:pt x="61215" y="371444"/>
                  <a:pt x="82669" y="393040"/>
                  <a:pt x="109182" y="393040"/>
                </a:cubicBezTo>
                <a:cubicBezTo>
                  <a:pt x="135694" y="393040"/>
                  <a:pt x="157322" y="371444"/>
                  <a:pt x="157322" y="344972"/>
                </a:cubicBezTo>
                <a:cubicBezTo>
                  <a:pt x="157322" y="318500"/>
                  <a:pt x="135694" y="297078"/>
                  <a:pt x="109182" y="297078"/>
                </a:cubicBezTo>
                <a:close/>
                <a:moveTo>
                  <a:pt x="449089" y="177613"/>
                </a:moveTo>
                <a:cubicBezTo>
                  <a:pt x="450310" y="178832"/>
                  <a:pt x="451706" y="180051"/>
                  <a:pt x="453101" y="181270"/>
                </a:cubicBezTo>
                <a:cubicBezTo>
                  <a:pt x="468453" y="194157"/>
                  <a:pt x="492526" y="210701"/>
                  <a:pt x="519216" y="216796"/>
                </a:cubicBezTo>
                <a:lnTo>
                  <a:pt x="461824" y="294118"/>
                </a:lnTo>
                <a:cubicBezTo>
                  <a:pt x="449438" y="310836"/>
                  <a:pt x="430075" y="318673"/>
                  <a:pt x="418212" y="311881"/>
                </a:cubicBezTo>
                <a:cubicBezTo>
                  <a:pt x="406525" y="305089"/>
                  <a:pt x="403559" y="284192"/>
                  <a:pt x="411758" y="265210"/>
                </a:cubicBezTo>
                <a:close/>
                <a:moveTo>
                  <a:pt x="136915" y="173425"/>
                </a:moveTo>
                <a:cubicBezTo>
                  <a:pt x="110403" y="173425"/>
                  <a:pt x="88949" y="194847"/>
                  <a:pt x="88949" y="221319"/>
                </a:cubicBezTo>
                <a:cubicBezTo>
                  <a:pt x="88949" y="247791"/>
                  <a:pt x="110403" y="269387"/>
                  <a:pt x="136915" y="269387"/>
                </a:cubicBezTo>
                <a:cubicBezTo>
                  <a:pt x="163427" y="269387"/>
                  <a:pt x="185056" y="247791"/>
                  <a:pt x="185056" y="221319"/>
                </a:cubicBezTo>
                <a:cubicBezTo>
                  <a:pt x="185056" y="194847"/>
                  <a:pt x="163427" y="173425"/>
                  <a:pt x="136915" y="173425"/>
                </a:cubicBezTo>
                <a:close/>
                <a:moveTo>
                  <a:pt x="479079" y="107118"/>
                </a:moveTo>
                <a:cubicBezTo>
                  <a:pt x="483090" y="117910"/>
                  <a:pt x="489892" y="127832"/>
                  <a:pt x="499309" y="135840"/>
                </a:cubicBezTo>
                <a:cubicBezTo>
                  <a:pt x="520237" y="153247"/>
                  <a:pt x="548489" y="156206"/>
                  <a:pt x="571858" y="145762"/>
                </a:cubicBezTo>
                <a:lnTo>
                  <a:pt x="540467" y="188061"/>
                </a:lnTo>
                <a:cubicBezTo>
                  <a:pt x="510296" y="188409"/>
                  <a:pt x="477161" y="162298"/>
                  <a:pt x="461988" y="147328"/>
                </a:cubicBezTo>
                <a:close/>
                <a:moveTo>
                  <a:pt x="242266" y="90351"/>
                </a:moveTo>
                <a:cubicBezTo>
                  <a:pt x="215754" y="90351"/>
                  <a:pt x="194300" y="111773"/>
                  <a:pt x="194300" y="138245"/>
                </a:cubicBezTo>
                <a:cubicBezTo>
                  <a:pt x="194300" y="164717"/>
                  <a:pt x="215754" y="186313"/>
                  <a:pt x="242266" y="186313"/>
                </a:cubicBezTo>
                <a:cubicBezTo>
                  <a:pt x="268953" y="186313"/>
                  <a:pt x="290407" y="164717"/>
                  <a:pt x="290407" y="138245"/>
                </a:cubicBezTo>
                <a:cubicBezTo>
                  <a:pt x="290407" y="111773"/>
                  <a:pt x="268779" y="90351"/>
                  <a:pt x="242266" y="90351"/>
                </a:cubicBezTo>
                <a:close/>
                <a:moveTo>
                  <a:pt x="305846" y="28897"/>
                </a:moveTo>
                <a:cubicBezTo>
                  <a:pt x="374664" y="32824"/>
                  <a:pt x="427809" y="59699"/>
                  <a:pt x="465353" y="97840"/>
                </a:cubicBezTo>
                <a:lnTo>
                  <a:pt x="448783" y="136852"/>
                </a:lnTo>
                <a:lnTo>
                  <a:pt x="408317" y="231594"/>
                </a:lnTo>
                <a:cubicBezTo>
                  <a:pt x="402212" y="239083"/>
                  <a:pt x="396979" y="248139"/>
                  <a:pt x="393491" y="258589"/>
                </a:cubicBezTo>
                <a:cubicBezTo>
                  <a:pt x="382502" y="292028"/>
                  <a:pt x="392968" y="325466"/>
                  <a:pt x="416864" y="333129"/>
                </a:cubicBezTo>
                <a:cubicBezTo>
                  <a:pt x="434131" y="338876"/>
                  <a:pt x="453667" y="329472"/>
                  <a:pt x="467272" y="311185"/>
                </a:cubicBezTo>
                <a:cubicBezTo>
                  <a:pt x="473202" y="306831"/>
                  <a:pt x="478784" y="301432"/>
                  <a:pt x="483319" y="295162"/>
                </a:cubicBezTo>
                <a:lnTo>
                  <a:pt x="530587" y="231594"/>
                </a:lnTo>
                <a:cubicBezTo>
                  <a:pt x="534599" y="261550"/>
                  <a:pt x="532855" y="291331"/>
                  <a:pt x="525180" y="318500"/>
                </a:cubicBezTo>
                <a:cubicBezTo>
                  <a:pt x="497621" y="415681"/>
                  <a:pt x="418259" y="420035"/>
                  <a:pt x="379363" y="415855"/>
                </a:cubicBezTo>
                <a:cubicBezTo>
                  <a:pt x="367153" y="414636"/>
                  <a:pt x="352850" y="420906"/>
                  <a:pt x="346920" y="431529"/>
                </a:cubicBezTo>
                <a:cubicBezTo>
                  <a:pt x="293547" y="525575"/>
                  <a:pt x="219766" y="610391"/>
                  <a:pt x="79007" y="485867"/>
                </a:cubicBezTo>
                <a:cubicBezTo>
                  <a:pt x="-71346" y="352983"/>
                  <a:pt x="167" y="69974"/>
                  <a:pt x="231801" y="33052"/>
                </a:cubicBezTo>
                <a:cubicBezTo>
                  <a:pt x="258226" y="28829"/>
                  <a:pt x="282907" y="27588"/>
                  <a:pt x="305846" y="28897"/>
                </a:cubicBezTo>
                <a:close/>
                <a:moveTo>
                  <a:pt x="590540" y="0"/>
                </a:moveTo>
                <a:cubicBezTo>
                  <a:pt x="590540" y="0"/>
                  <a:pt x="613915" y="36566"/>
                  <a:pt x="602576" y="90717"/>
                </a:cubicBezTo>
                <a:cubicBezTo>
                  <a:pt x="601181" y="101687"/>
                  <a:pt x="596645" y="112483"/>
                  <a:pt x="588970" y="121711"/>
                </a:cubicBezTo>
                <a:cubicBezTo>
                  <a:pt x="567862" y="146785"/>
                  <a:pt x="530357" y="150093"/>
                  <a:pt x="505063" y="129024"/>
                </a:cubicBezTo>
                <a:cubicBezTo>
                  <a:pt x="479768" y="107781"/>
                  <a:pt x="476454" y="70345"/>
                  <a:pt x="497736" y="45098"/>
                </a:cubicBezTo>
                <a:cubicBezTo>
                  <a:pt x="498957" y="43705"/>
                  <a:pt x="500178" y="42312"/>
                  <a:pt x="501399" y="41093"/>
                </a:cubicBezTo>
                <a:lnTo>
                  <a:pt x="501225" y="40919"/>
                </a:lnTo>
                <a:cubicBezTo>
                  <a:pt x="501225" y="40919"/>
                  <a:pt x="524600" y="10796"/>
                  <a:pt x="555651" y="8880"/>
                </a:cubicBezTo>
                <a:cubicBezTo>
                  <a:pt x="586876" y="6791"/>
                  <a:pt x="590540" y="0"/>
                  <a:pt x="590540" y="0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Microsoft YaHei"/>
              <a:cs typeface="+mn-ea"/>
              <a:sym typeface="+mn-lt"/>
            </a:endParaRPr>
          </a:p>
        </p:txBody>
      </p:sp>
      <p:sp>
        <p:nvSpPr>
          <p:cNvPr id="28" name="fountain-pen-close-up_16941">
            <a:extLst>
              <a:ext uri="{FF2B5EF4-FFF2-40B4-BE49-F238E27FC236}">
                <a16:creationId xmlns:a16="http://schemas.microsoft.com/office/drawing/2014/main" id="{40EF108A-FCF5-48D2-801E-B8A91CD47674}"/>
              </a:ext>
            </a:extLst>
          </p:cNvPr>
          <p:cNvSpPr>
            <a:spLocks noChangeAspect="1"/>
          </p:cNvSpPr>
          <p:nvPr/>
        </p:nvSpPr>
        <p:spPr bwMode="auto">
          <a:xfrm>
            <a:off x="10327529" y="280391"/>
            <a:ext cx="588447" cy="609685"/>
          </a:xfrm>
          <a:custGeom>
            <a:avLst/>
            <a:gdLst>
              <a:gd name="connsiteX0" fmla="*/ 231093 w 584535"/>
              <a:gd name="connsiteY0" fmla="*/ 221335 h 605631"/>
              <a:gd name="connsiteX1" fmla="*/ 258806 w 584535"/>
              <a:gd name="connsiteY1" fmla="*/ 260395 h 605631"/>
              <a:gd name="connsiteX2" fmla="*/ 261251 w 584535"/>
              <a:gd name="connsiteY2" fmla="*/ 275313 h 605631"/>
              <a:gd name="connsiteX3" fmla="*/ 256497 w 584535"/>
              <a:gd name="connsiteY3" fmla="*/ 307185 h 605631"/>
              <a:gd name="connsiteX4" fmla="*/ 196181 w 584535"/>
              <a:gd name="connsiteY4" fmla="*/ 302845 h 605631"/>
              <a:gd name="connsiteX5" fmla="*/ 162355 w 584535"/>
              <a:gd name="connsiteY5" fmla="*/ 350313 h 605631"/>
              <a:gd name="connsiteX6" fmla="*/ 138174 w 584535"/>
              <a:gd name="connsiteY6" fmla="*/ 337700 h 605631"/>
              <a:gd name="connsiteX7" fmla="*/ 130974 w 584535"/>
              <a:gd name="connsiteY7" fmla="*/ 332411 h 605631"/>
              <a:gd name="connsiteX8" fmla="*/ 119563 w 584535"/>
              <a:gd name="connsiteY8" fmla="*/ 318984 h 605631"/>
              <a:gd name="connsiteX9" fmla="*/ 108967 w 584535"/>
              <a:gd name="connsiteY9" fmla="*/ 278704 h 605631"/>
              <a:gd name="connsiteX10" fmla="*/ 150808 w 584535"/>
              <a:gd name="connsiteY10" fmla="*/ 239644 h 605631"/>
              <a:gd name="connsiteX11" fmla="*/ 231093 w 584535"/>
              <a:gd name="connsiteY11" fmla="*/ 221335 h 605631"/>
              <a:gd name="connsiteX12" fmla="*/ 562095 w 584535"/>
              <a:gd name="connsiteY12" fmla="*/ 196204 h 605631"/>
              <a:gd name="connsiteX13" fmla="*/ 571666 w 584535"/>
              <a:gd name="connsiteY13" fmla="*/ 213752 h 605631"/>
              <a:gd name="connsiteX14" fmla="*/ 545718 w 584535"/>
              <a:gd name="connsiteY14" fmla="*/ 311413 h 605631"/>
              <a:gd name="connsiteX15" fmla="*/ 515287 w 584535"/>
              <a:gd name="connsiteY15" fmla="*/ 379911 h 605631"/>
              <a:gd name="connsiteX16" fmla="*/ 567047 w 584535"/>
              <a:gd name="connsiteY16" fmla="*/ 408124 h 605631"/>
              <a:gd name="connsiteX17" fmla="*/ 441655 w 584535"/>
              <a:gd name="connsiteY17" fmla="*/ 529928 h 605631"/>
              <a:gd name="connsiteX18" fmla="*/ 564738 w 584535"/>
              <a:gd name="connsiteY18" fmla="*/ 575503 h 605631"/>
              <a:gd name="connsiteX19" fmla="*/ 561885 w 584535"/>
              <a:gd name="connsiteY19" fmla="*/ 592322 h 605631"/>
              <a:gd name="connsiteX20" fmla="*/ 376582 w 584535"/>
              <a:gd name="connsiteY20" fmla="*/ 599104 h 605631"/>
              <a:gd name="connsiteX21" fmla="*/ 340581 w 584535"/>
              <a:gd name="connsiteY21" fmla="*/ 579708 h 605631"/>
              <a:gd name="connsiteX22" fmla="*/ 341804 w 584535"/>
              <a:gd name="connsiteY22" fmla="*/ 579843 h 605631"/>
              <a:gd name="connsiteX23" fmla="*/ 285425 w 584535"/>
              <a:gd name="connsiteY23" fmla="*/ 452749 h 605631"/>
              <a:gd name="connsiteX24" fmla="*/ 285425 w 584535"/>
              <a:gd name="connsiteY24" fmla="*/ 435659 h 605631"/>
              <a:gd name="connsiteX25" fmla="*/ 267764 w 584535"/>
              <a:gd name="connsiteY25" fmla="*/ 425350 h 605631"/>
              <a:gd name="connsiteX26" fmla="*/ 264232 w 584535"/>
              <a:gd name="connsiteY26" fmla="*/ 445560 h 605631"/>
              <a:gd name="connsiteX27" fmla="*/ 276051 w 584535"/>
              <a:gd name="connsiteY27" fmla="*/ 456276 h 605631"/>
              <a:gd name="connsiteX28" fmla="*/ 335147 w 584535"/>
              <a:gd name="connsiteY28" fmla="*/ 588389 h 605631"/>
              <a:gd name="connsiteX29" fmla="*/ 325773 w 584535"/>
              <a:gd name="connsiteY29" fmla="*/ 583506 h 605631"/>
              <a:gd name="connsiteX30" fmla="*/ 228231 w 584535"/>
              <a:gd name="connsiteY30" fmla="*/ 509853 h 605631"/>
              <a:gd name="connsiteX31" fmla="*/ 217635 w 584535"/>
              <a:gd name="connsiteY31" fmla="*/ 502258 h 605631"/>
              <a:gd name="connsiteX32" fmla="*/ 163565 w 584535"/>
              <a:gd name="connsiteY32" fmla="*/ 343017 h 605631"/>
              <a:gd name="connsiteX33" fmla="*/ 193181 w 584535"/>
              <a:gd name="connsiteY33" fmla="*/ 309242 h 605631"/>
              <a:gd name="connsiteX34" fmla="*/ 254994 w 584535"/>
              <a:gd name="connsiteY34" fmla="*/ 310463 h 605631"/>
              <a:gd name="connsiteX35" fmla="*/ 340717 w 584535"/>
              <a:gd name="connsiteY35" fmla="*/ 463736 h 605631"/>
              <a:gd name="connsiteX36" fmla="*/ 340717 w 584535"/>
              <a:gd name="connsiteY36" fmla="*/ 490999 h 605631"/>
              <a:gd name="connsiteX37" fmla="*/ 345879 w 584535"/>
              <a:gd name="connsiteY37" fmla="*/ 576859 h 605631"/>
              <a:gd name="connsiteX38" fmla="*/ 345879 w 584535"/>
              <a:gd name="connsiteY38" fmla="*/ 580250 h 605631"/>
              <a:gd name="connsiteX39" fmla="*/ 538382 w 584535"/>
              <a:gd name="connsiteY39" fmla="*/ 579572 h 605631"/>
              <a:gd name="connsiteX40" fmla="*/ 414349 w 584535"/>
              <a:gd name="connsiteY40" fmla="*/ 536710 h 605631"/>
              <a:gd name="connsiteX41" fmla="*/ 414892 w 584535"/>
              <a:gd name="connsiteY41" fmla="*/ 521111 h 605631"/>
              <a:gd name="connsiteX42" fmla="*/ 538654 w 584535"/>
              <a:gd name="connsiteY42" fmla="*/ 466042 h 605631"/>
              <a:gd name="connsiteX43" fmla="*/ 483226 w 584535"/>
              <a:gd name="connsiteY43" fmla="*/ 376927 h 605631"/>
              <a:gd name="connsiteX44" fmla="*/ 480917 w 584535"/>
              <a:gd name="connsiteY44" fmla="*/ 335150 h 605631"/>
              <a:gd name="connsiteX45" fmla="*/ 562972 w 584535"/>
              <a:gd name="connsiteY45" fmla="*/ 201002 h 605631"/>
              <a:gd name="connsiteX46" fmla="*/ 562095 w 584535"/>
              <a:gd name="connsiteY46" fmla="*/ 196204 h 605631"/>
              <a:gd name="connsiteX47" fmla="*/ 135269 w 584535"/>
              <a:gd name="connsiteY47" fmla="*/ 1806 h 605631"/>
              <a:gd name="connsiteX48" fmla="*/ 155716 w 584535"/>
              <a:gd name="connsiteY48" fmla="*/ 20464 h 605631"/>
              <a:gd name="connsiteX49" fmla="*/ 209391 w 584535"/>
              <a:gd name="connsiteY49" fmla="*/ 179698 h 605631"/>
              <a:gd name="connsiteX50" fmla="*/ 226105 w 584535"/>
              <a:gd name="connsiteY50" fmla="*/ 211572 h 605631"/>
              <a:gd name="connsiteX51" fmla="*/ 145796 w 584535"/>
              <a:gd name="connsiteY51" fmla="*/ 229747 h 605631"/>
              <a:gd name="connsiteX52" fmla="*/ 103943 w 584535"/>
              <a:gd name="connsiteY52" fmla="*/ 268810 h 605631"/>
              <a:gd name="connsiteX53" fmla="*/ 99866 w 584535"/>
              <a:gd name="connsiteY53" fmla="*/ 255925 h 605631"/>
              <a:gd name="connsiteX54" fmla="*/ 52850 w 584535"/>
              <a:gd name="connsiteY54" fmla="*/ 171560 h 605631"/>
              <a:gd name="connsiteX55" fmla="*/ 1349 w 584535"/>
              <a:gd name="connsiteY55" fmla="*/ 84483 h 605631"/>
              <a:gd name="connsiteX56" fmla="*/ 37087 w 584535"/>
              <a:gd name="connsiteY56" fmla="*/ 29959 h 605631"/>
              <a:gd name="connsiteX57" fmla="*/ 135269 w 584535"/>
              <a:gd name="connsiteY57" fmla="*/ 1806 h 60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84535" h="605631">
                <a:moveTo>
                  <a:pt x="231093" y="221335"/>
                </a:moveTo>
                <a:cubicBezTo>
                  <a:pt x="242097" y="238966"/>
                  <a:pt x="254867" y="255784"/>
                  <a:pt x="258806" y="260395"/>
                </a:cubicBezTo>
                <a:cubicBezTo>
                  <a:pt x="265191" y="267990"/>
                  <a:pt x="261251" y="275313"/>
                  <a:pt x="261251" y="275313"/>
                </a:cubicBezTo>
                <a:cubicBezTo>
                  <a:pt x="261251" y="275313"/>
                  <a:pt x="272255" y="292673"/>
                  <a:pt x="256497" y="307185"/>
                </a:cubicBezTo>
                <a:cubicBezTo>
                  <a:pt x="256497" y="307185"/>
                  <a:pt x="245901" y="282366"/>
                  <a:pt x="196181" y="302845"/>
                </a:cubicBezTo>
                <a:cubicBezTo>
                  <a:pt x="146461" y="323324"/>
                  <a:pt x="162355" y="350313"/>
                  <a:pt x="162355" y="350313"/>
                </a:cubicBezTo>
                <a:cubicBezTo>
                  <a:pt x="162355" y="350313"/>
                  <a:pt x="144016" y="349635"/>
                  <a:pt x="138174" y="337700"/>
                </a:cubicBezTo>
                <a:cubicBezTo>
                  <a:pt x="138174" y="337700"/>
                  <a:pt x="135457" y="333360"/>
                  <a:pt x="130974" y="332411"/>
                </a:cubicBezTo>
                <a:cubicBezTo>
                  <a:pt x="126355" y="331461"/>
                  <a:pt x="121465" y="324273"/>
                  <a:pt x="119563" y="318984"/>
                </a:cubicBezTo>
                <a:cubicBezTo>
                  <a:pt x="118205" y="315187"/>
                  <a:pt x="113042" y="293487"/>
                  <a:pt x="108967" y="278704"/>
                </a:cubicBezTo>
                <a:cubicBezTo>
                  <a:pt x="120378" y="262565"/>
                  <a:pt x="134235" y="249409"/>
                  <a:pt x="150808" y="239644"/>
                </a:cubicBezTo>
                <a:cubicBezTo>
                  <a:pt x="174445" y="225675"/>
                  <a:pt x="201615" y="219979"/>
                  <a:pt x="231093" y="221335"/>
                </a:cubicBezTo>
                <a:close/>
                <a:moveTo>
                  <a:pt x="562095" y="196204"/>
                </a:moveTo>
                <a:cubicBezTo>
                  <a:pt x="563031" y="195263"/>
                  <a:pt x="568610" y="204698"/>
                  <a:pt x="571666" y="213752"/>
                </a:cubicBezTo>
                <a:cubicBezTo>
                  <a:pt x="584300" y="252274"/>
                  <a:pt x="576285" y="284013"/>
                  <a:pt x="545718" y="311413"/>
                </a:cubicBezTo>
                <a:cubicBezTo>
                  <a:pt x="527650" y="327689"/>
                  <a:pt x="473309" y="352783"/>
                  <a:pt x="515287" y="379911"/>
                </a:cubicBezTo>
                <a:cubicBezTo>
                  <a:pt x="531454" y="390491"/>
                  <a:pt x="551832" y="396187"/>
                  <a:pt x="567047" y="408124"/>
                </a:cubicBezTo>
                <a:cubicBezTo>
                  <a:pt x="633479" y="459938"/>
                  <a:pt x="492872" y="508361"/>
                  <a:pt x="441655" y="529928"/>
                </a:cubicBezTo>
                <a:cubicBezTo>
                  <a:pt x="481868" y="548646"/>
                  <a:pt x="531046" y="541322"/>
                  <a:pt x="564738" y="575503"/>
                </a:cubicBezTo>
                <a:cubicBezTo>
                  <a:pt x="569764" y="580793"/>
                  <a:pt x="569628" y="590695"/>
                  <a:pt x="561885" y="592322"/>
                </a:cubicBezTo>
                <a:cubicBezTo>
                  <a:pt x="486079" y="608328"/>
                  <a:pt x="455241" y="609006"/>
                  <a:pt x="376582" y="599104"/>
                </a:cubicBezTo>
                <a:cubicBezTo>
                  <a:pt x="341260" y="594628"/>
                  <a:pt x="327947" y="578623"/>
                  <a:pt x="340581" y="579708"/>
                </a:cubicBezTo>
                <a:cubicBezTo>
                  <a:pt x="340989" y="579708"/>
                  <a:pt x="341396" y="579843"/>
                  <a:pt x="341804" y="579843"/>
                </a:cubicBezTo>
                <a:lnTo>
                  <a:pt x="285425" y="452749"/>
                </a:lnTo>
                <a:cubicBezTo>
                  <a:pt x="288278" y="448680"/>
                  <a:pt x="288414" y="442034"/>
                  <a:pt x="285425" y="435659"/>
                </a:cubicBezTo>
                <a:cubicBezTo>
                  <a:pt x="281485" y="427249"/>
                  <a:pt x="273606" y="422637"/>
                  <a:pt x="267764" y="425350"/>
                </a:cubicBezTo>
                <a:cubicBezTo>
                  <a:pt x="261923" y="428063"/>
                  <a:pt x="260428" y="437151"/>
                  <a:pt x="264232" y="445560"/>
                </a:cubicBezTo>
                <a:cubicBezTo>
                  <a:pt x="266949" y="451257"/>
                  <a:pt x="271568" y="455191"/>
                  <a:pt x="276051" y="456276"/>
                </a:cubicBezTo>
                <a:lnTo>
                  <a:pt x="335147" y="588389"/>
                </a:lnTo>
                <a:cubicBezTo>
                  <a:pt x="335147" y="588389"/>
                  <a:pt x="331207" y="591373"/>
                  <a:pt x="325773" y="583506"/>
                </a:cubicBezTo>
                <a:cubicBezTo>
                  <a:pt x="320203" y="575503"/>
                  <a:pt x="278904" y="524367"/>
                  <a:pt x="228231" y="509853"/>
                </a:cubicBezTo>
                <a:cubicBezTo>
                  <a:pt x="228231" y="509853"/>
                  <a:pt x="219537" y="507276"/>
                  <a:pt x="217635" y="502258"/>
                </a:cubicBezTo>
                <a:lnTo>
                  <a:pt x="163565" y="343017"/>
                </a:lnTo>
                <a:cubicBezTo>
                  <a:pt x="163565" y="343017"/>
                  <a:pt x="161256" y="323485"/>
                  <a:pt x="193181" y="309242"/>
                </a:cubicBezTo>
                <a:cubicBezTo>
                  <a:pt x="223884" y="295678"/>
                  <a:pt x="248745" y="300019"/>
                  <a:pt x="254994" y="310463"/>
                </a:cubicBezTo>
                <a:cubicBezTo>
                  <a:pt x="254994" y="310463"/>
                  <a:pt x="301999" y="410565"/>
                  <a:pt x="340717" y="463736"/>
                </a:cubicBezTo>
                <a:cubicBezTo>
                  <a:pt x="340717" y="463736"/>
                  <a:pt x="344521" y="465906"/>
                  <a:pt x="340717" y="490999"/>
                </a:cubicBezTo>
                <a:cubicBezTo>
                  <a:pt x="336913" y="515957"/>
                  <a:pt x="337728" y="526808"/>
                  <a:pt x="345879" y="576859"/>
                </a:cubicBezTo>
                <a:cubicBezTo>
                  <a:pt x="345879" y="576859"/>
                  <a:pt x="346151" y="578351"/>
                  <a:pt x="345879" y="580250"/>
                </a:cubicBezTo>
                <a:cubicBezTo>
                  <a:pt x="410273" y="586083"/>
                  <a:pt x="475890" y="598290"/>
                  <a:pt x="538382" y="579572"/>
                </a:cubicBezTo>
                <a:cubicBezTo>
                  <a:pt x="502110" y="556242"/>
                  <a:pt x="451165" y="562482"/>
                  <a:pt x="414349" y="536710"/>
                </a:cubicBezTo>
                <a:cubicBezTo>
                  <a:pt x="409323" y="533183"/>
                  <a:pt x="409866" y="524367"/>
                  <a:pt x="414892" y="521111"/>
                </a:cubicBezTo>
                <a:cubicBezTo>
                  <a:pt x="452388" y="497103"/>
                  <a:pt x="504827" y="494526"/>
                  <a:pt x="538654" y="466042"/>
                </a:cubicBezTo>
                <a:cubicBezTo>
                  <a:pt x="586882" y="425214"/>
                  <a:pt x="509038" y="403241"/>
                  <a:pt x="483226" y="376927"/>
                </a:cubicBezTo>
                <a:cubicBezTo>
                  <a:pt x="469913" y="363498"/>
                  <a:pt x="468147" y="348714"/>
                  <a:pt x="480917" y="335150"/>
                </a:cubicBezTo>
                <a:cubicBezTo>
                  <a:pt x="515831" y="298391"/>
                  <a:pt x="584708" y="266923"/>
                  <a:pt x="562972" y="201002"/>
                </a:cubicBezTo>
                <a:cubicBezTo>
                  <a:pt x="561987" y="197984"/>
                  <a:pt x="561783" y="196517"/>
                  <a:pt x="562095" y="196204"/>
                </a:cubicBezTo>
                <a:close/>
                <a:moveTo>
                  <a:pt x="135269" y="1806"/>
                </a:moveTo>
                <a:cubicBezTo>
                  <a:pt x="144268" y="4476"/>
                  <a:pt x="151470" y="10292"/>
                  <a:pt x="155716" y="20464"/>
                </a:cubicBezTo>
                <a:cubicBezTo>
                  <a:pt x="172566" y="61154"/>
                  <a:pt x="201510" y="156641"/>
                  <a:pt x="209391" y="179698"/>
                </a:cubicBezTo>
                <a:cubicBezTo>
                  <a:pt x="212516" y="188786"/>
                  <a:pt x="219039" y="200315"/>
                  <a:pt x="226105" y="211572"/>
                </a:cubicBezTo>
                <a:cubicBezTo>
                  <a:pt x="196754" y="210216"/>
                  <a:pt x="169440" y="215913"/>
                  <a:pt x="145796" y="229747"/>
                </a:cubicBezTo>
                <a:cubicBezTo>
                  <a:pt x="129218" y="239513"/>
                  <a:pt x="115358" y="252805"/>
                  <a:pt x="103943" y="268810"/>
                </a:cubicBezTo>
                <a:cubicBezTo>
                  <a:pt x="102312" y="262842"/>
                  <a:pt x="100818" y="257959"/>
                  <a:pt x="99866" y="255925"/>
                </a:cubicBezTo>
                <a:cubicBezTo>
                  <a:pt x="96741" y="248736"/>
                  <a:pt x="76222" y="206825"/>
                  <a:pt x="52850" y="171560"/>
                </a:cubicBezTo>
                <a:cubicBezTo>
                  <a:pt x="29477" y="136296"/>
                  <a:pt x="5154" y="91672"/>
                  <a:pt x="1349" y="84483"/>
                </a:cubicBezTo>
                <a:cubicBezTo>
                  <a:pt x="-2456" y="77295"/>
                  <a:pt x="-418" y="51117"/>
                  <a:pt x="37087" y="29959"/>
                </a:cubicBezTo>
                <a:cubicBezTo>
                  <a:pt x="65114" y="14090"/>
                  <a:pt x="108275" y="-6205"/>
                  <a:pt x="135269" y="1806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Microsoft YaHei"/>
              <a:cs typeface="+mn-ea"/>
              <a:sym typeface="+mn-lt"/>
            </a:endParaRPr>
          </a:p>
        </p:txBody>
      </p:sp>
      <p:sp>
        <p:nvSpPr>
          <p:cNvPr id="29" name="paper-aeroplane-shape_18344">
            <a:extLst>
              <a:ext uri="{FF2B5EF4-FFF2-40B4-BE49-F238E27FC236}">
                <a16:creationId xmlns:a16="http://schemas.microsoft.com/office/drawing/2014/main" id="{BB25E111-87C1-40CE-A21A-72F05E1D1305}"/>
              </a:ext>
            </a:extLst>
          </p:cNvPr>
          <p:cNvSpPr>
            <a:spLocks noChangeAspect="1"/>
          </p:cNvSpPr>
          <p:nvPr/>
        </p:nvSpPr>
        <p:spPr bwMode="auto">
          <a:xfrm rot="16570500" flipV="1">
            <a:off x="3949423" y="5888768"/>
            <a:ext cx="586846" cy="609685"/>
          </a:xfrm>
          <a:custGeom>
            <a:avLst/>
            <a:gdLst>
              <a:gd name="connsiteX0" fmla="*/ 252617 w 585586"/>
              <a:gd name="connsiteY0" fmla="*/ 479831 h 608375"/>
              <a:gd name="connsiteX1" fmla="*/ 261886 w 585586"/>
              <a:gd name="connsiteY1" fmla="*/ 483766 h 608375"/>
              <a:gd name="connsiteX2" fmla="*/ 265725 w 585586"/>
              <a:gd name="connsiteY2" fmla="*/ 493071 h 608375"/>
              <a:gd name="connsiteX3" fmla="*/ 261888 w 585586"/>
              <a:gd name="connsiteY3" fmla="*/ 502371 h 608375"/>
              <a:gd name="connsiteX4" fmla="*/ 250824 w 585586"/>
              <a:gd name="connsiteY4" fmla="*/ 513294 h 608375"/>
              <a:gd name="connsiteX5" fmla="*/ 250825 w 585586"/>
              <a:gd name="connsiteY5" fmla="*/ 513295 h 608375"/>
              <a:gd name="connsiteX6" fmla="*/ 250796 w 585586"/>
              <a:gd name="connsiteY6" fmla="*/ 513324 h 608375"/>
              <a:gd name="connsiteX7" fmla="*/ 235320 w 585586"/>
              <a:gd name="connsiteY7" fmla="*/ 491550 h 608375"/>
              <a:gd name="connsiteX8" fmla="*/ 235350 w 585586"/>
              <a:gd name="connsiteY8" fmla="*/ 491520 h 608375"/>
              <a:gd name="connsiteX9" fmla="*/ 235362 w 585586"/>
              <a:gd name="connsiteY9" fmla="*/ 491537 h 608375"/>
              <a:gd name="connsiteX10" fmla="*/ 243276 w 585586"/>
              <a:gd name="connsiteY10" fmla="*/ 483637 h 608375"/>
              <a:gd name="connsiteX11" fmla="*/ 134866 w 585586"/>
              <a:gd name="connsiteY11" fmla="*/ 417276 h 608375"/>
              <a:gd name="connsiteX12" fmla="*/ 149111 w 585586"/>
              <a:gd name="connsiteY12" fmla="*/ 429433 h 608375"/>
              <a:gd name="connsiteX13" fmla="*/ 160069 w 585586"/>
              <a:gd name="connsiteY13" fmla="*/ 565949 h 608375"/>
              <a:gd name="connsiteX14" fmla="*/ 235312 w 585586"/>
              <a:gd name="connsiteY14" fmla="*/ 491552 h 608375"/>
              <a:gd name="connsiteX15" fmla="*/ 250774 w 585586"/>
              <a:gd name="connsiteY15" fmla="*/ 513312 h 608375"/>
              <a:gd name="connsiteX16" fmla="*/ 158486 w 585586"/>
              <a:gd name="connsiteY16" fmla="*/ 604607 h 608375"/>
              <a:gd name="connsiteX17" fmla="*/ 149233 w 585586"/>
              <a:gd name="connsiteY17" fmla="*/ 608375 h 608375"/>
              <a:gd name="connsiteX18" fmla="*/ 144606 w 585586"/>
              <a:gd name="connsiteY18" fmla="*/ 607524 h 608375"/>
              <a:gd name="connsiteX19" fmla="*/ 136084 w 585586"/>
              <a:gd name="connsiteY19" fmla="*/ 596219 h 608375"/>
              <a:gd name="connsiteX20" fmla="*/ 122813 w 585586"/>
              <a:gd name="connsiteY20" fmla="*/ 431499 h 608375"/>
              <a:gd name="connsiteX21" fmla="*/ 134866 w 585586"/>
              <a:gd name="connsiteY21" fmla="*/ 417276 h 608375"/>
              <a:gd name="connsiteX22" fmla="*/ 352706 w 585586"/>
              <a:gd name="connsiteY22" fmla="*/ 225563 h 608375"/>
              <a:gd name="connsiteX23" fmla="*/ 368535 w 585586"/>
              <a:gd name="connsiteY23" fmla="*/ 227387 h 608375"/>
              <a:gd name="connsiteX24" fmla="*/ 371091 w 585586"/>
              <a:gd name="connsiteY24" fmla="*/ 243069 h 608375"/>
              <a:gd name="connsiteX25" fmla="*/ 272226 w 585586"/>
              <a:gd name="connsiteY25" fmla="*/ 430890 h 608375"/>
              <a:gd name="connsiteX26" fmla="*/ 260538 w 585586"/>
              <a:gd name="connsiteY26" fmla="*/ 437819 h 608375"/>
              <a:gd name="connsiteX27" fmla="*/ 254328 w 585586"/>
              <a:gd name="connsiteY27" fmla="*/ 436360 h 608375"/>
              <a:gd name="connsiteX28" fmla="*/ 248849 w 585586"/>
              <a:gd name="connsiteY28" fmla="*/ 418490 h 608375"/>
              <a:gd name="connsiteX29" fmla="*/ 326286 w 585586"/>
              <a:gd name="connsiteY29" fmla="*/ 271515 h 608375"/>
              <a:gd name="connsiteX30" fmla="*/ 168856 w 585586"/>
              <a:gd name="connsiteY30" fmla="*/ 363420 h 608375"/>
              <a:gd name="connsiteX31" fmla="*/ 150837 w 585586"/>
              <a:gd name="connsiteY31" fmla="*/ 358679 h 608375"/>
              <a:gd name="connsiteX32" fmla="*/ 155585 w 585586"/>
              <a:gd name="connsiteY32" fmla="*/ 340687 h 608375"/>
              <a:gd name="connsiteX33" fmla="*/ 566404 w 585586"/>
              <a:gd name="connsiteY33" fmla="*/ 1455 h 608375"/>
              <a:gd name="connsiteX34" fmla="*/ 581501 w 585586"/>
              <a:gd name="connsiteY34" fmla="*/ 3642 h 608375"/>
              <a:gd name="connsiteX35" fmla="*/ 584423 w 585586"/>
              <a:gd name="connsiteY35" fmla="*/ 18593 h 608375"/>
              <a:gd name="connsiteX36" fmla="*/ 329475 w 585586"/>
              <a:gd name="connsiteY36" fmla="*/ 589748 h 608375"/>
              <a:gd name="connsiteX37" fmla="*/ 318761 w 585586"/>
              <a:gd name="connsiteY37" fmla="*/ 597527 h 608375"/>
              <a:gd name="connsiteX38" fmla="*/ 317422 w 585586"/>
              <a:gd name="connsiteY38" fmla="*/ 597649 h 608375"/>
              <a:gd name="connsiteX39" fmla="*/ 306708 w 585586"/>
              <a:gd name="connsiteY39" fmla="*/ 592058 h 608375"/>
              <a:gd name="connsiteX40" fmla="*/ 250825 w 585586"/>
              <a:gd name="connsiteY40" fmla="*/ 513295 h 608375"/>
              <a:gd name="connsiteX41" fmla="*/ 261886 w 585586"/>
              <a:gd name="connsiteY41" fmla="*/ 502376 h 608375"/>
              <a:gd name="connsiteX42" fmla="*/ 261888 w 585586"/>
              <a:gd name="connsiteY42" fmla="*/ 502371 h 608375"/>
              <a:gd name="connsiteX43" fmla="*/ 261904 w 585586"/>
              <a:gd name="connsiteY43" fmla="*/ 502355 h 608375"/>
              <a:gd name="connsiteX44" fmla="*/ 261904 w 585586"/>
              <a:gd name="connsiteY44" fmla="*/ 483758 h 608375"/>
              <a:gd name="connsiteX45" fmla="*/ 252635 w 585586"/>
              <a:gd name="connsiteY45" fmla="*/ 479823 h 608375"/>
              <a:gd name="connsiteX46" fmla="*/ 252617 w 585586"/>
              <a:gd name="connsiteY46" fmla="*/ 479831 h 608375"/>
              <a:gd name="connsiteX47" fmla="*/ 252609 w 585586"/>
              <a:gd name="connsiteY47" fmla="*/ 479827 h 608375"/>
              <a:gd name="connsiteX48" fmla="*/ 243241 w 585586"/>
              <a:gd name="connsiteY48" fmla="*/ 483644 h 608375"/>
              <a:gd name="connsiteX49" fmla="*/ 235350 w 585586"/>
              <a:gd name="connsiteY49" fmla="*/ 491520 h 608375"/>
              <a:gd name="connsiteX50" fmla="*/ 205898 w 585586"/>
              <a:gd name="connsiteY50" fmla="*/ 449968 h 608375"/>
              <a:gd name="connsiteX51" fmla="*/ 208942 w 585586"/>
              <a:gd name="connsiteY51" fmla="*/ 431614 h 608375"/>
              <a:gd name="connsiteX52" fmla="*/ 227326 w 585586"/>
              <a:gd name="connsiteY52" fmla="*/ 434774 h 608375"/>
              <a:gd name="connsiteX53" fmla="*/ 314865 w 585586"/>
              <a:gd name="connsiteY53" fmla="*/ 557903 h 608375"/>
              <a:gd name="connsiteX54" fmla="*/ 545341 w 585586"/>
              <a:gd name="connsiteY54" fmla="*/ 41565 h 608375"/>
              <a:gd name="connsiteX55" fmla="*/ 39707 w 585586"/>
              <a:gd name="connsiteY55" fmla="*/ 296209 h 608375"/>
              <a:gd name="connsiteX56" fmla="*/ 175947 w 585586"/>
              <a:gd name="connsiteY56" fmla="*/ 383116 h 608375"/>
              <a:gd name="connsiteX57" fmla="*/ 179965 w 585586"/>
              <a:gd name="connsiteY57" fmla="*/ 401348 h 608375"/>
              <a:gd name="connsiteX58" fmla="*/ 161824 w 585586"/>
              <a:gd name="connsiteY58" fmla="*/ 405360 h 608375"/>
              <a:gd name="connsiteX59" fmla="*/ 6104 w 585586"/>
              <a:gd name="connsiteY59" fmla="*/ 305933 h 608375"/>
              <a:gd name="connsiteX60" fmla="*/ 17 w 585586"/>
              <a:gd name="connsiteY60" fmla="*/ 294143 h 608375"/>
              <a:gd name="connsiteX61" fmla="*/ 7200 w 585586"/>
              <a:gd name="connsiteY61" fmla="*/ 283082 h 608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585586" h="608375">
                <a:moveTo>
                  <a:pt x="252617" y="479831"/>
                </a:moveTo>
                <a:lnTo>
                  <a:pt x="261886" y="483766"/>
                </a:lnTo>
                <a:cubicBezTo>
                  <a:pt x="264445" y="486320"/>
                  <a:pt x="265725" y="489696"/>
                  <a:pt x="265725" y="493071"/>
                </a:cubicBezTo>
                <a:lnTo>
                  <a:pt x="261888" y="502371"/>
                </a:lnTo>
                <a:lnTo>
                  <a:pt x="250824" y="513294"/>
                </a:lnTo>
                <a:lnTo>
                  <a:pt x="250825" y="513295"/>
                </a:lnTo>
                <a:lnTo>
                  <a:pt x="250796" y="513324"/>
                </a:lnTo>
                <a:lnTo>
                  <a:pt x="235320" y="491550"/>
                </a:lnTo>
                <a:lnTo>
                  <a:pt x="235350" y="491520"/>
                </a:lnTo>
                <a:lnTo>
                  <a:pt x="235362" y="491537"/>
                </a:lnTo>
                <a:lnTo>
                  <a:pt x="243276" y="483637"/>
                </a:lnTo>
                <a:close/>
                <a:moveTo>
                  <a:pt x="134866" y="417276"/>
                </a:moveTo>
                <a:cubicBezTo>
                  <a:pt x="142293" y="416790"/>
                  <a:pt x="148502" y="422139"/>
                  <a:pt x="149111" y="429433"/>
                </a:cubicBezTo>
                <a:lnTo>
                  <a:pt x="160069" y="565949"/>
                </a:lnTo>
                <a:lnTo>
                  <a:pt x="235312" y="491552"/>
                </a:lnTo>
                <a:lnTo>
                  <a:pt x="250774" y="513312"/>
                </a:lnTo>
                <a:lnTo>
                  <a:pt x="158486" y="604607"/>
                </a:lnTo>
                <a:cubicBezTo>
                  <a:pt x="156051" y="607038"/>
                  <a:pt x="152642" y="608375"/>
                  <a:pt x="149233" y="608375"/>
                </a:cubicBezTo>
                <a:cubicBezTo>
                  <a:pt x="147650" y="608375"/>
                  <a:pt x="146189" y="608132"/>
                  <a:pt x="144606" y="607524"/>
                </a:cubicBezTo>
                <a:cubicBezTo>
                  <a:pt x="139858" y="605822"/>
                  <a:pt x="136449" y="601324"/>
                  <a:pt x="136084" y="596219"/>
                </a:cubicBezTo>
                <a:lnTo>
                  <a:pt x="122813" y="431499"/>
                </a:lnTo>
                <a:cubicBezTo>
                  <a:pt x="122204" y="424205"/>
                  <a:pt x="127683" y="417884"/>
                  <a:pt x="134866" y="417276"/>
                </a:cubicBezTo>
                <a:close/>
                <a:moveTo>
                  <a:pt x="352706" y="225563"/>
                </a:moveTo>
                <a:cubicBezTo>
                  <a:pt x="357820" y="222524"/>
                  <a:pt x="364273" y="223253"/>
                  <a:pt x="368535" y="227387"/>
                </a:cubicBezTo>
                <a:cubicBezTo>
                  <a:pt x="372796" y="231398"/>
                  <a:pt x="373770" y="237841"/>
                  <a:pt x="371091" y="243069"/>
                </a:cubicBezTo>
                <a:lnTo>
                  <a:pt x="272226" y="430890"/>
                </a:lnTo>
                <a:cubicBezTo>
                  <a:pt x="269791" y="435266"/>
                  <a:pt x="265165" y="437819"/>
                  <a:pt x="260538" y="437819"/>
                </a:cubicBezTo>
                <a:cubicBezTo>
                  <a:pt x="258468" y="437819"/>
                  <a:pt x="256276" y="437333"/>
                  <a:pt x="254328" y="436360"/>
                </a:cubicBezTo>
                <a:cubicBezTo>
                  <a:pt x="247875" y="432956"/>
                  <a:pt x="245440" y="425054"/>
                  <a:pt x="248849" y="418490"/>
                </a:cubicBezTo>
                <a:lnTo>
                  <a:pt x="326286" y="271515"/>
                </a:lnTo>
                <a:lnTo>
                  <a:pt x="168856" y="363420"/>
                </a:lnTo>
                <a:cubicBezTo>
                  <a:pt x="162647" y="367067"/>
                  <a:pt x="154489" y="365000"/>
                  <a:pt x="150837" y="358679"/>
                </a:cubicBezTo>
                <a:cubicBezTo>
                  <a:pt x="147184" y="352357"/>
                  <a:pt x="149254" y="344334"/>
                  <a:pt x="155585" y="340687"/>
                </a:cubicBezTo>
                <a:close/>
                <a:moveTo>
                  <a:pt x="566404" y="1455"/>
                </a:moveTo>
                <a:cubicBezTo>
                  <a:pt x="571395" y="-1098"/>
                  <a:pt x="577483" y="-247"/>
                  <a:pt x="581501" y="3642"/>
                </a:cubicBezTo>
                <a:cubicBezTo>
                  <a:pt x="585519" y="7532"/>
                  <a:pt x="586736" y="13488"/>
                  <a:pt x="584423" y="18593"/>
                </a:cubicBezTo>
                <a:lnTo>
                  <a:pt x="329475" y="589748"/>
                </a:lnTo>
                <a:cubicBezTo>
                  <a:pt x="327649" y="594124"/>
                  <a:pt x="323510" y="597041"/>
                  <a:pt x="318761" y="597527"/>
                </a:cubicBezTo>
                <a:cubicBezTo>
                  <a:pt x="318274" y="597527"/>
                  <a:pt x="317909" y="597649"/>
                  <a:pt x="317422" y="597649"/>
                </a:cubicBezTo>
                <a:cubicBezTo>
                  <a:pt x="313161" y="597649"/>
                  <a:pt x="309143" y="595583"/>
                  <a:pt x="306708" y="592058"/>
                </a:cubicBezTo>
                <a:lnTo>
                  <a:pt x="250825" y="513295"/>
                </a:lnTo>
                <a:lnTo>
                  <a:pt x="261886" y="502376"/>
                </a:lnTo>
                <a:lnTo>
                  <a:pt x="261888" y="502371"/>
                </a:lnTo>
                <a:lnTo>
                  <a:pt x="261904" y="502355"/>
                </a:lnTo>
                <a:cubicBezTo>
                  <a:pt x="267017" y="497250"/>
                  <a:pt x="267017" y="488985"/>
                  <a:pt x="261904" y="483758"/>
                </a:cubicBezTo>
                <a:cubicBezTo>
                  <a:pt x="259347" y="481145"/>
                  <a:pt x="255999" y="479838"/>
                  <a:pt x="252635" y="479823"/>
                </a:cubicBezTo>
                <a:lnTo>
                  <a:pt x="252617" y="479831"/>
                </a:lnTo>
                <a:lnTo>
                  <a:pt x="252609" y="479827"/>
                </a:lnTo>
                <a:cubicBezTo>
                  <a:pt x="249243" y="479812"/>
                  <a:pt x="245861" y="481090"/>
                  <a:pt x="243241" y="483644"/>
                </a:cubicBezTo>
                <a:lnTo>
                  <a:pt x="235350" y="491520"/>
                </a:lnTo>
                <a:lnTo>
                  <a:pt x="205898" y="449968"/>
                </a:lnTo>
                <a:cubicBezTo>
                  <a:pt x="201637" y="444012"/>
                  <a:pt x="202976" y="435868"/>
                  <a:pt x="208942" y="431614"/>
                </a:cubicBezTo>
                <a:cubicBezTo>
                  <a:pt x="214908" y="427360"/>
                  <a:pt x="223187" y="428818"/>
                  <a:pt x="227326" y="434774"/>
                </a:cubicBezTo>
                <a:lnTo>
                  <a:pt x="314865" y="557903"/>
                </a:lnTo>
                <a:lnTo>
                  <a:pt x="545341" y="41565"/>
                </a:lnTo>
                <a:lnTo>
                  <a:pt x="39707" y="296209"/>
                </a:lnTo>
                <a:lnTo>
                  <a:pt x="175947" y="383116"/>
                </a:lnTo>
                <a:cubicBezTo>
                  <a:pt x="182156" y="387006"/>
                  <a:pt x="183983" y="395149"/>
                  <a:pt x="179965" y="401348"/>
                </a:cubicBezTo>
                <a:cubicBezTo>
                  <a:pt x="176069" y="407426"/>
                  <a:pt x="167912" y="409249"/>
                  <a:pt x="161824" y="405360"/>
                </a:cubicBezTo>
                <a:lnTo>
                  <a:pt x="6104" y="305933"/>
                </a:lnTo>
                <a:cubicBezTo>
                  <a:pt x="2086" y="303381"/>
                  <a:pt x="-227" y="298883"/>
                  <a:pt x="17" y="294143"/>
                </a:cubicBezTo>
                <a:cubicBezTo>
                  <a:pt x="260" y="289524"/>
                  <a:pt x="2939" y="285270"/>
                  <a:pt x="7200" y="283082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Microsoft YaHei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789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78915"/>
          <a:stretch/>
        </p:blipFill>
        <p:spPr>
          <a:xfrm>
            <a:off x="0" y="3"/>
            <a:ext cx="12192000" cy="1086303"/>
          </a:xfrm>
          <a:prstGeom prst="rect">
            <a:avLst/>
          </a:prstGeom>
        </p:spPr>
      </p:pic>
      <p:sp>
        <p:nvSpPr>
          <p:cNvPr id="4" name="직사각형 3"/>
          <p:cNvSpPr/>
          <p:nvPr userDrawn="1"/>
        </p:nvSpPr>
        <p:spPr>
          <a:xfrm flipV="1">
            <a:off x="0" y="1129660"/>
            <a:ext cx="12192000" cy="4800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텍스트 개체 틀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35361" y="787805"/>
            <a:ext cx="10753195" cy="4415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35361" y="205515"/>
            <a:ext cx="10753195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948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0">
            <a:extLst>
              <a:ext uri="{FF2B5EF4-FFF2-40B4-BE49-F238E27FC236}">
                <a16:creationId xmlns:a16="http://schemas.microsoft.com/office/drawing/2014/main" id="{B3268F07-0238-4673-B337-473A4331BF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509" y="3"/>
            <a:ext cx="1475295" cy="1475295"/>
          </a:xfrm>
          <a:prstGeom prst="rect">
            <a:avLst/>
          </a:prstGeom>
        </p:spPr>
      </p:pic>
      <p:pic>
        <p:nvPicPr>
          <p:cNvPr id="7" name="12">
            <a:extLst>
              <a:ext uri="{FF2B5EF4-FFF2-40B4-BE49-F238E27FC236}">
                <a16:creationId xmlns:a16="http://schemas.microsoft.com/office/drawing/2014/main" id="{1E1C2CCE-40BD-41D6-8488-35A1806741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5468" y="4239627"/>
            <a:ext cx="2486533" cy="2618375"/>
          </a:xfrm>
          <a:prstGeom prst="rect">
            <a:avLst/>
          </a:prstGeom>
        </p:spPr>
      </p:pic>
      <p:pic>
        <p:nvPicPr>
          <p:cNvPr id="8" name="19">
            <a:extLst>
              <a:ext uri="{FF2B5EF4-FFF2-40B4-BE49-F238E27FC236}">
                <a16:creationId xmlns:a16="http://schemas.microsoft.com/office/drawing/2014/main" id="{68C8D596-5026-4F49-9725-6C2BAFCF58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796" y="116395"/>
            <a:ext cx="3318681" cy="17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0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1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1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9">
            <a:extLst>
              <a:ext uri="{FF2B5EF4-FFF2-40B4-BE49-F238E27FC236}">
                <a16:creationId xmlns:a16="http://schemas.microsoft.com/office/drawing/2014/main" id="{5DCE7948-7AF2-4EA7-B753-240D5AC48B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496" y="827595"/>
            <a:ext cx="8341008" cy="450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3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06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E1301ED4-9046-4941-B4DF-D2A1F3E076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882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4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952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89" b="27316"/>
          <a:stretch/>
        </p:blipFill>
        <p:spPr>
          <a:xfrm>
            <a:off x="0" y="2220505"/>
            <a:ext cx="12192000" cy="3583951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2017171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" name="직사각형 3"/>
          <p:cNvSpPr/>
          <p:nvPr userDrawn="1"/>
        </p:nvSpPr>
        <p:spPr>
          <a:xfrm flipV="1">
            <a:off x="0" y="5887275"/>
            <a:ext cx="12192000" cy="60959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14" b="28889"/>
          <a:stretch/>
        </p:blipFill>
        <p:spPr>
          <a:xfrm>
            <a:off x="1465705" y="1028733"/>
            <a:ext cx="2841488" cy="5174744"/>
          </a:xfrm>
          <a:prstGeom prst="rect">
            <a:avLst/>
          </a:prstGeom>
        </p:spPr>
      </p:pic>
      <p:sp>
        <p:nvSpPr>
          <p:cNvPr id="6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5135033" y="2418912"/>
            <a:ext cx="6817784" cy="18584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72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Presentation main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5033" y="4392853"/>
            <a:ext cx="6817784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32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Presentation sub title</a:t>
            </a:r>
            <a:endParaRPr lang="ko-KR" altLang="en-US"/>
          </a:p>
        </p:txBody>
      </p:sp>
      <p:grpSp>
        <p:nvGrpSpPr>
          <p:cNvPr id="8" name="그룹 7"/>
          <p:cNvGrpSpPr/>
          <p:nvPr userDrawn="1"/>
        </p:nvGrpSpPr>
        <p:grpSpPr>
          <a:xfrm>
            <a:off x="4047103" y="1575753"/>
            <a:ext cx="762709" cy="715120"/>
            <a:chOff x="2992438" y="1774825"/>
            <a:chExt cx="3689350" cy="3459163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2992438" y="1774825"/>
              <a:ext cx="3689350" cy="2047875"/>
            </a:xfrm>
            <a:custGeom>
              <a:avLst/>
              <a:gdLst>
                <a:gd name="T0" fmla="*/ 6614 w 11624"/>
                <a:gd name="T1" fmla="*/ 6449 h 6452"/>
                <a:gd name="T2" fmla="*/ 6588 w 11624"/>
                <a:gd name="T3" fmla="*/ 6427 h 6452"/>
                <a:gd name="T4" fmla="*/ 3419 w 11624"/>
                <a:gd name="T5" fmla="*/ 4924 h 6452"/>
                <a:gd name="T6" fmla="*/ 3386 w 11624"/>
                <a:gd name="T7" fmla="*/ 4943 h 6452"/>
                <a:gd name="T8" fmla="*/ 248 w 11624"/>
                <a:gd name="T9" fmla="*/ 4948 h 6452"/>
                <a:gd name="T10" fmla="*/ 213 w 11624"/>
                <a:gd name="T11" fmla="*/ 4926 h 6452"/>
                <a:gd name="T12" fmla="*/ 167 w 11624"/>
                <a:gd name="T13" fmla="*/ 4755 h 6452"/>
                <a:gd name="T14" fmla="*/ 86 w 11624"/>
                <a:gd name="T15" fmla="*/ 4363 h 6452"/>
                <a:gd name="T16" fmla="*/ 31 w 11624"/>
                <a:gd name="T17" fmla="*/ 3968 h 6452"/>
                <a:gd name="T18" fmla="*/ 6 w 11624"/>
                <a:gd name="T19" fmla="*/ 3650 h 6452"/>
                <a:gd name="T20" fmla="*/ 1 w 11624"/>
                <a:gd name="T21" fmla="*/ 3371 h 6452"/>
                <a:gd name="T22" fmla="*/ 38 w 11624"/>
                <a:gd name="T23" fmla="*/ 2922 h 6452"/>
                <a:gd name="T24" fmla="*/ 131 w 11624"/>
                <a:gd name="T25" fmla="*/ 2485 h 6452"/>
                <a:gd name="T26" fmla="*/ 278 w 11624"/>
                <a:gd name="T27" fmla="*/ 2063 h 6452"/>
                <a:gd name="T28" fmla="*/ 477 w 11624"/>
                <a:gd name="T29" fmla="*/ 1662 h 6452"/>
                <a:gd name="T30" fmla="*/ 725 w 11624"/>
                <a:gd name="T31" fmla="*/ 1287 h 6452"/>
                <a:gd name="T32" fmla="*/ 958 w 11624"/>
                <a:gd name="T33" fmla="*/ 1011 h 6452"/>
                <a:gd name="T34" fmla="*/ 1249 w 11624"/>
                <a:gd name="T35" fmla="*/ 735 h 6452"/>
                <a:gd name="T36" fmla="*/ 1563 w 11624"/>
                <a:gd name="T37" fmla="*/ 500 h 6452"/>
                <a:gd name="T38" fmla="*/ 1901 w 11624"/>
                <a:gd name="T39" fmla="*/ 307 h 6452"/>
                <a:gd name="T40" fmla="*/ 2194 w 11624"/>
                <a:gd name="T41" fmla="*/ 180 h 6452"/>
                <a:gd name="T42" fmla="*/ 2573 w 11624"/>
                <a:gd name="T43" fmla="*/ 68 h 6452"/>
                <a:gd name="T44" fmla="*/ 2961 w 11624"/>
                <a:gd name="T45" fmla="*/ 10 h 6452"/>
                <a:gd name="T46" fmla="*/ 3240 w 11624"/>
                <a:gd name="T47" fmla="*/ 0 h 6452"/>
                <a:gd name="T48" fmla="*/ 3457 w 11624"/>
                <a:gd name="T49" fmla="*/ 12 h 6452"/>
                <a:gd name="T50" fmla="*/ 3717 w 11624"/>
                <a:gd name="T51" fmla="*/ 46 h 6452"/>
                <a:gd name="T52" fmla="*/ 4142 w 11624"/>
                <a:gd name="T53" fmla="*/ 157 h 6452"/>
                <a:gd name="T54" fmla="*/ 4560 w 11624"/>
                <a:gd name="T55" fmla="*/ 330 h 6452"/>
                <a:gd name="T56" fmla="*/ 4966 w 11624"/>
                <a:gd name="T57" fmla="*/ 566 h 6452"/>
                <a:gd name="T58" fmla="*/ 5360 w 11624"/>
                <a:gd name="T59" fmla="*/ 863 h 6452"/>
                <a:gd name="T60" fmla="*/ 5738 w 11624"/>
                <a:gd name="T61" fmla="*/ 1220 h 6452"/>
                <a:gd name="T62" fmla="*/ 6035 w 11624"/>
                <a:gd name="T63" fmla="*/ 1070 h 6452"/>
                <a:gd name="T64" fmla="*/ 6420 w 11624"/>
                <a:gd name="T65" fmla="*/ 736 h 6452"/>
                <a:gd name="T66" fmla="*/ 6819 w 11624"/>
                <a:gd name="T67" fmla="*/ 464 h 6452"/>
                <a:gd name="T68" fmla="*/ 7231 w 11624"/>
                <a:gd name="T69" fmla="*/ 254 h 6452"/>
                <a:gd name="T70" fmla="*/ 7652 w 11624"/>
                <a:gd name="T71" fmla="*/ 105 h 6452"/>
                <a:gd name="T72" fmla="*/ 8038 w 11624"/>
                <a:gd name="T73" fmla="*/ 26 h 6452"/>
                <a:gd name="T74" fmla="*/ 8254 w 11624"/>
                <a:gd name="T75" fmla="*/ 5 h 6452"/>
                <a:gd name="T76" fmla="*/ 8428 w 11624"/>
                <a:gd name="T77" fmla="*/ 0 h 6452"/>
                <a:gd name="T78" fmla="*/ 8820 w 11624"/>
                <a:gd name="T79" fmla="*/ 27 h 6452"/>
                <a:gd name="T80" fmla="*/ 9205 w 11624"/>
                <a:gd name="T81" fmla="*/ 107 h 6452"/>
                <a:gd name="T82" fmla="*/ 9580 w 11624"/>
                <a:gd name="T83" fmla="*/ 240 h 6452"/>
                <a:gd name="T84" fmla="*/ 9862 w 11624"/>
                <a:gd name="T85" fmla="*/ 379 h 6452"/>
                <a:gd name="T86" fmla="*/ 10190 w 11624"/>
                <a:gd name="T87" fmla="*/ 589 h 6452"/>
                <a:gd name="T88" fmla="*/ 10496 w 11624"/>
                <a:gd name="T89" fmla="*/ 840 h 6452"/>
                <a:gd name="T90" fmla="*/ 10727 w 11624"/>
                <a:gd name="T91" fmla="*/ 1078 h 6452"/>
                <a:gd name="T92" fmla="*/ 11006 w 11624"/>
                <a:gd name="T93" fmla="*/ 1433 h 6452"/>
                <a:gd name="T94" fmla="*/ 11235 w 11624"/>
                <a:gd name="T95" fmla="*/ 1820 h 6452"/>
                <a:gd name="T96" fmla="*/ 11413 w 11624"/>
                <a:gd name="T97" fmla="*/ 2230 h 6452"/>
                <a:gd name="T98" fmla="*/ 11538 w 11624"/>
                <a:gd name="T99" fmla="*/ 2659 h 6452"/>
                <a:gd name="T100" fmla="*/ 11608 w 11624"/>
                <a:gd name="T101" fmla="*/ 3101 h 6452"/>
                <a:gd name="T102" fmla="*/ 11622 w 11624"/>
                <a:gd name="T103" fmla="*/ 3551 h 6452"/>
                <a:gd name="T104" fmla="*/ 11615 w 11624"/>
                <a:gd name="T105" fmla="*/ 3728 h 6452"/>
                <a:gd name="T106" fmla="*/ 11576 w 11624"/>
                <a:gd name="T107" fmla="*/ 4119 h 6452"/>
                <a:gd name="T108" fmla="*/ 11512 w 11624"/>
                <a:gd name="T109" fmla="*/ 4507 h 6452"/>
                <a:gd name="T110" fmla="*/ 11424 w 11624"/>
                <a:gd name="T111" fmla="*/ 4890 h 6452"/>
                <a:gd name="T112" fmla="*/ 11405 w 11624"/>
                <a:gd name="T113" fmla="*/ 4918 h 6452"/>
                <a:gd name="T114" fmla="*/ 7299 w 11624"/>
                <a:gd name="T115" fmla="*/ 4929 h 6452"/>
                <a:gd name="T116" fmla="*/ 6669 w 11624"/>
                <a:gd name="T117" fmla="*/ 6438 h 6452"/>
                <a:gd name="T118" fmla="*/ 6637 w 11624"/>
                <a:gd name="T119" fmla="*/ 6452 h 6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624" h="6452">
                  <a:moveTo>
                    <a:pt x="6634" y="6452"/>
                  </a:moveTo>
                  <a:lnTo>
                    <a:pt x="6634" y="6452"/>
                  </a:lnTo>
                  <a:lnTo>
                    <a:pt x="6626" y="6452"/>
                  </a:lnTo>
                  <a:lnTo>
                    <a:pt x="6620" y="6451"/>
                  </a:lnTo>
                  <a:lnTo>
                    <a:pt x="6614" y="6449"/>
                  </a:lnTo>
                  <a:lnTo>
                    <a:pt x="6608" y="6445"/>
                  </a:lnTo>
                  <a:lnTo>
                    <a:pt x="6602" y="6442"/>
                  </a:lnTo>
                  <a:lnTo>
                    <a:pt x="6597" y="6438"/>
                  </a:lnTo>
                  <a:lnTo>
                    <a:pt x="6593" y="6432"/>
                  </a:lnTo>
                  <a:lnTo>
                    <a:pt x="6588" y="6427"/>
                  </a:lnTo>
                  <a:lnTo>
                    <a:pt x="4348" y="2710"/>
                  </a:lnTo>
                  <a:lnTo>
                    <a:pt x="3426" y="4910"/>
                  </a:lnTo>
                  <a:lnTo>
                    <a:pt x="3426" y="4910"/>
                  </a:lnTo>
                  <a:lnTo>
                    <a:pt x="3423" y="4916"/>
                  </a:lnTo>
                  <a:lnTo>
                    <a:pt x="3419" y="4924"/>
                  </a:lnTo>
                  <a:lnTo>
                    <a:pt x="3413" y="4929"/>
                  </a:lnTo>
                  <a:lnTo>
                    <a:pt x="3408" y="4934"/>
                  </a:lnTo>
                  <a:lnTo>
                    <a:pt x="3401" y="4938"/>
                  </a:lnTo>
                  <a:lnTo>
                    <a:pt x="3394" y="4941"/>
                  </a:lnTo>
                  <a:lnTo>
                    <a:pt x="3386" y="4943"/>
                  </a:lnTo>
                  <a:lnTo>
                    <a:pt x="3378" y="4944"/>
                  </a:lnTo>
                  <a:lnTo>
                    <a:pt x="3378" y="4944"/>
                  </a:lnTo>
                  <a:lnTo>
                    <a:pt x="256" y="4948"/>
                  </a:lnTo>
                  <a:lnTo>
                    <a:pt x="256" y="4948"/>
                  </a:lnTo>
                  <a:lnTo>
                    <a:pt x="248" y="4948"/>
                  </a:lnTo>
                  <a:lnTo>
                    <a:pt x="239" y="4946"/>
                  </a:lnTo>
                  <a:lnTo>
                    <a:pt x="231" y="4943"/>
                  </a:lnTo>
                  <a:lnTo>
                    <a:pt x="225" y="4938"/>
                  </a:lnTo>
                  <a:lnTo>
                    <a:pt x="219" y="4932"/>
                  </a:lnTo>
                  <a:lnTo>
                    <a:pt x="213" y="4926"/>
                  </a:lnTo>
                  <a:lnTo>
                    <a:pt x="209" y="4918"/>
                  </a:lnTo>
                  <a:lnTo>
                    <a:pt x="207" y="4911"/>
                  </a:lnTo>
                  <a:lnTo>
                    <a:pt x="207" y="4911"/>
                  </a:lnTo>
                  <a:lnTo>
                    <a:pt x="186" y="4833"/>
                  </a:lnTo>
                  <a:lnTo>
                    <a:pt x="167" y="4755"/>
                  </a:lnTo>
                  <a:lnTo>
                    <a:pt x="148" y="4677"/>
                  </a:lnTo>
                  <a:lnTo>
                    <a:pt x="131" y="4600"/>
                  </a:lnTo>
                  <a:lnTo>
                    <a:pt x="115" y="4521"/>
                  </a:lnTo>
                  <a:lnTo>
                    <a:pt x="100" y="4442"/>
                  </a:lnTo>
                  <a:lnTo>
                    <a:pt x="86" y="4363"/>
                  </a:lnTo>
                  <a:lnTo>
                    <a:pt x="73" y="4284"/>
                  </a:lnTo>
                  <a:lnTo>
                    <a:pt x="61" y="4205"/>
                  </a:lnTo>
                  <a:lnTo>
                    <a:pt x="50" y="4127"/>
                  </a:lnTo>
                  <a:lnTo>
                    <a:pt x="40" y="4048"/>
                  </a:lnTo>
                  <a:lnTo>
                    <a:pt x="31" y="3968"/>
                  </a:lnTo>
                  <a:lnTo>
                    <a:pt x="23" y="3889"/>
                  </a:lnTo>
                  <a:lnTo>
                    <a:pt x="17" y="3809"/>
                  </a:lnTo>
                  <a:lnTo>
                    <a:pt x="11" y="3729"/>
                  </a:lnTo>
                  <a:lnTo>
                    <a:pt x="6" y="3650"/>
                  </a:lnTo>
                  <a:lnTo>
                    <a:pt x="6" y="3650"/>
                  </a:lnTo>
                  <a:lnTo>
                    <a:pt x="7" y="3642"/>
                  </a:lnTo>
                  <a:lnTo>
                    <a:pt x="7" y="3642"/>
                  </a:lnTo>
                  <a:lnTo>
                    <a:pt x="3" y="3551"/>
                  </a:lnTo>
                  <a:lnTo>
                    <a:pt x="0" y="3460"/>
                  </a:lnTo>
                  <a:lnTo>
                    <a:pt x="1" y="3371"/>
                  </a:lnTo>
                  <a:lnTo>
                    <a:pt x="4" y="3280"/>
                  </a:lnTo>
                  <a:lnTo>
                    <a:pt x="9" y="3190"/>
                  </a:lnTo>
                  <a:lnTo>
                    <a:pt x="17" y="3101"/>
                  </a:lnTo>
                  <a:lnTo>
                    <a:pt x="26" y="3011"/>
                  </a:lnTo>
                  <a:lnTo>
                    <a:pt x="38" y="2922"/>
                  </a:lnTo>
                  <a:lnTo>
                    <a:pt x="52" y="2834"/>
                  </a:lnTo>
                  <a:lnTo>
                    <a:pt x="68" y="2746"/>
                  </a:lnTo>
                  <a:lnTo>
                    <a:pt x="87" y="2658"/>
                  </a:lnTo>
                  <a:lnTo>
                    <a:pt x="108" y="2571"/>
                  </a:lnTo>
                  <a:lnTo>
                    <a:pt x="131" y="2485"/>
                  </a:lnTo>
                  <a:lnTo>
                    <a:pt x="156" y="2399"/>
                  </a:lnTo>
                  <a:lnTo>
                    <a:pt x="183" y="2313"/>
                  </a:lnTo>
                  <a:lnTo>
                    <a:pt x="213" y="2229"/>
                  </a:lnTo>
                  <a:lnTo>
                    <a:pt x="244" y="2146"/>
                  </a:lnTo>
                  <a:lnTo>
                    <a:pt x="278" y="2063"/>
                  </a:lnTo>
                  <a:lnTo>
                    <a:pt x="314" y="1981"/>
                  </a:lnTo>
                  <a:lnTo>
                    <a:pt x="351" y="1900"/>
                  </a:lnTo>
                  <a:lnTo>
                    <a:pt x="391" y="1819"/>
                  </a:lnTo>
                  <a:lnTo>
                    <a:pt x="432" y="1740"/>
                  </a:lnTo>
                  <a:lnTo>
                    <a:pt x="477" y="1662"/>
                  </a:lnTo>
                  <a:lnTo>
                    <a:pt x="522" y="1584"/>
                  </a:lnTo>
                  <a:lnTo>
                    <a:pt x="570" y="1509"/>
                  </a:lnTo>
                  <a:lnTo>
                    <a:pt x="620" y="1433"/>
                  </a:lnTo>
                  <a:lnTo>
                    <a:pt x="671" y="1360"/>
                  </a:lnTo>
                  <a:lnTo>
                    <a:pt x="725" y="1287"/>
                  </a:lnTo>
                  <a:lnTo>
                    <a:pt x="780" y="1216"/>
                  </a:lnTo>
                  <a:lnTo>
                    <a:pt x="838" y="1146"/>
                  </a:lnTo>
                  <a:lnTo>
                    <a:pt x="898" y="1078"/>
                  </a:lnTo>
                  <a:lnTo>
                    <a:pt x="958" y="1011"/>
                  </a:lnTo>
                  <a:lnTo>
                    <a:pt x="958" y="1011"/>
                  </a:lnTo>
                  <a:lnTo>
                    <a:pt x="1014" y="952"/>
                  </a:lnTo>
                  <a:lnTo>
                    <a:pt x="1072" y="895"/>
                  </a:lnTo>
                  <a:lnTo>
                    <a:pt x="1129" y="840"/>
                  </a:lnTo>
                  <a:lnTo>
                    <a:pt x="1188" y="787"/>
                  </a:lnTo>
                  <a:lnTo>
                    <a:pt x="1249" y="735"/>
                  </a:lnTo>
                  <a:lnTo>
                    <a:pt x="1309" y="685"/>
                  </a:lnTo>
                  <a:lnTo>
                    <a:pt x="1372" y="636"/>
                  </a:lnTo>
                  <a:lnTo>
                    <a:pt x="1435" y="589"/>
                  </a:lnTo>
                  <a:lnTo>
                    <a:pt x="1498" y="543"/>
                  </a:lnTo>
                  <a:lnTo>
                    <a:pt x="1563" y="500"/>
                  </a:lnTo>
                  <a:lnTo>
                    <a:pt x="1629" y="458"/>
                  </a:lnTo>
                  <a:lnTo>
                    <a:pt x="1696" y="418"/>
                  </a:lnTo>
                  <a:lnTo>
                    <a:pt x="1763" y="379"/>
                  </a:lnTo>
                  <a:lnTo>
                    <a:pt x="1832" y="341"/>
                  </a:lnTo>
                  <a:lnTo>
                    <a:pt x="1901" y="307"/>
                  </a:lnTo>
                  <a:lnTo>
                    <a:pt x="1971" y="273"/>
                  </a:lnTo>
                  <a:lnTo>
                    <a:pt x="1971" y="273"/>
                  </a:lnTo>
                  <a:lnTo>
                    <a:pt x="2045" y="240"/>
                  </a:lnTo>
                  <a:lnTo>
                    <a:pt x="2119" y="209"/>
                  </a:lnTo>
                  <a:lnTo>
                    <a:pt x="2194" y="180"/>
                  </a:lnTo>
                  <a:lnTo>
                    <a:pt x="2268" y="153"/>
                  </a:lnTo>
                  <a:lnTo>
                    <a:pt x="2344" y="130"/>
                  </a:lnTo>
                  <a:lnTo>
                    <a:pt x="2421" y="107"/>
                  </a:lnTo>
                  <a:lnTo>
                    <a:pt x="2496" y="86"/>
                  </a:lnTo>
                  <a:lnTo>
                    <a:pt x="2573" y="68"/>
                  </a:lnTo>
                  <a:lnTo>
                    <a:pt x="2650" y="52"/>
                  </a:lnTo>
                  <a:lnTo>
                    <a:pt x="2727" y="38"/>
                  </a:lnTo>
                  <a:lnTo>
                    <a:pt x="2805" y="27"/>
                  </a:lnTo>
                  <a:lnTo>
                    <a:pt x="2883" y="17"/>
                  </a:lnTo>
                  <a:lnTo>
                    <a:pt x="2961" y="10"/>
                  </a:lnTo>
                  <a:lnTo>
                    <a:pt x="3039" y="4"/>
                  </a:lnTo>
                  <a:lnTo>
                    <a:pt x="3118" y="1"/>
                  </a:lnTo>
                  <a:lnTo>
                    <a:pt x="3197" y="0"/>
                  </a:lnTo>
                  <a:lnTo>
                    <a:pt x="3197" y="0"/>
                  </a:lnTo>
                  <a:lnTo>
                    <a:pt x="3240" y="0"/>
                  </a:lnTo>
                  <a:lnTo>
                    <a:pt x="3284" y="1"/>
                  </a:lnTo>
                  <a:lnTo>
                    <a:pt x="3328" y="2"/>
                  </a:lnTo>
                  <a:lnTo>
                    <a:pt x="3371" y="5"/>
                  </a:lnTo>
                  <a:lnTo>
                    <a:pt x="3414" y="7"/>
                  </a:lnTo>
                  <a:lnTo>
                    <a:pt x="3457" y="12"/>
                  </a:lnTo>
                  <a:lnTo>
                    <a:pt x="3501" y="16"/>
                  </a:lnTo>
                  <a:lnTo>
                    <a:pt x="3544" y="20"/>
                  </a:lnTo>
                  <a:lnTo>
                    <a:pt x="3587" y="26"/>
                  </a:lnTo>
                  <a:lnTo>
                    <a:pt x="3630" y="32"/>
                  </a:lnTo>
                  <a:lnTo>
                    <a:pt x="3717" y="46"/>
                  </a:lnTo>
                  <a:lnTo>
                    <a:pt x="3802" y="64"/>
                  </a:lnTo>
                  <a:lnTo>
                    <a:pt x="3888" y="83"/>
                  </a:lnTo>
                  <a:lnTo>
                    <a:pt x="3974" y="105"/>
                  </a:lnTo>
                  <a:lnTo>
                    <a:pt x="4058" y="130"/>
                  </a:lnTo>
                  <a:lnTo>
                    <a:pt x="4142" y="157"/>
                  </a:lnTo>
                  <a:lnTo>
                    <a:pt x="4226" y="187"/>
                  </a:lnTo>
                  <a:lnTo>
                    <a:pt x="4311" y="219"/>
                  </a:lnTo>
                  <a:lnTo>
                    <a:pt x="4394" y="254"/>
                  </a:lnTo>
                  <a:lnTo>
                    <a:pt x="4477" y="290"/>
                  </a:lnTo>
                  <a:lnTo>
                    <a:pt x="4560" y="330"/>
                  </a:lnTo>
                  <a:lnTo>
                    <a:pt x="4642" y="373"/>
                  </a:lnTo>
                  <a:lnTo>
                    <a:pt x="4724" y="417"/>
                  </a:lnTo>
                  <a:lnTo>
                    <a:pt x="4805" y="464"/>
                  </a:lnTo>
                  <a:lnTo>
                    <a:pt x="4886" y="514"/>
                  </a:lnTo>
                  <a:lnTo>
                    <a:pt x="4966" y="566"/>
                  </a:lnTo>
                  <a:lnTo>
                    <a:pt x="5046" y="621"/>
                  </a:lnTo>
                  <a:lnTo>
                    <a:pt x="5126" y="677"/>
                  </a:lnTo>
                  <a:lnTo>
                    <a:pt x="5205" y="736"/>
                  </a:lnTo>
                  <a:lnTo>
                    <a:pt x="5283" y="799"/>
                  </a:lnTo>
                  <a:lnTo>
                    <a:pt x="5360" y="863"/>
                  </a:lnTo>
                  <a:lnTo>
                    <a:pt x="5437" y="930"/>
                  </a:lnTo>
                  <a:lnTo>
                    <a:pt x="5514" y="999"/>
                  </a:lnTo>
                  <a:lnTo>
                    <a:pt x="5589" y="1070"/>
                  </a:lnTo>
                  <a:lnTo>
                    <a:pt x="5664" y="1144"/>
                  </a:lnTo>
                  <a:lnTo>
                    <a:pt x="5738" y="1220"/>
                  </a:lnTo>
                  <a:lnTo>
                    <a:pt x="5813" y="1299"/>
                  </a:lnTo>
                  <a:lnTo>
                    <a:pt x="5813" y="1299"/>
                  </a:lnTo>
                  <a:lnTo>
                    <a:pt x="5886" y="1220"/>
                  </a:lnTo>
                  <a:lnTo>
                    <a:pt x="5961" y="1144"/>
                  </a:lnTo>
                  <a:lnTo>
                    <a:pt x="6035" y="1070"/>
                  </a:lnTo>
                  <a:lnTo>
                    <a:pt x="6111" y="999"/>
                  </a:lnTo>
                  <a:lnTo>
                    <a:pt x="6188" y="930"/>
                  </a:lnTo>
                  <a:lnTo>
                    <a:pt x="6264" y="863"/>
                  </a:lnTo>
                  <a:lnTo>
                    <a:pt x="6342" y="799"/>
                  </a:lnTo>
                  <a:lnTo>
                    <a:pt x="6420" y="736"/>
                  </a:lnTo>
                  <a:lnTo>
                    <a:pt x="6499" y="677"/>
                  </a:lnTo>
                  <a:lnTo>
                    <a:pt x="6579" y="621"/>
                  </a:lnTo>
                  <a:lnTo>
                    <a:pt x="6659" y="566"/>
                  </a:lnTo>
                  <a:lnTo>
                    <a:pt x="6738" y="514"/>
                  </a:lnTo>
                  <a:lnTo>
                    <a:pt x="6819" y="464"/>
                  </a:lnTo>
                  <a:lnTo>
                    <a:pt x="6900" y="417"/>
                  </a:lnTo>
                  <a:lnTo>
                    <a:pt x="6983" y="373"/>
                  </a:lnTo>
                  <a:lnTo>
                    <a:pt x="7065" y="330"/>
                  </a:lnTo>
                  <a:lnTo>
                    <a:pt x="7148" y="290"/>
                  </a:lnTo>
                  <a:lnTo>
                    <a:pt x="7231" y="254"/>
                  </a:lnTo>
                  <a:lnTo>
                    <a:pt x="7314" y="219"/>
                  </a:lnTo>
                  <a:lnTo>
                    <a:pt x="7398" y="187"/>
                  </a:lnTo>
                  <a:lnTo>
                    <a:pt x="7483" y="157"/>
                  </a:lnTo>
                  <a:lnTo>
                    <a:pt x="7567" y="130"/>
                  </a:lnTo>
                  <a:lnTo>
                    <a:pt x="7652" y="105"/>
                  </a:lnTo>
                  <a:lnTo>
                    <a:pt x="7736" y="83"/>
                  </a:lnTo>
                  <a:lnTo>
                    <a:pt x="7823" y="64"/>
                  </a:lnTo>
                  <a:lnTo>
                    <a:pt x="7908" y="46"/>
                  </a:lnTo>
                  <a:lnTo>
                    <a:pt x="7995" y="32"/>
                  </a:lnTo>
                  <a:lnTo>
                    <a:pt x="8038" y="26"/>
                  </a:lnTo>
                  <a:lnTo>
                    <a:pt x="8081" y="20"/>
                  </a:lnTo>
                  <a:lnTo>
                    <a:pt x="8124" y="16"/>
                  </a:lnTo>
                  <a:lnTo>
                    <a:pt x="8167" y="12"/>
                  </a:lnTo>
                  <a:lnTo>
                    <a:pt x="8211" y="7"/>
                  </a:lnTo>
                  <a:lnTo>
                    <a:pt x="8254" y="5"/>
                  </a:lnTo>
                  <a:lnTo>
                    <a:pt x="8297" y="2"/>
                  </a:lnTo>
                  <a:lnTo>
                    <a:pt x="8341" y="1"/>
                  </a:lnTo>
                  <a:lnTo>
                    <a:pt x="8384" y="0"/>
                  </a:lnTo>
                  <a:lnTo>
                    <a:pt x="8428" y="0"/>
                  </a:lnTo>
                  <a:lnTo>
                    <a:pt x="8428" y="0"/>
                  </a:lnTo>
                  <a:lnTo>
                    <a:pt x="8506" y="1"/>
                  </a:lnTo>
                  <a:lnTo>
                    <a:pt x="8585" y="4"/>
                  </a:lnTo>
                  <a:lnTo>
                    <a:pt x="8664" y="10"/>
                  </a:lnTo>
                  <a:lnTo>
                    <a:pt x="8742" y="17"/>
                  </a:lnTo>
                  <a:lnTo>
                    <a:pt x="8820" y="27"/>
                  </a:lnTo>
                  <a:lnTo>
                    <a:pt x="8897" y="38"/>
                  </a:lnTo>
                  <a:lnTo>
                    <a:pt x="8975" y="52"/>
                  </a:lnTo>
                  <a:lnTo>
                    <a:pt x="9052" y="68"/>
                  </a:lnTo>
                  <a:lnTo>
                    <a:pt x="9129" y="86"/>
                  </a:lnTo>
                  <a:lnTo>
                    <a:pt x="9205" y="107"/>
                  </a:lnTo>
                  <a:lnTo>
                    <a:pt x="9281" y="130"/>
                  </a:lnTo>
                  <a:lnTo>
                    <a:pt x="9356" y="153"/>
                  </a:lnTo>
                  <a:lnTo>
                    <a:pt x="9431" y="180"/>
                  </a:lnTo>
                  <a:lnTo>
                    <a:pt x="9505" y="209"/>
                  </a:lnTo>
                  <a:lnTo>
                    <a:pt x="9580" y="240"/>
                  </a:lnTo>
                  <a:lnTo>
                    <a:pt x="9653" y="273"/>
                  </a:lnTo>
                  <a:lnTo>
                    <a:pt x="9653" y="273"/>
                  </a:lnTo>
                  <a:lnTo>
                    <a:pt x="9724" y="307"/>
                  </a:lnTo>
                  <a:lnTo>
                    <a:pt x="9793" y="342"/>
                  </a:lnTo>
                  <a:lnTo>
                    <a:pt x="9862" y="379"/>
                  </a:lnTo>
                  <a:lnTo>
                    <a:pt x="9929" y="418"/>
                  </a:lnTo>
                  <a:lnTo>
                    <a:pt x="9996" y="458"/>
                  </a:lnTo>
                  <a:lnTo>
                    <a:pt x="10062" y="500"/>
                  </a:lnTo>
                  <a:lnTo>
                    <a:pt x="10126" y="543"/>
                  </a:lnTo>
                  <a:lnTo>
                    <a:pt x="10190" y="589"/>
                  </a:lnTo>
                  <a:lnTo>
                    <a:pt x="10253" y="636"/>
                  </a:lnTo>
                  <a:lnTo>
                    <a:pt x="10315" y="685"/>
                  </a:lnTo>
                  <a:lnTo>
                    <a:pt x="10376" y="735"/>
                  </a:lnTo>
                  <a:lnTo>
                    <a:pt x="10436" y="787"/>
                  </a:lnTo>
                  <a:lnTo>
                    <a:pt x="10496" y="840"/>
                  </a:lnTo>
                  <a:lnTo>
                    <a:pt x="10553" y="895"/>
                  </a:lnTo>
                  <a:lnTo>
                    <a:pt x="10610" y="952"/>
                  </a:lnTo>
                  <a:lnTo>
                    <a:pt x="10666" y="1011"/>
                  </a:lnTo>
                  <a:lnTo>
                    <a:pt x="10666" y="1011"/>
                  </a:lnTo>
                  <a:lnTo>
                    <a:pt x="10727" y="1078"/>
                  </a:lnTo>
                  <a:lnTo>
                    <a:pt x="10786" y="1146"/>
                  </a:lnTo>
                  <a:lnTo>
                    <a:pt x="10845" y="1216"/>
                  </a:lnTo>
                  <a:lnTo>
                    <a:pt x="10900" y="1287"/>
                  </a:lnTo>
                  <a:lnTo>
                    <a:pt x="10954" y="1360"/>
                  </a:lnTo>
                  <a:lnTo>
                    <a:pt x="11006" y="1433"/>
                  </a:lnTo>
                  <a:lnTo>
                    <a:pt x="11055" y="1509"/>
                  </a:lnTo>
                  <a:lnTo>
                    <a:pt x="11103" y="1584"/>
                  </a:lnTo>
                  <a:lnTo>
                    <a:pt x="11148" y="1662"/>
                  </a:lnTo>
                  <a:lnTo>
                    <a:pt x="11192" y="1740"/>
                  </a:lnTo>
                  <a:lnTo>
                    <a:pt x="11235" y="1820"/>
                  </a:lnTo>
                  <a:lnTo>
                    <a:pt x="11273" y="1900"/>
                  </a:lnTo>
                  <a:lnTo>
                    <a:pt x="11311" y="1981"/>
                  </a:lnTo>
                  <a:lnTo>
                    <a:pt x="11347" y="2063"/>
                  </a:lnTo>
                  <a:lnTo>
                    <a:pt x="11381" y="2146"/>
                  </a:lnTo>
                  <a:lnTo>
                    <a:pt x="11413" y="2230"/>
                  </a:lnTo>
                  <a:lnTo>
                    <a:pt x="11442" y="2314"/>
                  </a:lnTo>
                  <a:lnTo>
                    <a:pt x="11469" y="2400"/>
                  </a:lnTo>
                  <a:lnTo>
                    <a:pt x="11494" y="2485"/>
                  </a:lnTo>
                  <a:lnTo>
                    <a:pt x="11517" y="2571"/>
                  </a:lnTo>
                  <a:lnTo>
                    <a:pt x="11538" y="2659"/>
                  </a:lnTo>
                  <a:lnTo>
                    <a:pt x="11556" y="2746"/>
                  </a:lnTo>
                  <a:lnTo>
                    <a:pt x="11573" y="2835"/>
                  </a:lnTo>
                  <a:lnTo>
                    <a:pt x="11587" y="2922"/>
                  </a:lnTo>
                  <a:lnTo>
                    <a:pt x="11598" y="3012"/>
                  </a:lnTo>
                  <a:lnTo>
                    <a:pt x="11608" y="3101"/>
                  </a:lnTo>
                  <a:lnTo>
                    <a:pt x="11616" y="3190"/>
                  </a:lnTo>
                  <a:lnTo>
                    <a:pt x="11621" y="3281"/>
                  </a:lnTo>
                  <a:lnTo>
                    <a:pt x="11624" y="3371"/>
                  </a:lnTo>
                  <a:lnTo>
                    <a:pt x="11624" y="3461"/>
                  </a:lnTo>
                  <a:lnTo>
                    <a:pt x="11622" y="3551"/>
                  </a:lnTo>
                  <a:lnTo>
                    <a:pt x="11619" y="3642"/>
                  </a:lnTo>
                  <a:lnTo>
                    <a:pt x="11619" y="3642"/>
                  </a:lnTo>
                  <a:lnTo>
                    <a:pt x="11619" y="3650"/>
                  </a:lnTo>
                  <a:lnTo>
                    <a:pt x="11619" y="3650"/>
                  </a:lnTo>
                  <a:lnTo>
                    <a:pt x="11615" y="3728"/>
                  </a:lnTo>
                  <a:lnTo>
                    <a:pt x="11608" y="3807"/>
                  </a:lnTo>
                  <a:lnTo>
                    <a:pt x="11602" y="3885"/>
                  </a:lnTo>
                  <a:lnTo>
                    <a:pt x="11594" y="3962"/>
                  </a:lnTo>
                  <a:lnTo>
                    <a:pt x="11586" y="4041"/>
                  </a:lnTo>
                  <a:lnTo>
                    <a:pt x="11576" y="4119"/>
                  </a:lnTo>
                  <a:lnTo>
                    <a:pt x="11565" y="4197"/>
                  </a:lnTo>
                  <a:lnTo>
                    <a:pt x="11553" y="4275"/>
                  </a:lnTo>
                  <a:lnTo>
                    <a:pt x="11541" y="4352"/>
                  </a:lnTo>
                  <a:lnTo>
                    <a:pt x="11527" y="4430"/>
                  </a:lnTo>
                  <a:lnTo>
                    <a:pt x="11512" y="4507"/>
                  </a:lnTo>
                  <a:lnTo>
                    <a:pt x="11497" y="4585"/>
                  </a:lnTo>
                  <a:lnTo>
                    <a:pt x="11480" y="4661"/>
                  </a:lnTo>
                  <a:lnTo>
                    <a:pt x="11462" y="4738"/>
                  </a:lnTo>
                  <a:lnTo>
                    <a:pt x="11444" y="4815"/>
                  </a:lnTo>
                  <a:lnTo>
                    <a:pt x="11424" y="4890"/>
                  </a:lnTo>
                  <a:lnTo>
                    <a:pt x="11424" y="4890"/>
                  </a:lnTo>
                  <a:lnTo>
                    <a:pt x="11421" y="4899"/>
                  </a:lnTo>
                  <a:lnTo>
                    <a:pt x="11417" y="4906"/>
                  </a:lnTo>
                  <a:lnTo>
                    <a:pt x="11412" y="4913"/>
                  </a:lnTo>
                  <a:lnTo>
                    <a:pt x="11405" y="4918"/>
                  </a:lnTo>
                  <a:lnTo>
                    <a:pt x="11399" y="4923"/>
                  </a:lnTo>
                  <a:lnTo>
                    <a:pt x="11391" y="4927"/>
                  </a:lnTo>
                  <a:lnTo>
                    <a:pt x="11382" y="4929"/>
                  </a:lnTo>
                  <a:lnTo>
                    <a:pt x="11374" y="4929"/>
                  </a:lnTo>
                  <a:lnTo>
                    <a:pt x="7299" y="4929"/>
                  </a:lnTo>
                  <a:lnTo>
                    <a:pt x="6681" y="6421"/>
                  </a:lnTo>
                  <a:lnTo>
                    <a:pt x="6681" y="6421"/>
                  </a:lnTo>
                  <a:lnTo>
                    <a:pt x="6678" y="6427"/>
                  </a:lnTo>
                  <a:lnTo>
                    <a:pt x="6674" y="6432"/>
                  </a:lnTo>
                  <a:lnTo>
                    <a:pt x="6669" y="6438"/>
                  </a:lnTo>
                  <a:lnTo>
                    <a:pt x="6664" y="6442"/>
                  </a:lnTo>
                  <a:lnTo>
                    <a:pt x="6657" y="6446"/>
                  </a:lnTo>
                  <a:lnTo>
                    <a:pt x="6651" y="6449"/>
                  </a:lnTo>
                  <a:lnTo>
                    <a:pt x="6645" y="6451"/>
                  </a:lnTo>
                  <a:lnTo>
                    <a:pt x="6637" y="6452"/>
                  </a:lnTo>
                  <a:lnTo>
                    <a:pt x="6637" y="6452"/>
                  </a:lnTo>
                  <a:lnTo>
                    <a:pt x="6634" y="6452"/>
                  </a:lnTo>
                  <a:lnTo>
                    <a:pt x="6634" y="6452"/>
                  </a:lnTo>
                  <a:close/>
                </a:path>
              </a:pathLst>
            </a:custGeom>
            <a:solidFill>
              <a:srgbClr val="E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3133725" y="3171825"/>
              <a:ext cx="3403600" cy="2062163"/>
            </a:xfrm>
            <a:custGeom>
              <a:avLst/>
              <a:gdLst>
                <a:gd name="T0" fmla="*/ 5350 w 10719"/>
                <a:gd name="T1" fmla="*/ 6492 h 6494"/>
                <a:gd name="T2" fmla="*/ 5283 w 10719"/>
                <a:gd name="T3" fmla="*/ 6457 h 6494"/>
                <a:gd name="T4" fmla="*/ 4927 w 10719"/>
                <a:gd name="T5" fmla="*/ 6266 h 6494"/>
                <a:gd name="T6" fmla="*/ 4394 w 10719"/>
                <a:gd name="T7" fmla="*/ 5962 h 6494"/>
                <a:gd name="T8" fmla="*/ 3899 w 10719"/>
                <a:gd name="T9" fmla="*/ 5654 h 6494"/>
                <a:gd name="T10" fmla="*/ 3538 w 10719"/>
                <a:gd name="T11" fmla="*/ 5410 h 6494"/>
                <a:gd name="T12" fmla="*/ 3157 w 10719"/>
                <a:gd name="T13" fmla="*/ 5136 h 6494"/>
                <a:gd name="T14" fmla="*/ 2767 w 10719"/>
                <a:gd name="T15" fmla="*/ 4833 h 6494"/>
                <a:gd name="T16" fmla="*/ 2440 w 10719"/>
                <a:gd name="T17" fmla="*/ 4561 h 6494"/>
                <a:gd name="T18" fmla="*/ 2031 w 10719"/>
                <a:gd name="T19" fmla="*/ 4189 h 6494"/>
                <a:gd name="T20" fmla="*/ 1650 w 10719"/>
                <a:gd name="T21" fmla="*/ 3808 h 6494"/>
                <a:gd name="T22" fmla="*/ 1300 w 10719"/>
                <a:gd name="T23" fmla="*/ 3418 h 6494"/>
                <a:gd name="T24" fmla="*/ 1120 w 10719"/>
                <a:gd name="T25" fmla="*/ 3201 h 6494"/>
                <a:gd name="T26" fmla="*/ 933 w 10719"/>
                <a:gd name="T27" fmla="*/ 2959 h 6494"/>
                <a:gd name="T28" fmla="*/ 758 w 10719"/>
                <a:gd name="T29" fmla="*/ 2714 h 6494"/>
                <a:gd name="T30" fmla="*/ 595 w 10719"/>
                <a:gd name="T31" fmla="*/ 2467 h 6494"/>
                <a:gd name="T32" fmla="*/ 442 w 10719"/>
                <a:gd name="T33" fmla="*/ 2217 h 6494"/>
                <a:gd name="T34" fmla="*/ 302 w 10719"/>
                <a:gd name="T35" fmla="*/ 1966 h 6494"/>
                <a:gd name="T36" fmla="*/ 173 w 10719"/>
                <a:gd name="T37" fmla="*/ 1712 h 6494"/>
                <a:gd name="T38" fmla="*/ 58 w 10719"/>
                <a:gd name="T39" fmla="*/ 1456 h 6494"/>
                <a:gd name="T40" fmla="*/ 4 w 10719"/>
                <a:gd name="T41" fmla="*/ 1326 h 6494"/>
                <a:gd name="T42" fmla="*/ 0 w 10719"/>
                <a:gd name="T43" fmla="*/ 1301 h 6494"/>
                <a:gd name="T44" fmla="*/ 8 w 10719"/>
                <a:gd name="T45" fmla="*/ 1276 h 6494"/>
                <a:gd name="T46" fmla="*/ 21 w 10719"/>
                <a:gd name="T47" fmla="*/ 1264 h 6494"/>
                <a:gd name="T48" fmla="*/ 45 w 10719"/>
                <a:gd name="T49" fmla="*/ 1254 h 6494"/>
                <a:gd name="T50" fmla="*/ 3963 w 10719"/>
                <a:gd name="T51" fmla="*/ 31 h 6494"/>
                <a:gd name="T52" fmla="*/ 3980 w 10719"/>
                <a:gd name="T53" fmla="*/ 10 h 6494"/>
                <a:gd name="T54" fmla="*/ 4006 w 10719"/>
                <a:gd name="T55" fmla="*/ 0 h 6494"/>
                <a:gd name="T56" fmla="*/ 4017 w 10719"/>
                <a:gd name="T57" fmla="*/ 0 h 6494"/>
                <a:gd name="T58" fmla="*/ 4042 w 10719"/>
                <a:gd name="T59" fmla="*/ 10 h 6494"/>
                <a:gd name="T60" fmla="*/ 6315 w 10719"/>
                <a:gd name="T61" fmla="*/ 3658 h 6494"/>
                <a:gd name="T62" fmla="*/ 7287 w 10719"/>
                <a:gd name="T63" fmla="*/ 1294 h 6494"/>
                <a:gd name="T64" fmla="*/ 7312 w 10719"/>
                <a:gd name="T65" fmla="*/ 1278 h 6494"/>
                <a:gd name="T66" fmla="*/ 10667 w 10719"/>
                <a:gd name="T67" fmla="*/ 1274 h 6494"/>
                <a:gd name="T68" fmla="*/ 10692 w 10719"/>
                <a:gd name="T69" fmla="*/ 1281 h 6494"/>
                <a:gd name="T70" fmla="*/ 10710 w 10719"/>
                <a:gd name="T71" fmla="*/ 1298 h 6494"/>
                <a:gd name="T72" fmla="*/ 10717 w 10719"/>
                <a:gd name="T73" fmla="*/ 1315 h 6494"/>
                <a:gd name="T74" fmla="*/ 10717 w 10719"/>
                <a:gd name="T75" fmla="*/ 1340 h 6494"/>
                <a:gd name="T76" fmla="*/ 10661 w 10719"/>
                <a:gd name="T77" fmla="*/ 1474 h 6494"/>
                <a:gd name="T78" fmla="*/ 10545 w 10719"/>
                <a:gd name="T79" fmla="*/ 1729 h 6494"/>
                <a:gd name="T80" fmla="*/ 10416 w 10719"/>
                <a:gd name="T81" fmla="*/ 1982 h 6494"/>
                <a:gd name="T82" fmla="*/ 10276 w 10719"/>
                <a:gd name="T83" fmla="*/ 2232 h 6494"/>
                <a:gd name="T84" fmla="*/ 10123 w 10719"/>
                <a:gd name="T85" fmla="*/ 2482 h 6494"/>
                <a:gd name="T86" fmla="*/ 9959 w 10719"/>
                <a:gd name="T87" fmla="*/ 2728 h 6494"/>
                <a:gd name="T88" fmla="*/ 9784 w 10719"/>
                <a:gd name="T89" fmla="*/ 2971 h 6494"/>
                <a:gd name="T90" fmla="*/ 9598 w 10719"/>
                <a:gd name="T91" fmla="*/ 3213 h 6494"/>
                <a:gd name="T92" fmla="*/ 9418 w 10719"/>
                <a:gd name="T93" fmla="*/ 3430 h 6494"/>
                <a:gd name="T94" fmla="*/ 9068 w 10719"/>
                <a:gd name="T95" fmla="*/ 3818 h 6494"/>
                <a:gd name="T96" fmla="*/ 8688 w 10719"/>
                <a:gd name="T97" fmla="*/ 4197 h 6494"/>
                <a:gd name="T98" fmla="*/ 8279 w 10719"/>
                <a:gd name="T99" fmla="*/ 4568 h 6494"/>
                <a:gd name="T100" fmla="*/ 7953 w 10719"/>
                <a:gd name="T101" fmla="*/ 4839 h 6494"/>
                <a:gd name="T102" fmla="*/ 7563 w 10719"/>
                <a:gd name="T103" fmla="*/ 5141 h 6494"/>
                <a:gd name="T104" fmla="*/ 7184 w 10719"/>
                <a:gd name="T105" fmla="*/ 5414 h 6494"/>
                <a:gd name="T106" fmla="*/ 6823 w 10719"/>
                <a:gd name="T107" fmla="*/ 5656 h 6494"/>
                <a:gd name="T108" fmla="*/ 6331 w 10719"/>
                <a:gd name="T109" fmla="*/ 5964 h 6494"/>
                <a:gd name="T110" fmla="*/ 5799 w 10719"/>
                <a:gd name="T111" fmla="*/ 6267 h 6494"/>
                <a:gd name="T112" fmla="*/ 5444 w 10719"/>
                <a:gd name="T113" fmla="*/ 6457 h 6494"/>
                <a:gd name="T114" fmla="*/ 5377 w 10719"/>
                <a:gd name="T115" fmla="*/ 6492 h 6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19" h="6494">
                  <a:moveTo>
                    <a:pt x="5364" y="6494"/>
                  </a:moveTo>
                  <a:lnTo>
                    <a:pt x="5364" y="6494"/>
                  </a:lnTo>
                  <a:lnTo>
                    <a:pt x="5356" y="6494"/>
                  </a:lnTo>
                  <a:lnTo>
                    <a:pt x="5350" y="6492"/>
                  </a:lnTo>
                  <a:lnTo>
                    <a:pt x="5343" y="6490"/>
                  </a:lnTo>
                  <a:lnTo>
                    <a:pt x="5338" y="6487"/>
                  </a:lnTo>
                  <a:lnTo>
                    <a:pt x="5338" y="6487"/>
                  </a:lnTo>
                  <a:lnTo>
                    <a:pt x="5283" y="6457"/>
                  </a:lnTo>
                  <a:lnTo>
                    <a:pt x="5201" y="6414"/>
                  </a:lnTo>
                  <a:lnTo>
                    <a:pt x="5201" y="6414"/>
                  </a:lnTo>
                  <a:lnTo>
                    <a:pt x="5031" y="6323"/>
                  </a:lnTo>
                  <a:lnTo>
                    <a:pt x="4927" y="6266"/>
                  </a:lnTo>
                  <a:lnTo>
                    <a:pt x="4809" y="6201"/>
                  </a:lnTo>
                  <a:lnTo>
                    <a:pt x="4680" y="6129"/>
                  </a:lnTo>
                  <a:lnTo>
                    <a:pt x="4542" y="6049"/>
                  </a:lnTo>
                  <a:lnTo>
                    <a:pt x="4394" y="5962"/>
                  </a:lnTo>
                  <a:lnTo>
                    <a:pt x="4236" y="5866"/>
                  </a:lnTo>
                  <a:lnTo>
                    <a:pt x="4071" y="5764"/>
                  </a:lnTo>
                  <a:lnTo>
                    <a:pt x="3986" y="5710"/>
                  </a:lnTo>
                  <a:lnTo>
                    <a:pt x="3899" y="5654"/>
                  </a:lnTo>
                  <a:lnTo>
                    <a:pt x="3811" y="5595"/>
                  </a:lnTo>
                  <a:lnTo>
                    <a:pt x="3721" y="5535"/>
                  </a:lnTo>
                  <a:lnTo>
                    <a:pt x="3631" y="5473"/>
                  </a:lnTo>
                  <a:lnTo>
                    <a:pt x="3538" y="5410"/>
                  </a:lnTo>
                  <a:lnTo>
                    <a:pt x="3444" y="5345"/>
                  </a:lnTo>
                  <a:lnTo>
                    <a:pt x="3350" y="5277"/>
                  </a:lnTo>
                  <a:lnTo>
                    <a:pt x="3254" y="5208"/>
                  </a:lnTo>
                  <a:lnTo>
                    <a:pt x="3157" y="5136"/>
                  </a:lnTo>
                  <a:lnTo>
                    <a:pt x="3060" y="5063"/>
                  </a:lnTo>
                  <a:lnTo>
                    <a:pt x="2963" y="4988"/>
                  </a:lnTo>
                  <a:lnTo>
                    <a:pt x="2865" y="4912"/>
                  </a:lnTo>
                  <a:lnTo>
                    <a:pt x="2767" y="4833"/>
                  </a:lnTo>
                  <a:lnTo>
                    <a:pt x="2767" y="4833"/>
                  </a:lnTo>
                  <a:lnTo>
                    <a:pt x="2656" y="4743"/>
                  </a:lnTo>
                  <a:lnTo>
                    <a:pt x="2547" y="4653"/>
                  </a:lnTo>
                  <a:lnTo>
                    <a:pt x="2440" y="4561"/>
                  </a:lnTo>
                  <a:lnTo>
                    <a:pt x="2336" y="4469"/>
                  </a:lnTo>
                  <a:lnTo>
                    <a:pt x="2232" y="4376"/>
                  </a:lnTo>
                  <a:lnTo>
                    <a:pt x="2130" y="4283"/>
                  </a:lnTo>
                  <a:lnTo>
                    <a:pt x="2031" y="4189"/>
                  </a:lnTo>
                  <a:lnTo>
                    <a:pt x="1933" y="4094"/>
                  </a:lnTo>
                  <a:lnTo>
                    <a:pt x="1837" y="3999"/>
                  </a:lnTo>
                  <a:lnTo>
                    <a:pt x="1742" y="3904"/>
                  </a:lnTo>
                  <a:lnTo>
                    <a:pt x="1650" y="3808"/>
                  </a:lnTo>
                  <a:lnTo>
                    <a:pt x="1559" y="3711"/>
                  </a:lnTo>
                  <a:lnTo>
                    <a:pt x="1471" y="3614"/>
                  </a:lnTo>
                  <a:lnTo>
                    <a:pt x="1384" y="3516"/>
                  </a:lnTo>
                  <a:lnTo>
                    <a:pt x="1300" y="3418"/>
                  </a:lnTo>
                  <a:lnTo>
                    <a:pt x="1217" y="3320"/>
                  </a:lnTo>
                  <a:lnTo>
                    <a:pt x="1217" y="3320"/>
                  </a:lnTo>
                  <a:lnTo>
                    <a:pt x="1168" y="3260"/>
                  </a:lnTo>
                  <a:lnTo>
                    <a:pt x="1120" y="3201"/>
                  </a:lnTo>
                  <a:lnTo>
                    <a:pt x="1072" y="3141"/>
                  </a:lnTo>
                  <a:lnTo>
                    <a:pt x="1024" y="3080"/>
                  </a:lnTo>
                  <a:lnTo>
                    <a:pt x="978" y="3020"/>
                  </a:lnTo>
                  <a:lnTo>
                    <a:pt x="933" y="2959"/>
                  </a:lnTo>
                  <a:lnTo>
                    <a:pt x="888" y="2898"/>
                  </a:lnTo>
                  <a:lnTo>
                    <a:pt x="844" y="2837"/>
                  </a:lnTo>
                  <a:lnTo>
                    <a:pt x="801" y="2776"/>
                  </a:lnTo>
                  <a:lnTo>
                    <a:pt x="758" y="2714"/>
                  </a:lnTo>
                  <a:lnTo>
                    <a:pt x="716" y="2652"/>
                  </a:lnTo>
                  <a:lnTo>
                    <a:pt x="675" y="2591"/>
                  </a:lnTo>
                  <a:lnTo>
                    <a:pt x="635" y="2529"/>
                  </a:lnTo>
                  <a:lnTo>
                    <a:pt x="595" y="2467"/>
                  </a:lnTo>
                  <a:lnTo>
                    <a:pt x="556" y="2405"/>
                  </a:lnTo>
                  <a:lnTo>
                    <a:pt x="517" y="2342"/>
                  </a:lnTo>
                  <a:lnTo>
                    <a:pt x="479" y="2280"/>
                  </a:lnTo>
                  <a:lnTo>
                    <a:pt x="442" y="2217"/>
                  </a:lnTo>
                  <a:lnTo>
                    <a:pt x="407" y="2155"/>
                  </a:lnTo>
                  <a:lnTo>
                    <a:pt x="371" y="2092"/>
                  </a:lnTo>
                  <a:lnTo>
                    <a:pt x="337" y="2028"/>
                  </a:lnTo>
                  <a:lnTo>
                    <a:pt x="302" y="1966"/>
                  </a:lnTo>
                  <a:lnTo>
                    <a:pt x="270" y="1902"/>
                  </a:lnTo>
                  <a:lnTo>
                    <a:pt x="236" y="1839"/>
                  </a:lnTo>
                  <a:lnTo>
                    <a:pt x="205" y="1775"/>
                  </a:lnTo>
                  <a:lnTo>
                    <a:pt x="173" y="1712"/>
                  </a:lnTo>
                  <a:lnTo>
                    <a:pt x="144" y="1648"/>
                  </a:lnTo>
                  <a:lnTo>
                    <a:pt x="114" y="1584"/>
                  </a:lnTo>
                  <a:lnTo>
                    <a:pt x="86" y="1519"/>
                  </a:lnTo>
                  <a:lnTo>
                    <a:pt x="58" y="1456"/>
                  </a:lnTo>
                  <a:lnTo>
                    <a:pt x="31" y="1392"/>
                  </a:lnTo>
                  <a:lnTo>
                    <a:pt x="4" y="1327"/>
                  </a:lnTo>
                  <a:lnTo>
                    <a:pt x="4" y="1326"/>
                  </a:lnTo>
                  <a:lnTo>
                    <a:pt x="4" y="1326"/>
                  </a:lnTo>
                  <a:lnTo>
                    <a:pt x="2" y="1320"/>
                  </a:lnTo>
                  <a:lnTo>
                    <a:pt x="0" y="1313"/>
                  </a:lnTo>
                  <a:lnTo>
                    <a:pt x="0" y="1308"/>
                  </a:lnTo>
                  <a:lnTo>
                    <a:pt x="0" y="1301"/>
                  </a:lnTo>
                  <a:lnTo>
                    <a:pt x="1" y="1295"/>
                  </a:lnTo>
                  <a:lnTo>
                    <a:pt x="2" y="1288"/>
                  </a:lnTo>
                  <a:lnTo>
                    <a:pt x="5" y="1283"/>
                  </a:lnTo>
                  <a:lnTo>
                    <a:pt x="8" y="1276"/>
                  </a:lnTo>
                  <a:lnTo>
                    <a:pt x="8" y="1276"/>
                  </a:lnTo>
                  <a:lnTo>
                    <a:pt x="11" y="1272"/>
                  </a:lnTo>
                  <a:lnTo>
                    <a:pt x="16" y="1267"/>
                  </a:lnTo>
                  <a:lnTo>
                    <a:pt x="21" y="1264"/>
                  </a:lnTo>
                  <a:lnTo>
                    <a:pt x="27" y="1260"/>
                  </a:lnTo>
                  <a:lnTo>
                    <a:pt x="32" y="1257"/>
                  </a:lnTo>
                  <a:lnTo>
                    <a:pt x="38" y="1255"/>
                  </a:lnTo>
                  <a:lnTo>
                    <a:pt x="45" y="1254"/>
                  </a:lnTo>
                  <a:lnTo>
                    <a:pt x="51" y="1254"/>
                  </a:lnTo>
                  <a:lnTo>
                    <a:pt x="3445" y="1254"/>
                  </a:lnTo>
                  <a:lnTo>
                    <a:pt x="3963" y="31"/>
                  </a:lnTo>
                  <a:lnTo>
                    <a:pt x="3963" y="31"/>
                  </a:lnTo>
                  <a:lnTo>
                    <a:pt x="3966" y="25"/>
                  </a:lnTo>
                  <a:lnTo>
                    <a:pt x="3971" y="19"/>
                  </a:lnTo>
                  <a:lnTo>
                    <a:pt x="3975" y="14"/>
                  </a:lnTo>
                  <a:lnTo>
                    <a:pt x="3980" y="10"/>
                  </a:lnTo>
                  <a:lnTo>
                    <a:pt x="3987" y="5"/>
                  </a:lnTo>
                  <a:lnTo>
                    <a:pt x="3993" y="3"/>
                  </a:lnTo>
                  <a:lnTo>
                    <a:pt x="4000" y="1"/>
                  </a:lnTo>
                  <a:lnTo>
                    <a:pt x="4006" y="0"/>
                  </a:lnTo>
                  <a:lnTo>
                    <a:pt x="4006" y="0"/>
                  </a:lnTo>
                  <a:lnTo>
                    <a:pt x="4011" y="0"/>
                  </a:lnTo>
                  <a:lnTo>
                    <a:pt x="4011" y="0"/>
                  </a:lnTo>
                  <a:lnTo>
                    <a:pt x="4017" y="0"/>
                  </a:lnTo>
                  <a:lnTo>
                    <a:pt x="4024" y="1"/>
                  </a:lnTo>
                  <a:lnTo>
                    <a:pt x="4030" y="3"/>
                  </a:lnTo>
                  <a:lnTo>
                    <a:pt x="4036" y="6"/>
                  </a:lnTo>
                  <a:lnTo>
                    <a:pt x="4042" y="10"/>
                  </a:lnTo>
                  <a:lnTo>
                    <a:pt x="4046" y="14"/>
                  </a:lnTo>
                  <a:lnTo>
                    <a:pt x="4051" y="18"/>
                  </a:lnTo>
                  <a:lnTo>
                    <a:pt x="4055" y="24"/>
                  </a:lnTo>
                  <a:lnTo>
                    <a:pt x="6315" y="3658"/>
                  </a:lnTo>
                  <a:lnTo>
                    <a:pt x="7280" y="1307"/>
                  </a:lnTo>
                  <a:lnTo>
                    <a:pt x="7280" y="1307"/>
                  </a:lnTo>
                  <a:lnTo>
                    <a:pt x="7283" y="1300"/>
                  </a:lnTo>
                  <a:lnTo>
                    <a:pt x="7287" y="1294"/>
                  </a:lnTo>
                  <a:lnTo>
                    <a:pt x="7293" y="1288"/>
                  </a:lnTo>
                  <a:lnTo>
                    <a:pt x="7299" y="1284"/>
                  </a:lnTo>
                  <a:lnTo>
                    <a:pt x="7306" y="1280"/>
                  </a:lnTo>
                  <a:lnTo>
                    <a:pt x="7312" y="1278"/>
                  </a:lnTo>
                  <a:lnTo>
                    <a:pt x="7320" y="1275"/>
                  </a:lnTo>
                  <a:lnTo>
                    <a:pt x="7327" y="1274"/>
                  </a:lnTo>
                  <a:lnTo>
                    <a:pt x="10667" y="1274"/>
                  </a:lnTo>
                  <a:lnTo>
                    <a:pt x="10667" y="1274"/>
                  </a:lnTo>
                  <a:lnTo>
                    <a:pt x="10673" y="1275"/>
                  </a:lnTo>
                  <a:lnTo>
                    <a:pt x="10680" y="1276"/>
                  </a:lnTo>
                  <a:lnTo>
                    <a:pt x="10686" y="1279"/>
                  </a:lnTo>
                  <a:lnTo>
                    <a:pt x="10692" y="1281"/>
                  </a:lnTo>
                  <a:lnTo>
                    <a:pt x="10697" y="1284"/>
                  </a:lnTo>
                  <a:lnTo>
                    <a:pt x="10702" y="1288"/>
                  </a:lnTo>
                  <a:lnTo>
                    <a:pt x="10707" y="1293"/>
                  </a:lnTo>
                  <a:lnTo>
                    <a:pt x="10710" y="1298"/>
                  </a:lnTo>
                  <a:lnTo>
                    <a:pt x="10710" y="1298"/>
                  </a:lnTo>
                  <a:lnTo>
                    <a:pt x="10713" y="1303"/>
                  </a:lnTo>
                  <a:lnTo>
                    <a:pt x="10716" y="1309"/>
                  </a:lnTo>
                  <a:lnTo>
                    <a:pt x="10717" y="1315"/>
                  </a:lnTo>
                  <a:lnTo>
                    <a:pt x="10719" y="1322"/>
                  </a:lnTo>
                  <a:lnTo>
                    <a:pt x="10719" y="1327"/>
                  </a:lnTo>
                  <a:lnTo>
                    <a:pt x="10719" y="1334"/>
                  </a:lnTo>
                  <a:lnTo>
                    <a:pt x="10717" y="1340"/>
                  </a:lnTo>
                  <a:lnTo>
                    <a:pt x="10715" y="1347"/>
                  </a:lnTo>
                  <a:lnTo>
                    <a:pt x="10715" y="1347"/>
                  </a:lnTo>
                  <a:lnTo>
                    <a:pt x="10688" y="1410"/>
                  </a:lnTo>
                  <a:lnTo>
                    <a:pt x="10661" y="1474"/>
                  </a:lnTo>
                  <a:lnTo>
                    <a:pt x="10633" y="1538"/>
                  </a:lnTo>
                  <a:lnTo>
                    <a:pt x="10604" y="1602"/>
                  </a:lnTo>
                  <a:lnTo>
                    <a:pt x="10575" y="1665"/>
                  </a:lnTo>
                  <a:lnTo>
                    <a:pt x="10545" y="1729"/>
                  </a:lnTo>
                  <a:lnTo>
                    <a:pt x="10513" y="1792"/>
                  </a:lnTo>
                  <a:lnTo>
                    <a:pt x="10482" y="1855"/>
                  </a:lnTo>
                  <a:lnTo>
                    <a:pt x="10450" y="1919"/>
                  </a:lnTo>
                  <a:lnTo>
                    <a:pt x="10416" y="1982"/>
                  </a:lnTo>
                  <a:lnTo>
                    <a:pt x="10382" y="2044"/>
                  </a:lnTo>
                  <a:lnTo>
                    <a:pt x="10347" y="2107"/>
                  </a:lnTo>
                  <a:lnTo>
                    <a:pt x="10311" y="2170"/>
                  </a:lnTo>
                  <a:lnTo>
                    <a:pt x="10276" y="2232"/>
                  </a:lnTo>
                  <a:lnTo>
                    <a:pt x="10239" y="2295"/>
                  </a:lnTo>
                  <a:lnTo>
                    <a:pt x="10201" y="2358"/>
                  </a:lnTo>
                  <a:lnTo>
                    <a:pt x="10162" y="2419"/>
                  </a:lnTo>
                  <a:lnTo>
                    <a:pt x="10123" y="2482"/>
                  </a:lnTo>
                  <a:lnTo>
                    <a:pt x="10084" y="2543"/>
                  </a:lnTo>
                  <a:lnTo>
                    <a:pt x="10042" y="2605"/>
                  </a:lnTo>
                  <a:lnTo>
                    <a:pt x="10001" y="2666"/>
                  </a:lnTo>
                  <a:lnTo>
                    <a:pt x="9959" y="2728"/>
                  </a:lnTo>
                  <a:lnTo>
                    <a:pt x="9917" y="2788"/>
                  </a:lnTo>
                  <a:lnTo>
                    <a:pt x="9873" y="2850"/>
                  </a:lnTo>
                  <a:lnTo>
                    <a:pt x="9830" y="2911"/>
                  </a:lnTo>
                  <a:lnTo>
                    <a:pt x="9784" y="2971"/>
                  </a:lnTo>
                  <a:lnTo>
                    <a:pt x="9739" y="3033"/>
                  </a:lnTo>
                  <a:lnTo>
                    <a:pt x="9693" y="3092"/>
                  </a:lnTo>
                  <a:lnTo>
                    <a:pt x="9646" y="3152"/>
                  </a:lnTo>
                  <a:lnTo>
                    <a:pt x="9598" y="3213"/>
                  </a:lnTo>
                  <a:lnTo>
                    <a:pt x="9550" y="3272"/>
                  </a:lnTo>
                  <a:lnTo>
                    <a:pt x="9500" y="3332"/>
                  </a:lnTo>
                  <a:lnTo>
                    <a:pt x="9500" y="3332"/>
                  </a:lnTo>
                  <a:lnTo>
                    <a:pt x="9418" y="3430"/>
                  </a:lnTo>
                  <a:lnTo>
                    <a:pt x="9333" y="3527"/>
                  </a:lnTo>
                  <a:lnTo>
                    <a:pt x="9247" y="3624"/>
                  </a:lnTo>
                  <a:lnTo>
                    <a:pt x="9158" y="3722"/>
                  </a:lnTo>
                  <a:lnTo>
                    <a:pt x="9068" y="3818"/>
                  </a:lnTo>
                  <a:lnTo>
                    <a:pt x="8975" y="3913"/>
                  </a:lnTo>
                  <a:lnTo>
                    <a:pt x="8881" y="4009"/>
                  </a:lnTo>
                  <a:lnTo>
                    <a:pt x="8785" y="4103"/>
                  </a:lnTo>
                  <a:lnTo>
                    <a:pt x="8688" y="4197"/>
                  </a:lnTo>
                  <a:lnTo>
                    <a:pt x="8588" y="4291"/>
                  </a:lnTo>
                  <a:lnTo>
                    <a:pt x="8486" y="4384"/>
                  </a:lnTo>
                  <a:lnTo>
                    <a:pt x="8384" y="4477"/>
                  </a:lnTo>
                  <a:lnTo>
                    <a:pt x="8279" y="4568"/>
                  </a:lnTo>
                  <a:lnTo>
                    <a:pt x="8172" y="4659"/>
                  </a:lnTo>
                  <a:lnTo>
                    <a:pt x="8063" y="4750"/>
                  </a:lnTo>
                  <a:lnTo>
                    <a:pt x="7953" y="4839"/>
                  </a:lnTo>
                  <a:lnTo>
                    <a:pt x="7953" y="4839"/>
                  </a:lnTo>
                  <a:lnTo>
                    <a:pt x="7854" y="4917"/>
                  </a:lnTo>
                  <a:lnTo>
                    <a:pt x="7757" y="4994"/>
                  </a:lnTo>
                  <a:lnTo>
                    <a:pt x="7660" y="5068"/>
                  </a:lnTo>
                  <a:lnTo>
                    <a:pt x="7563" y="5141"/>
                  </a:lnTo>
                  <a:lnTo>
                    <a:pt x="7467" y="5212"/>
                  </a:lnTo>
                  <a:lnTo>
                    <a:pt x="7372" y="5281"/>
                  </a:lnTo>
                  <a:lnTo>
                    <a:pt x="7278" y="5348"/>
                  </a:lnTo>
                  <a:lnTo>
                    <a:pt x="7184" y="5414"/>
                  </a:lnTo>
                  <a:lnTo>
                    <a:pt x="7092" y="5477"/>
                  </a:lnTo>
                  <a:lnTo>
                    <a:pt x="7001" y="5538"/>
                  </a:lnTo>
                  <a:lnTo>
                    <a:pt x="6912" y="5599"/>
                  </a:lnTo>
                  <a:lnTo>
                    <a:pt x="6823" y="5656"/>
                  </a:lnTo>
                  <a:lnTo>
                    <a:pt x="6737" y="5712"/>
                  </a:lnTo>
                  <a:lnTo>
                    <a:pt x="6651" y="5766"/>
                  </a:lnTo>
                  <a:lnTo>
                    <a:pt x="6487" y="5869"/>
                  </a:lnTo>
                  <a:lnTo>
                    <a:pt x="6331" y="5964"/>
                  </a:lnTo>
                  <a:lnTo>
                    <a:pt x="6183" y="6050"/>
                  </a:lnTo>
                  <a:lnTo>
                    <a:pt x="6044" y="6130"/>
                  </a:lnTo>
                  <a:lnTo>
                    <a:pt x="5916" y="6202"/>
                  </a:lnTo>
                  <a:lnTo>
                    <a:pt x="5799" y="6267"/>
                  </a:lnTo>
                  <a:lnTo>
                    <a:pt x="5695" y="6323"/>
                  </a:lnTo>
                  <a:lnTo>
                    <a:pt x="5526" y="6414"/>
                  </a:lnTo>
                  <a:lnTo>
                    <a:pt x="5526" y="6414"/>
                  </a:lnTo>
                  <a:lnTo>
                    <a:pt x="5444" y="6457"/>
                  </a:lnTo>
                  <a:lnTo>
                    <a:pt x="5390" y="6487"/>
                  </a:lnTo>
                  <a:lnTo>
                    <a:pt x="5390" y="6487"/>
                  </a:lnTo>
                  <a:lnTo>
                    <a:pt x="5383" y="6490"/>
                  </a:lnTo>
                  <a:lnTo>
                    <a:pt x="5377" y="6492"/>
                  </a:lnTo>
                  <a:lnTo>
                    <a:pt x="5370" y="6494"/>
                  </a:lnTo>
                  <a:lnTo>
                    <a:pt x="5364" y="6494"/>
                  </a:lnTo>
                  <a:lnTo>
                    <a:pt x="5364" y="6494"/>
                  </a:lnTo>
                  <a:close/>
                </a:path>
              </a:pathLst>
            </a:custGeom>
            <a:solidFill>
              <a:srgbClr val="E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081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9205" b="15793"/>
          <a:stretch/>
        </p:blipFill>
        <p:spPr>
          <a:xfrm>
            <a:off x="3695733" y="0"/>
            <a:ext cx="8496267" cy="6858000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rot="5400000" flipH="1" flipV="1">
            <a:off x="136885" y="3398520"/>
            <a:ext cx="6858000" cy="609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4439932" y="1035589"/>
            <a:ext cx="6168571" cy="6720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5867" b="1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Contents title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4439932" y="2767991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01. Contents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4439932" y="3418085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02. Contents sub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3" hasCustomPrompt="1"/>
          </p:nvPr>
        </p:nvSpPr>
        <p:spPr>
          <a:xfrm>
            <a:off x="4439932" y="4068180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03. Contents sub title</a:t>
            </a:r>
            <a:endParaRPr lang="ko-KR" altLang="en-US"/>
          </a:p>
        </p:txBody>
      </p:sp>
      <p:sp>
        <p:nvSpPr>
          <p:cNvPr id="8" name="텍스트 개체 틀 4"/>
          <p:cNvSpPr>
            <a:spLocks noGrp="1"/>
          </p:cNvSpPr>
          <p:nvPr>
            <p:ph type="body" sz="quarter" idx="14" hasCustomPrompt="1"/>
          </p:nvPr>
        </p:nvSpPr>
        <p:spPr>
          <a:xfrm>
            <a:off x="4439932" y="4718275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04. Contents sub title</a:t>
            </a:r>
            <a:endParaRPr lang="ko-KR" altLang="en-US"/>
          </a:p>
        </p:txBody>
      </p:sp>
      <p:sp>
        <p:nvSpPr>
          <p:cNvPr id="9" name="텍스트 개체 틀 4"/>
          <p:cNvSpPr>
            <a:spLocks noGrp="1"/>
          </p:cNvSpPr>
          <p:nvPr>
            <p:ph type="body" sz="quarter" idx="15" hasCustomPrompt="1"/>
          </p:nvPr>
        </p:nvSpPr>
        <p:spPr>
          <a:xfrm>
            <a:off x="4439932" y="5368368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05. Contents sub title</a:t>
            </a:r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24"/>
          <a:stretch/>
        </p:blipFill>
        <p:spPr>
          <a:xfrm>
            <a:off x="9456378" y="2360899"/>
            <a:ext cx="1857828" cy="392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43133"/>
          <a:stretch/>
        </p:blipFill>
        <p:spPr>
          <a:xfrm>
            <a:off x="0" y="0"/>
            <a:ext cx="12192000" cy="4358117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4442863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4" name="그림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0714" b="52073"/>
          <a:stretch/>
        </p:blipFill>
        <p:spPr>
          <a:xfrm>
            <a:off x="1487493" y="644691"/>
            <a:ext cx="3025417" cy="3713428"/>
          </a:xfrm>
          <a:prstGeom prst="rect">
            <a:avLst/>
          </a:prstGeom>
        </p:spPr>
      </p:pic>
      <p:sp>
        <p:nvSpPr>
          <p:cNvPr id="5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5135033" y="2151022"/>
            <a:ext cx="6817784" cy="11246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96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01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5033" y="4677139"/>
            <a:ext cx="6817784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3200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5135033" y="3508888"/>
            <a:ext cx="6817784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5867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167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157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335361" y="787805"/>
            <a:ext cx="10753195" cy="4415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335361" y="205515"/>
            <a:ext cx="10753195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035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05769DDD-80A4-4C87-A2FE-90124F5EC4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3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69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43941"/>
          <a:stretch/>
        </p:blipFill>
        <p:spPr>
          <a:xfrm>
            <a:off x="0" y="0"/>
            <a:ext cx="12192000" cy="4284248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4368991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2687108" y="4627211"/>
            <a:ext cx="6817784" cy="711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80000"/>
              </a:lnSpc>
              <a:buNone/>
              <a:defRPr sz="5333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Thank you</a:t>
            </a:r>
            <a:endParaRPr lang="ko-KR" altLang="en-US"/>
          </a:p>
        </p:txBody>
      </p:sp>
      <p:grpSp>
        <p:nvGrpSpPr>
          <p:cNvPr id="9" name="그룹 8"/>
          <p:cNvGrpSpPr/>
          <p:nvPr userDrawn="1"/>
        </p:nvGrpSpPr>
        <p:grpSpPr>
          <a:xfrm>
            <a:off x="5307829" y="342473"/>
            <a:ext cx="1539883" cy="3825307"/>
            <a:chOff x="3861641" y="433279"/>
            <a:chExt cx="1393371" cy="3461352"/>
          </a:xfrm>
        </p:grpSpPr>
        <p:pic>
          <p:nvPicPr>
            <p:cNvPr id="5" name="그림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524"/>
            <a:stretch/>
          </p:blipFill>
          <p:spPr>
            <a:xfrm>
              <a:off x="3861641" y="948914"/>
              <a:ext cx="1393371" cy="2945717"/>
            </a:xfrm>
            <a:prstGeom prst="rect">
              <a:avLst/>
            </a:prstGeom>
          </p:spPr>
        </p:pic>
        <p:grpSp>
          <p:nvGrpSpPr>
            <p:cNvPr id="6" name="그룹 5"/>
            <p:cNvGrpSpPr/>
            <p:nvPr userDrawn="1"/>
          </p:nvGrpSpPr>
          <p:grpSpPr>
            <a:xfrm>
              <a:off x="4350936" y="433279"/>
              <a:ext cx="442128" cy="414542"/>
              <a:chOff x="2992438" y="1774825"/>
              <a:chExt cx="3689350" cy="3459163"/>
            </a:xfrm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2992438" y="1774825"/>
                <a:ext cx="3689350" cy="2047875"/>
              </a:xfrm>
              <a:custGeom>
                <a:avLst/>
                <a:gdLst>
                  <a:gd name="T0" fmla="*/ 6614 w 11624"/>
                  <a:gd name="T1" fmla="*/ 6449 h 6452"/>
                  <a:gd name="T2" fmla="*/ 6588 w 11624"/>
                  <a:gd name="T3" fmla="*/ 6427 h 6452"/>
                  <a:gd name="T4" fmla="*/ 3419 w 11624"/>
                  <a:gd name="T5" fmla="*/ 4924 h 6452"/>
                  <a:gd name="T6" fmla="*/ 3386 w 11624"/>
                  <a:gd name="T7" fmla="*/ 4943 h 6452"/>
                  <a:gd name="T8" fmla="*/ 248 w 11624"/>
                  <a:gd name="T9" fmla="*/ 4948 h 6452"/>
                  <a:gd name="T10" fmla="*/ 213 w 11624"/>
                  <a:gd name="T11" fmla="*/ 4926 h 6452"/>
                  <a:gd name="T12" fmla="*/ 167 w 11624"/>
                  <a:gd name="T13" fmla="*/ 4755 h 6452"/>
                  <a:gd name="T14" fmla="*/ 86 w 11624"/>
                  <a:gd name="T15" fmla="*/ 4363 h 6452"/>
                  <a:gd name="T16" fmla="*/ 31 w 11624"/>
                  <a:gd name="T17" fmla="*/ 3968 h 6452"/>
                  <a:gd name="T18" fmla="*/ 6 w 11624"/>
                  <a:gd name="T19" fmla="*/ 3650 h 6452"/>
                  <a:gd name="T20" fmla="*/ 1 w 11624"/>
                  <a:gd name="T21" fmla="*/ 3371 h 6452"/>
                  <a:gd name="T22" fmla="*/ 38 w 11624"/>
                  <a:gd name="T23" fmla="*/ 2922 h 6452"/>
                  <a:gd name="T24" fmla="*/ 131 w 11624"/>
                  <a:gd name="T25" fmla="*/ 2485 h 6452"/>
                  <a:gd name="T26" fmla="*/ 278 w 11624"/>
                  <a:gd name="T27" fmla="*/ 2063 h 6452"/>
                  <a:gd name="T28" fmla="*/ 477 w 11624"/>
                  <a:gd name="T29" fmla="*/ 1662 h 6452"/>
                  <a:gd name="T30" fmla="*/ 725 w 11624"/>
                  <a:gd name="T31" fmla="*/ 1287 h 6452"/>
                  <a:gd name="T32" fmla="*/ 958 w 11624"/>
                  <a:gd name="T33" fmla="*/ 1011 h 6452"/>
                  <a:gd name="T34" fmla="*/ 1249 w 11624"/>
                  <a:gd name="T35" fmla="*/ 735 h 6452"/>
                  <a:gd name="T36" fmla="*/ 1563 w 11624"/>
                  <a:gd name="T37" fmla="*/ 500 h 6452"/>
                  <a:gd name="T38" fmla="*/ 1901 w 11624"/>
                  <a:gd name="T39" fmla="*/ 307 h 6452"/>
                  <a:gd name="T40" fmla="*/ 2194 w 11624"/>
                  <a:gd name="T41" fmla="*/ 180 h 6452"/>
                  <a:gd name="T42" fmla="*/ 2573 w 11624"/>
                  <a:gd name="T43" fmla="*/ 68 h 6452"/>
                  <a:gd name="T44" fmla="*/ 2961 w 11624"/>
                  <a:gd name="T45" fmla="*/ 10 h 6452"/>
                  <a:gd name="T46" fmla="*/ 3240 w 11624"/>
                  <a:gd name="T47" fmla="*/ 0 h 6452"/>
                  <a:gd name="T48" fmla="*/ 3457 w 11624"/>
                  <a:gd name="T49" fmla="*/ 12 h 6452"/>
                  <a:gd name="T50" fmla="*/ 3717 w 11624"/>
                  <a:gd name="T51" fmla="*/ 46 h 6452"/>
                  <a:gd name="T52" fmla="*/ 4142 w 11624"/>
                  <a:gd name="T53" fmla="*/ 157 h 6452"/>
                  <a:gd name="T54" fmla="*/ 4560 w 11624"/>
                  <a:gd name="T55" fmla="*/ 330 h 6452"/>
                  <a:gd name="T56" fmla="*/ 4966 w 11624"/>
                  <a:gd name="T57" fmla="*/ 566 h 6452"/>
                  <a:gd name="T58" fmla="*/ 5360 w 11624"/>
                  <a:gd name="T59" fmla="*/ 863 h 6452"/>
                  <a:gd name="T60" fmla="*/ 5738 w 11624"/>
                  <a:gd name="T61" fmla="*/ 1220 h 6452"/>
                  <a:gd name="T62" fmla="*/ 6035 w 11624"/>
                  <a:gd name="T63" fmla="*/ 1070 h 6452"/>
                  <a:gd name="T64" fmla="*/ 6420 w 11624"/>
                  <a:gd name="T65" fmla="*/ 736 h 6452"/>
                  <a:gd name="T66" fmla="*/ 6819 w 11624"/>
                  <a:gd name="T67" fmla="*/ 464 h 6452"/>
                  <a:gd name="T68" fmla="*/ 7231 w 11624"/>
                  <a:gd name="T69" fmla="*/ 254 h 6452"/>
                  <a:gd name="T70" fmla="*/ 7652 w 11624"/>
                  <a:gd name="T71" fmla="*/ 105 h 6452"/>
                  <a:gd name="T72" fmla="*/ 8038 w 11624"/>
                  <a:gd name="T73" fmla="*/ 26 h 6452"/>
                  <a:gd name="T74" fmla="*/ 8254 w 11624"/>
                  <a:gd name="T75" fmla="*/ 5 h 6452"/>
                  <a:gd name="T76" fmla="*/ 8428 w 11624"/>
                  <a:gd name="T77" fmla="*/ 0 h 6452"/>
                  <a:gd name="T78" fmla="*/ 8820 w 11624"/>
                  <a:gd name="T79" fmla="*/ 27 h 6452"/>
                  <a:gd name="T80" fmla="*/ 9205 w 11624"/>
                  <a:gd name="T81" fmla="*/ 107 h 6452"/>
                  <a:gd name="T82" fmla="*/ 9580 w 11624"/>
                  <a:gd name="T83" fmla="*/ 240 h 6452"/>
                  <a:gd name="T84" fmla="*/ 9862 w 11624"/>
                  <a:gd name="T85" fmla="*/ 379 h 6452"/>
                  <a:gd name="T86" fmla="*/ 10190 w 11624"/>
                  <a:gd name="T87" fmla="*/ 589 h 6452"/>
                  <a:gd name="T88" fmla="*/ 10496 w 11624"/>
                  <a:gd name="T89" fmla="*/ 840 h 6452"/>
                  <a:gd name="T90" fmla="*/ 10727 w 11624"/>
                  <a:gd name="T91" fmla="*/ 1078 h 6452"/>
                  <a:gd name="T92" fmla="*/ 11006 w 11624"/>
                  <a:gd name="T93" fmla="*/ 1433 h 6452"/>
                  <a:gd name="T94" fmla="*/ 11235 w 11624"/>
                  <a:gd name="T95" fmla="*/ 1820 h 6452"/>
                  <a:gd name="T96" fmla="*/ 11413 w 11624"/>
                  <a:gd name="T97" fmla="*/ 2230 h 6452"/>
                  <a:gd name="T98" fmla="*/ 11538 w 11624"/>
                  <a:gd name="T99" fmla="*/ 2659 h 6452"/>
                  <a:gd name="T100" fmla="*/ 11608 w 11624"/>
                  <a:gd name="T101" fmla="*/ 3101 h 6452"/>
                  <a:gd name="T102" fmla="*/ 11622 w 11624"/>
                  <a:gd name="T103" fmla="*/ 3551 h 6452"/>
                  <a:gd name="T104" fmla="*/ 11615 w 11624"/>
                  <a:gd name="T105" fmla="*/ 3728 h 6452"/>
                  <a:gd name="T106" fmla="*/ 11576 w 11624"/>
                  <a:gd name="T107" fmla="*/ 4119 h 6452"/>
                  <a:gd name="T108" fmla="*/ 11512 w 11624"/>
                  <a:gd name="T109" fmla="*/ 4507 h 6452"/>
                  <a:gd name="T110" fmla="*/ 11424 w 11624"/>
                  <a:gd name="T111" fmla="*/ 4890 h 6452"/>
                  <a:gd name="T112" fmla="*/ 11405 w 11624"/>
                  <a:gd name="T113" fmla="*/ 4918 h 6452"/>
                  <a:gd name="T114" fmla="*/ 7299 w 11624"/>
                  <a:gd name="T115" fmla="*/ 4929 h 6452"/>
                  <a:gd name="T116" fmla="*/ 6669 w 11624"/>
                  <a:gd name="T117" fmla="*/ 6438 h 6452"/>
                  <a:gd name="T118" fmla="*/ 6637 w 11624"/>
                  <a:gd name="T119" fmla="*/ 6452 h 6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624" h="6452">
                    <a:moveTo>
                      <a:pt x="6634" y="6452"/>
                    </a:moveTo>
                    <a:lnTo>
                      <a:pt x="6634" y="6452"/>
                    </a:lnTo>
                    <a:lnTo>
                      <a:pt x="6626" y="6452"/>
                    </a:lnTo>
                    <a:lnTo>
                      <a:pt x="6620" y="6451"/>
                    </a:lnTo>
                    <a:lnTo>
                      <a:pt x="6614" y="6449"/>
                    </a:lnTo>
                    <a:lnTo>
                      <a:pt x="6608" y="6445"/>
                    </a:lnTo>
                    <a:lnTo>
                      <a:pt x="6602" y="6442"/>
                    </a:lnTo>
                    <a:lnTo>
                      <a:pt x="6597" y="6438"/>
                    </a:lnTo>
                    <a:lnTo>
                      <a:pt x="6593" y="6432"/>
                    </a:lnTo>
                    <a:lnTo>
                      <a:pt x="6588" y="6427"/>
                    </a:lnTo>
                    <a:lnTo>
                      <a:pt x="4348" y="2710"/>
                    </a:lnTo>
                    <a:lnTo>
                      <a:pt x="3426" y="4910"/>
                    </a:lnTo>
                    <a:lnTo>
                      <a:pt x="3426" y="4910"/>
                    </a:lnTo>
                    <a:lnTo>
                      <a:pt x="3423" y="4916"/>
                    </a:lnTo>
                    <a:lnTo>
                      <a:pt x="3419" y="4924"/>
                    </a:lnTo>
                    <a:lnTo>
                      <a:pt x="3413" y="4929"/>
                    </a:lnTo>
                    <a:lnTo>
                      <a:pt x="3408" y="4934"/>
                    </a:lnTo>
                    <a:lnTo>
                      <a:pt x="3401" y="4938"/>
                    </a:lnTo>
                    <a:lnTo>
                      <a:pt x="3394" y="4941"/>
                    </a:lnTo>
                    <a:lnTo>
                      <a:pt x="3386" y="4943"/>
                    </a:lnTo>
                    <a:lnTo>
                      <a:pt x="3378" y="4944"/>
                    </a:lnTo>
                    <a:lnTo>
                      <a:pt x="3378" y="4944"/>
                    </a:lnTo>
                    <a:lnTo>
                      <a:pt x="256" y="4948"/>
                    </a:lnTo>
                    <a:lnTo>
                      <a:pt x="256" y="4948"/>
                    </a:lnTo>
                    <a:lnTo>
                      <a:pt x="248" y="4948"/>
                    </a:lnTo>
                    <a:lnTo>
                      <a:pt x="239" y="4946"/>
                    </a:lnTo>
                    <a:lnTo>
                      <a:pt x="231" y="4943"/>
                    </a:lnTo>
                    <a:lnTo>
                      <a:pt x="225" y="4938"/>
                    </a:lnTo>
                    <a:lnTo>
                      <a:pt x="219" y="4932"/>
                    </a:lnTo>
                    <a:lnTo>
                      <a:pt x="213" y="4926"/>
                    </a:lnTo>
                    <a:lnTo>
                      <a:pt x="209" y="4918"/>
                    </a:lnTo>
                    <a:lnTo>
                      <a:pt x="207" y="4911"/>
                    </a:lnTo>
                    <a:lnTo>
                      <a:pt x="207" y="4911"/>
                    </a:lnTo>
                    <a:lnTo>
                      <a:pt x="186" y="4833"/>
                    </a:lnTo>
                    <a:lnTo>
                      <a:pt x="167" y="4755"/>
                    </a:lnTo>
                    <a:lnTo>
                      <a:pt x="148" y="4677"/>
                    </a:lnTo>
                    <a:lnTo>
                      <a:pt x="131" y="4600"/>
                    </a:lnTo>
                    <a:lnTo>
                      <a:pt x="115" y="4521"/>
                    </a:lnTo>
                    <a:lnTo>
                      <a:pt x="100" y="4442"/>
                    </a:lnTo>
                    <a:lnTo>
                      <a:pt x="86" y="4363"/>
                    </a:lnTo>
                    <a:lnTo>
                      <a:pt x="73" y="4284"/>
                    </a:lnTo>
                    <a:lnTo>
                      <a:pt x="61" y="4205"/>
                    </a:lnTo>
                    <a:lnTo>
                      <a:pt x="50" y="4127"/>
                    </a:lnTo>
                    <a:lnTo>
                      <a:pt x="40" y="4048"/>
                    </a:lnTo>
                    <a:lnTo>
                      <a:pt x="31" y="3968"/>
                    </a:lnTo>
                    <a:lnTo>
                      <a:pt x="23" y="3889"/>
                    </a:lnTo>
                    <a:lnTo>
                      <a:pt x="17" y="3809"/>
                    </a:lnTo>
                    <a:lnTo>
                      <a:pt x="11" y="3729"/>
                    </a:lnTo>
                    <a:lnTo>
                      <a:pt x="6" y="3650"/>
                    </a:lnTo>
                    <a:lnTo>
                      <a:pt x="6" y="3650"/>
                    </a:lnTo>
                    <a:lnTo>
                      <a:pt x="7" y="3642"/>
                    </a:lnTo>
                    <a:lnTo>
                      <a:pt x="7" y="3642"/>
                    </a:lnTo>
                    <a:lnTo>
                      <a:pt x="3" y="3551"/>
                    </a:lnTo>
                    <a:lnTo>
                      <a:pt x="0" y="3460"/>
                    </a:lnTo>
                    <a:lnTo>
                      <a:pt x="1" y="3371"/>
                    </a:lnTo>
                    <a:lnTo>
                      <a:pt x="4" y="3280"/>
                    </a:lnTo>
                    <a:lnTo>
                      <a:pt x="9" y="3190"/>
                    </a:lnTo>
                    <a:lnTo>
                      <a:pt x="17" y="3101"/>
                    </a:lnTo>
                    <a:lnTo>
                      <a:pt x="26" y="3011"/>
                    </a:lnTo>
                    <a:lnTo>
                      <a:pt x="38" y="2922"/>
                    </a:lnTo>
                    <a:lnTo>
                      <a:pt x="52" y="2834"/>
                    </a:lnTo>
                    <a:lnTo>
                      <a:pt x="68" y="2746"/>
                    </a:lnTo>
                    <a:lnTo>
                      <a:pt x="87" y="2658"/>
                    </a:lnTo>
                    <a:lnTo>
                      <a:pt x="108" y="2571"/>
                    </a:lnTo>
                    <a:lnTo>
                      <a:pt x="131" y="2485"/>
                    </a:lnTo>
                    <a:lnTo>
                      <a:pt x="156" y="2399"/>
                    </a:lnTo>
                    <a:lnTo>
                      <a:pt x="183" y="2313"/>
                    </a:lnTo>
                    <a:lnTo>
                      <a:pt x="213" y="2229"/>
                    </a:lnTo>
                    <a:lnTo>
                      <a:pt x="244" y="2146"/>
                    </a:lnTo>
                    <a:lnTo>
                      <a:pt x="278" y="2063"/>
                    </a:lnTo>
                    <a:lnTo>
                      <a:pt x="314" y="1981"/>
                    </a:lnTo>
                    <a:lnTo>
                      <a:pt x="351" y="1900"/>
                    </a:lnTo>
                    <a:lnTo>
                      <a:pt x="391" y="1819"/>
                    </a:lnTo>
                    <a:lnTo>
                      <a:pt x="432" y="1740"/>
                    </a:lnTo>
                    <a:lnTo>
                      <a:pt x="477" y="1662"/>
                    </a:lnTo>
                    <a:lnTo>
                      <a:pt x="522" y="1584"/>
                    </a:lnTo>
                    <a:lnTo>
                      <a:pt x="570" y="1509"/>
                    </a:lnTo>
                    <a:lnTo>
                      <a:pt x="620" y="1433"/>
                    </a:lnTo>
                    <a:lnTo>
                      <a:pt x="671" y="1360"/>
                    </a:lnTo>
                    <a:lnTo>
                      <a:pt x="725" y="1287"/>
                    </a:lnTo>
                    <a:lnTo>
                      <a:pt x="780" y="1216"/>
                    </a:lnTo>
                    <a:lnTo>
                      <a:pt x="838" y="1146"/>
                    </a:lnTo>
                    <a:lnTo>
                      <a:pt x="898" y="1078"/>
                    </a:lnTo>
                    <a:lnTo>
                      <a:pt x="958" y="1011"/>
                    </a:lnTo>
                    <a:lnTo>
                      <a:pt x="958" y="1011"/>
                    </a:lnTo>
                    <a:lnTo>
                      <a:pt x="1014" y="952"/>
                    </a:lnTo>
                    <a:lnTo>
                      <a:pt x="1072" y="895"/>
                    </a:lnTo>
                    <a:lnTo>
                      <a:pt x="1129" y="840"/>
                    </a:lnTo>
                    <a:lnTo>
                      <a:pt x="1188" y="787"/>
                    </a:lnTo>
                    <a:lnTo>
                      <a:pt x="1249" y="735"/>
                    </a:lnTo>
                    <a:lnTo>
                      <a:pt x="1309" y="685"/>
                    </a:lnTo>
                    <a:lnTo>
                      <a:pt x="1372" y="636"/>
                    </a:lnTo>
                    <a:lnTo>
                      <a:pt x="1435" y="589"/>
                    </a:lnTo>
                    <a:lnTo>
                      <a:pt x="1498" y="543"/>
                    </a:lnTo>
                    <a:lnTo>
                      <a:pt x="1563" y="500"/>
                    </a:lnTo>
                    <a:lnTo>
                      <a:pt x="1629" y="458"/>
                    </a:lnTo>
                    <a:lnTo>
                      <a:pt x="1696" y="418"/>
                    </a:lnTo>
                    <a:lnTo>
                      <a:pt x="1763" y="379"/>
                    </a:lnTo>
                    <a:lnTo>
                      <a:pt x="1832" y="341"/>
                    </a:lnTo>
                    <a:lnTo>
                      <a:pt x="1901" y="307"/>
                    </a:lnTo>
                    <a:lnTo>
                      <a:pt x="1971" y="273"/>
                    </a:lnTo>
                    <a:lnTo>
                      <a:pt x="1971" y="273"/>
                    </a:lnTo>
                    <a:lnTo>
                      <a:pt x="2045" y="240"/>
                    </a:lnTo>
                    <a:lnTo>
                      <a:pt x="2119" y="209"/>
                    </a:lnTo>
                    <a:lnTo>
                      <a:pt x="2194" y="180"/>
                    </a:lnTo>
                    <a:lnTo>
                      <a:pt x="2268" y="153"/>
                    </a:lnTo>
                    <a:lnTo>
                      <a:pt x="2344" y="130"/>
                    </a:lnTo>
                    <a:lnTo>
                      <a:pt x="2421" y="107"/>
                    </a:lnTo>
                    <a:lnTo>
                      <a:pt x="2496" y="86"/>
                    </a:lnTo>
                    <a:lnTo>
                      <a:pt x="2573" y="68"/>
                    </a:lnTo>
                    <a:lnTo>
                      <a:pt x="2650" y="52"/>
                    </a:lnTo>
                    <a:lnTo>
                      <a:pt x="2727" y="38"/>
                    </a:lnTo>
                    <a:lnTo>
                      <a:pt x="2805" y="27"/>
                    </a:lnTo>
                    <a:lnTo>
                      <a:pt x="2883" y="17"/>
                    </a:lnTo>
                    <a:lnTo>
                      <a:pt x="2961" y="10"/>
                    </a:lnTo>
                    <a:lnTo>
                      <a:pt x="3039" y="4"/>
                    </a:lnTo>
                    <a:lnTo>
                      <a:pt x="3118" y="1"/>
                    </a:lnTo>
                    <a:lnTo>
                      <a:pt x="3197" y="0"/>
                    </a:lnTo>
                    <a:lnTo>
                      <a:pt x="3197" y="0"/>
                    </a:lnTo>
                    <a:lnTo>
                      <a:pt x="3240" y="0"/>
                    </a:lnTo>
                    <a:lnTo>
                      <a:pt x="3284" y="1"/>
                    </a:lnTo>
                    <a:lnTo>
                      <a:pt x="3328" y="2"/>
                    </a:lnTo>
                    <a:lnTo>
                      <a:pt x="3371" y="5"/>
                    </a:lnTo>
                    <a:lnTo>
                      <a:pt x="3414" y="7"/>
                    </a:lnTo>
                    <a:lnTo>
                      <a:pt x="3457" y="12"/>
                    </a:lnTo>
                    <a:lnTo>
                      <a:pt x="3501" y="16"/>
                    </a:lnTo>
                    <a:lnTo>
                      <a:pt x="3544" y="20"/>
                    </a:lnTo>
                    <a:lnTo>
                      <a:pt x="3587" y="26"/>
                    </a:lnTo>
                    <a:lnTo>
                      <a:pt x="3630" y="32"/>
                    </a:lnTo>
                    <a:lnTo>
                      <a:pt x="3717" y="46"/>
                    </a:lnTo>
                    <a:lnTo>
                      <a:pt x="3802" y="64"/>
                    </a:lnTo>
                    <a:lnTo>
                      <a:pt x="3888" y="83"/>
                    </a:lnTo>
                    <a:lnTo>
                      <a:pt x="3974" y="105"/>
                    </a:lnTo>
                    <a:lnTo>
                      <a:pt x="4058" y="130"/>
                    </a:lnTo>
                    <a:lnTo>
                      <a:pt x="4142" y="157"/>
                    </a:lnTo>
                    <a:lnTo>
                      <a:pt x="4226" y="187"/>
                    </a:lnTo>
                    <a:lnTo>
                      <a:pt x="4311" y="219"/>
                    </a:lnTo>
                    <a:lnTo>
                      <a:pt x="4394" y="254"/>
                    </a:lnTo>
                    <a:lnTo>
                      <a:pt x="4477" y="290"/>
                    </a:lnTo>
                    <a:lnTo>
                      <a:pt x="4560" y="330"/>
                    </a:lnTo>
                    <a:lnTo>
                      <a:pt x="4642" y="373"/>
                    </a:lnTo>
                    <a:lnTo>
                      <a:pt x="4724" y="417"/>
                    </a:lnTo>
                    <a:lnTo>
                      <a:pt x="4805" y="464"/>
                    </a:lnTo>
                    <a:lnTo>
                      <a:pt x="4886" y="514"/>
                    </a:lnTo>
                    <a:lnTo>
                      <a:pt x="4966" y="566"/>
                    </a:lnTo>
                    <a:lnTo>
                      <a:pt x="5046" y="621"/>
                    </a:lnTo>
                    <a:lnTo>
                      <a:pt x="5126" y="677"/>
                    </a:lnTo>
                    <a:lnTo>
                      <a:pt x="5205" y="736"/>
                    </a:lnTo>
                    <a:lnTo>
                      <a:pt x="5283" y="799"/>
                    </a:lnTo>
                    <a:lnTo>
                      <a:pt x="5360" y="863"/>
                    </a:lnTo>
                    <a:lnTo>
                      <a:pt x="5437" y="930"/>
                    </a:lnTo>
                    <a:lnTo>
                      <a:pt x="5514" y="999"/>
                    </a:lnTo>
                    <a:lnTo>
                      <a:pt x="5589" y="1070"/>
                    </a:lnTo>
                    <a:lnTo>
                      <a:pt x="5664" y="1144"/>
                    </a:lnTo>
                    <a:lnTo>
                      <a:pt x="5738" y="1220"/>
                    </a:lnTo>
                    <a:lnTo>
                      <a:pt x="5813" y="1299"/>
                    </a:lnTo>
                    <a:lnTo>
                      <a:pt x="5813" y="1299"/>
                    </a:lnTo>
                    <a:lnTo>
                      <a:pt x="5886" y="1220"/>
                    </a:lnTo>
                    <a:lnTo>
                      <a:pt x="5961" y="1144"/>
                    </a:lnTo>
                    <a:lnTo>
                      <a:pt x="6035" y="1070"/>
                    </a:lnTo>
                    <a:lnTo>
                      <a:pt x="6111" y="999"/>
                    </a:lnTo>
                    <a:lnTo>
                      <a:pt x="6188" y="930"/>
                    </a:lnTo>
                    <a:lnTo>
                      <a:pt x="6264" y="863"/>
                    </a:lnTo>
                    <a:lnTo>
                      <a:pt x="6342" y="799"/>
                    </a:lnTo>
                    <a:lnTo>
                      <a:pt x="6420" y="736"/>
                    </a:lnTo>
                    <a:lnTo>
                      <a:pt x="6499" y="677"/>
                    </a:lnTo>
                    <a:lnTo>
                      <a:pt x="6579" y="621"/>
                    </a:lnTo>
                    <a:lnTo>
                      <a:pt x="6659" y="566"/>
                    </a:lnTo>
                    <a:lnTo>
                      <a:pt x="6738" y="514"/>
                    </a:lnTo>
                    <a:lnTo>
                      <a:pt x="6819" y="464"/>
                    </a:lnTo>
                    <a:lnTo>
                      <a:pt x="6900" y="417"/>
                    </a:lnTo>
                    <a:lnTo>
                      <a:pt x="6983" y="373"/>
                    </a:lnTo>
                    <a:lnTo>
                      <a:pt x="7065" y="330"/>
                    </a:lnTo>
                    <a:lnTo>
                      <a:pt x="7148" y="290"/>
                    </a:lnTo>
                    <a:lnTo>
                      <a:pt x="7231" y="254"/>
                    </a:lnTo>
                    <a:lnTo>
                      <a:pt x="7314" y="219"/>
                    </a:lnTo>
                    <a:lnTo>
                      <a:pt x="7398" y="187"/>
                    </a:lnTo>
                    <a:lnTo>
                      <a:pt x="7483" y="157"/>
                    </a:lnTo>
                    <a:lnTo>
                      <a:pt x="7567" y="130"/>
                    </a:lnTo>
                    <a:lnTo>
                      <a:pt x="7652" y="105"/>
                    </a:lnTo>
                    <a:lnTo>
                      <a:pt x="7736" y="83"/>
                    </a:lnTo>
                    <a:lnTo>
                      <a:pt x="7823" y="64"/>
                    </a:lnTo>
                    <a:lnTo>
                      <a:pt x="7908" y="46"/>
                    </a:lnTo>
                    <a:lnTo>
                      <a:pt x="7995" y="32"/>
                    </a:lnTo>
                    <a:lnTo>
                      <a:pt x="8038" y="26"/>
                    </a:lnTo>
                    <a:lnTo>
                      <a:pt x="8081" y="20"/>
                    </a:lnTo>
                    <a:lnTo>
                      <a:pt x="8124" y="16"/>
                    </a:lnTo>
                    <a:lnTo>
                      <a:pt x="8167" y="12"/>
                    </a:lnTo>
                    <a:lnTo>
                      <a:pt x="8211" y="7"/>
                    </a:lnTo>
                    <a:lnTo>
                      <a:pt x="8254" y="5"/>
                    </a:lnTo>
                    <a:lnTo>
                      <a:pt x="8297" y="2"/>
                    </a:lnTo>
                    <a:lnTo>
                      <a:pt x="8341" y="1"/>
                    </a:lnTo>
                    <a:lnTo>
                      <a:pt x="8384" y="0"/>
                    </a:lnTo>
                    <a:lnTo>
                      <a:pt x="8428" y="0"/>
                    </a:lnTo>
                    <a:lnTo>
                      <a:pt x="8428" y="0"/>
                    </a:lnTo>
                    <a:lnTo>
                      <a:pt x="8506" y="1"/>
                    </a:lnTo>
                    <a:lnTo>
                      <a:pt x="8585" y="4"/>
                    </a:lnTo>
                    <a:lnTo>
                      <a:pt x="8664" y="10"/>
                    </a:lnTo>
                    <a:lnTo>
                      <a:pt x="8742" y="17"/>
                    </a:lnTo>
                    <a:lnTo>
                      <a:pt x="8820" y="27"/>
                    </a:lnTo>
                    <a:lnTo>
                      <a:pt x="8897" y="38"/>
                    </a:lnTo>
                    <a:lnTo>
                      <a:pt x="8975" y="52"/>
                    </a:lnTo>
                    <a:lnTo>
                      <a:pt x="9052" y="68"/>
                    </a:lnTo>
                    <a:lnTo>
                      <a:pt x="9129" y="86"/>
                    </a:lnTo>
                    <a:lnTo>
                      <a:pt x="9205" y="107"/>
                    </a:lnTo>
                    <a:lnTo>
                      <a:pt x="9281" y="130"/>
                    </a:lnTo>
                    <a:lnTo>
                      <a:pt x="9356" y="153"/>
                    </a:lnTo>
                    <a:lnTo>
                      <a:pt x="9431" y="180"/>
                    </a:lnTo>
                    <a:lnTo>
                      <a:pt x="9505" y="209"/>
                    </a:lnTo>
                    <a:lnTo>
                      <a:pt x="9580" y="240"/>
                    </a:lnTo>
                    <a:lnTo>
                      <a:pt x="9653" y="273"/>
                    </a:lnTo>
                    <a:lnTo>
                      <a:pt x="9653" y="273"/>
                    </a:lnTo>
                    <a:lnTo>
                      <a:pt x="9724" y="307"/>
                    </a:lnTo>
                    <a:lnTo>
                      <a:pt x="9793" y="342"/>
                    </a:lnTo>
                    <a:lnTo>
                      <a:pt x="9862" y="379"/>
                    </a:lnTo>
                    <a:lnTo>
                      <a:pt x="9929" y="418"/>
                    </a:lnTo>
                    <a:lnTo>
                      <a:pt x="9996" y="458"/>
                    </a:lnTo>
                    <a:lnTo>
                      <a:pt x="10062" y="500"/>
                    </a:lnTo>
                    <a:lnTo>
                      <a:pt x="10126" y="543"/>
                    </a:lnTo>
                    <a:lnTo>
                      <a:pt x="10190" y="589"/>
                    </a:lnTo>
                    <a:lnTo>
                      <a:pt x="10253" y="636"/>
                    </a:lnTo>
                    <a:lnTo>
                      <a:pt x="10315" y="685"/>
                    </a:lnTo>
                    <a:lnTo>
                      <a:pt x="10376" y="735"/>
                    </a:lnTo>
                    <a:lnTo>
                      <a:pt x="10436" y="787"/>
                    </a:lnTo>
                    <a:lnTo>
                      <a:pt x="10496" y="840"/>
                    </a:lnTo>
                    <a:lnTo>
                      <a:pt x="10553" y="895"/>
                    </a:lnTo>
                    <a:lnTo>
                      <a:pt x="10610" y="952"/>
                    </a:lnTo>
                    <a:lnTo>
                      <a:pt x="10666" y="1011"/>
                    </a:lnTo>
                    <a:lnTo>
                      <a:pt x="10666" y="1011"/>
                    </a:lnTo>
                    <a:lnTo>
                      <a:pt x="10727" y="1078"/>
                    </a:lnTo>
                    <a:lnTo>
                      <a:pt x="10786" y="1146"/>
                    </a:lnTo>
                    <a:lnTo>
                      <a:pt x="10845" y="1216"/>
                    </a:lnTo>
                    <a:lnTo>
                      <a:pt x="10900" y="1287"/>
                    </a:lnTo>
                    <a:lnTo>
                      <a:pt x="10954" y="1360"/>
                    </a:lnTo>
                    <a:lnTo>
                      <a:pt x="11006" y="1433"/>
                    </a:lnTo>
                    <a:lnTo>
                      <a:pt x="11055" y="1509"/>
                    </a:lnTo>
                    <a:lnTo>
                      <a:pt x="11103" y="1584"/>
                    </a:lnTo>
                    <a:lnTo>
                      <a:pt x="11148" y="1662"/>
                    </a:lnTo>
                    <a:lnTo>
                      <a:pt x="11192" y="1740"/>
                    </a:lnTo>
                    <a:lnTo>
                      <a:pt x="11235" y="1820"/>
                    </a:lnTo>
                    <a:lnTo>
                      <a:pt x="11273" y="1900"/>
                    </a:lnTo>
                    <a:lnTo>
                      <a:pt x="11311" y="1981"/>
                    </a:lnTo>
                    <a:lnTo>
                      <a:pt x="11347" y="2063"/>
                    </a:lnTo>
                    <a:lnTo>
                      <a:pt x="11381" y="2146"/>
                    </a:lnTo>
                    <a:lnTo>
                      <a:pt x="11413" y="2230"/>
                    </a:lnTo>
                    <a:lnTo>
                      <a:pt x="11442" y="2314"/>
                    </a:lnTo>
                    <a:lnTo>
                      <a:pt x="11469" y="2400"/>
                    </a:lnTo>
                    <a:lnTo>
                      <a:pt x="11494" y="2485"/>
                    </a:lnTo>
                    <a:lnTo>
                      <a:pt x="11517" y="2571"/>
                    </a:lnTo>
                    <a:lnTo>
                      <a:pt x="11538" y="2659"/>
                    </a:lnTo>
                    <a:lnTo>
                      <a:pt x="11556" y="2746"/>
                    </a:lnTo>
                    <a:lnTo>
                      <a:pt x="11573" y="2835"/>
                    </a:lnTo>
                    <a:lnTo>
                      <a:pt x="11587" y="2922"/>
                    </a:lnTo>
                    <a:lnTo>
                      <a:pt x="11598" y="3012"/>
                    </a:lnTo>
                    <a:lnTo>
                      <a:pt x="11608" y="3101"/>
                    </a:lnTo>
                    <a:lnTo>
                      <a:pt x="11616" y="3190"/>
                    </a:lnTo>
                    <a:lnTo>
                      <a:pt x="11621" y="3281"/>
                    </a:lnTo>
                    <a:lnTo>
                      <a:pt x="11624" y="3371"/>
                    </a:lnTo>
                    <a:lnTo>
                      <a:pt x="11624" y="3461"/>
                    </a:lnTo>
                    <a:lnTo>
                      <a:pt x="11622" y="3551"/>
                    </a:lnTo>
                    <a:lnTo>
                      <a:pt x="11619" y="3642"/>
                    </a:lnTo>
                    <a:lnTo>
                      <a:pt x="11619" y="3642"/>
                    </a:lnTo>
                    <a:lnTo>
                      <a:pt x="11619" y="3650"/>
                    </a:lnTo>
                    <a:lnTo>
                      <a:pt x="11619" y="3650"/>
                    </a:lnTo>
                    <a:lnTo>
                      <a:pt x="11615" y="3728"/>
                    </a:lnTo>
                    <a:lnTo>
                      <a:pt x="11608" y="3807"/>
                    </a:lnTo>
                    <a:lnTo>
                      <a:pt x="11602" y="3885"/>
                    </a:lnTo>
                    <a:lnTo>
                      <a:pt x="11594" y="3962"/>
                    </a:lnTo>
                    <a:lnTo>
                      <a:pt x="11586" y="4041"/>
                    </a:lnTo>
                    <a:lnTo>
                      <a:pt x="11576" y="4119"/>
                    </a:lnTo>
                    <a:lnTo>
                      <a:pt x="11565" y="4197"/>
                    </a:lnTo>
                    <a:lnTo>
                      <a:pt x="11553" y="4275"/>
                    </a:lnTo>
                    <a:lnTo>
                      <a:pt x="11541" y="4352"/>
                    </a:lnTo>
                    <a:lnTo>
                      <a:pt x="11527" y="4430"/>
                    </a:lnTo>
                    <a:lnTo>
                      <a:pt x="11512" y="4507"/>
                    </a:lnTo>
                    <a:lnTo>
                      <a:pt x="11497" y="4585"/>
                    </a:lnTo>
                    <a:lnTo>
                      <a:pt x="11480" y="4661"/>
                    </a:lnTo>
                    <a:lnTo>
                      <a:pt x="11462" y="4738"/>
                    </a:lnTo>
                    <a:lnTo>
                      <a:pt x="11444" y="4815"/>
                    </a:lnTo>
                    <a:lnTo>
                      <a:pt x="11424" y="4890"/>
                    </a:lnTo>
                    <a:lnTo>
                      <a:pt x="11424" y="4890"/>
                    </a:lnTo>
                    <a:lnTo>
                      <a:pt x="11421" y="4899"/>
                    </a:lnTo>
                    <a:lnTo>
                      <a:pt x="11417" y="4906"/>
                    </a:lnTo>
                    <a:lnTo>
                      <a:pt x="11412" y="4913"/>
                    </a:lnTo>
                    <a:lnTo>
                      <a:pt x="11405" y="4918"/>
                    </a:lnTo>
                    <a:lnTo>
                      <a:pt x="11399" y="4923"/>
                    </a:lnTo>
                    <a:lnTo>
                      <a:pt x="11391" y="4927"/>
                    </a:lnTo>
                    <a:lnTo>
                      <a:pt x="11382" y="4929"/>
                    </a:lnTo>
                    <a:lnTo>
                      <a:pt x="11374" y="4929"/>
                    </a:lnTo>
                    <a:lnTo>
                      <a:pt x="7299" y="4929"/>
                    </a:lnTo>
                    <a:lnTo>
                      <a:pt x="6681" y="6421"/>
                    </a:lnTo>
                    <a:lnTo>
                      <a:pt x="6681" y="6421"/>
                    </a:lnTo>
                    <a:lnTo>
                      <a:pt x="6678" y="6427"/>
                    </a:lnTo>
                    <a:lnTo>
                      <a:pt x="6674" y="6432"/>
                    </a:lnTo>
                    <a:lnTo>
                      <a:pt x="6669" y="6438"/>
                    </a:lnTo>
                    <a:lnTo>
                      <a:pt x="6664" y="6442"/>
                    </a:lnTo>
                    <a:lnTo>
                      <a:pt x="6657" y="6446"/>
                    </a:lnTo>
                    <a:lnTo>
                      <a:pt x="6651" y="6449"/>
                    </a:lnTo>
                    <a:lnTo>
                      <a:pt x="6645" y="6451"/>
                    </a:lnTo>
                    <a:lnTo>
                      <a:pt x="6637" y="6452"/>
                    </a:lnTo>
                    <a:lnTo>
                      <a:pt x="6637" y="6452"/>
                    </a:lnTo>
                    <a:lnTo>
                      <a:pt x="6634" y="6452"/>
                    </a:lnTo>
                    <a:lnTo>
                      <a:pt x="6634" y="6452"/>
                    </a:lnTo>
                    <a:close/>
                  </a:path>
                </a:pathLst>
              </a:custGeom>
              <a:solidFill>
                <a:srgbClr val="EF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8" name="Freeform 10"/>
              <p:cNvSpPr>
                <a:spLocks/>
              </p:cNvSpPr>
              <p:nvPr/>
            </p:nvSpPr>
            <p:spPr bwMode="auto">
              <a:xfrm>
                <a:off x="3133725" y="3171825"/>
                <a:ext cx="3403600" cy="2062163"/>
              </a:xfrm>
              <a:custGeom>
                <a:avLst/>
                <a:gdLst>
                  <a:gd name="T0" fmla="*/ 5350 w 10719"/>
                  <a:gd name="T1" fmla="*/ 6492 h 6494"/>
                  <a:gd name="T2" fmla="*/ 5283 w 10719"/>
                  <a:gd name="T3" fmla="*/ 6457 h 6494"/>
                  <a:gd name="T4" fmla="*/ 4927 w 10719"/>
                  <a:gd name="T5" fmla="*/ 6266 h 6494"/>
                  <a:gd name="T6" fmla="*/ 4394 w 10719"/>
                  <a:gd name="T7" fmla="*/ 5962 h 6494"/>
                  <a:gd name="T8" fmla="*/ 3899 w 10719"/>
                  <a:gd name="T9" fmla="*/ 5654 h 6494"/>
                  <a:gd name="T10" fmla="*/ 3538 w 10719"/>
                  <a:gd name="T11" fmla="*/ 5410 h 6494"/>
                  <a:gd name="T12" fmla="*/ 3157 w 10719"/>
                  <a:gd name="T13" fmla="*/ 5136 h 6494"/>
                  <a:gd name="T14" fmla="*/ 2767 w 10719"/>
                  <a:gd name="T15" fmla="*/ 4833 h 6494"/>
                  <a:gd name="T16" fmla="*/ 2440 w 10719"/>
                  <a:gd name="T17" fmla="*/ 4561 h 6494"/>
                  <a:gd name="T18" fmla="*/ 2031 w 10719"/>
                  <a:gd name="T19" fmla="*/ 4189 h 6494"/>
                  <a:gd name="T20" fmla="*/ 1650 w 10719"/>
                  <a:gd name="T21" fmla="*/ 3808 h 6494"/>
                  <a:gd name="T22" fmla="*/ 1300 w 10719"/>
                  <a:gd name="T23" fmla="*/ 3418 h 6494"/>
                  <a:gd name="T24" fmla="*/ 1120 w 10719"/>
                  <a:gd name="T25" fmla="*/ 3201 h 6494"/>
                  <a:gd name="T26" fmla="*/ 933 w 10719"/>
                  <a:gd name="T27" fmla="*/ 2959 h 6494"/>
                  <a:gd name="T28" fmla="*/ 758 w 10719"/>
                  <a:gd name="T29" fmla="*/ 2714 h 6494"/>
                  <a:gd name="T30" fmla="*/ 595 w 10719"/>
                  <a:gd name="T31" fmla="*/ 2467 h 6494"/>
                  <a:gd name="T32" fmla="*/ 442 w 10719"/>
                  <a:gd name="T33" fmla="*/ 2217 h 6494"/>
                  <a:gd name="T34" fmla="*/ 302 w 10719"/>
                  <a:gd name="T35" fmla="*/ 1966 h 6494"/>
                  <a:gd name="T36" fmla="*/ 173 w 10719"/>
                  <a:gd name="T37" fmla="*/ 1712 h 6494"/>
                  <a:gd name="T38" fmla="*/ 58 w 10719"/>
                  <a:gd name="T39" fmla="*/ 1456 h 6494"/>
                  <a:gd name="T40" fmla="*/ 4 w 10719"/>
                  <a:gd name="T41" fmla="*/ 1326 h 6494"/>
                  <a:gd name="T42" fmla="*/ 0 w 10719"/>
                  <a:gd name="T43" fmla="*/ 1301 h 6494"/>
                  <a:gd name="T44" fmla="*/ 8 w 10719"/>
                  <a:gd name="T45" fmla="*/ 1276 h 6494"/>
                  <a:gd name="T46" fmla="*/ 21 w 10719"/>
                  <a:gd name="T47" fmla="*/ 1264 h 6494"/>
                  <a:gd name="T48" fmla="*/ 45 w 10719"/>
                  <a:gd name="T49" fmla="*/ 1254 h 6494"/>
                  <a:gd name="T50" fmla="*/ 3963 w 10719"/>
                  <a:gd name="T51" fmla="*/ 31 h 6494"/>
                  <a:gd name="T52" fmla="*/ 3980 w 10719"/>
                  <a:gd name="T53" fmla="*/ 10 h 6494"/>
                  <a:gd name="T54" fmla="*/ 4006 w 10719"/>
                  <a:gd name="T55" fmla="*/ 0 h 6494"/>
                  <a:gd name="T56" fmla="*/ 4017 w 10719"/>
                  <a:gd name="T57" fmla="*/ 0 h 6494"/>
                  <a:gd name="T58" fmla="*/ 4042 w 10719"/>
                  <a:gd name="T59" fmla="*/ 10 h 6494"/>
                  <a:gd name="T60" fmla="*/ 6315 w 10719"/>
                  <a:gd name="T61" fmla="*/ 3658 h 6494"/>
                  <a:gd name="T62" fmla="*/ 7287 w 10719"/>
                  <a:gd name="T63" fmla="*/ 1294 h 6494"/>
                  <a:gd name="T64" fmla="*/ 7312 w 10719"/>
                  <a:gd name="T65" fmla="*/ 1278 h 6494"/>
                  <a:gd name="T66" fmla="*/ 10667 w 10719"/>
                  <a:gd name="T67" fmla="*/ 1274 h 6494"/>
                  <a:gd name="T68" fmla="*/ 10692 w 10719"/>
                  <a:gd name="T69" fmla="*/ 1281 h 6494"/>
                  <a:gd name="T70" fmla="*/ 10710 w 10719"/>
                  <a:gd name="T71" fmla="*/ 1298 h 6494"/>
                  <a:gd name="T72" fmla="*/ 10717 w 10719"/>
                  <a:gd name="T73" fmla="*/ 1315 h 6494"/>
                  <a:gd name="T74" fmla="*/ 10717 w 10719"/>
                  <a:gd name="T75" fmla="*/ 1340 h 6494"/>
                  <a:gd name="T76" fmla="*/ 10661 w 10719"/>
                  <a:gd name="T77" fmla="*/ 1474 h 6494"/>
                  <a:gd name="T78" fmla="*/ 10545 w 10719"/>
                  <a:gd name="T79" fmla="*/ 1729 h 6494"/>
                  <a:gd name="T80" fmla="*/ 10416 w 10719"/>
                  <a:gd name="T81" fmla="*/ 1982 h 6494"/>
                  <a:gd name="T82" fmla="*/ 10276 w 10719"/>
                  <a:gd name="T83" fmla="*/ 2232 h 6494"/>
                  <a:gd name="T84" fmla="*/ 10123 w 10719"/>
                  <a:gd name="T85" fmla="*/ 2482 h 6494"/>
                  <a:gd name="T86" fmla="*/ 9959 w 10719"/>
                  <a:gd name="T87" fmla="*/ 2728 h 6494"/>
                  <a:gd name="T88" fmla="*/ 9784 w 10719"/>
                  <a:gd name="T89" fmla="*/ 2971 h 6494"/>
                  <a:gd name="T90" fmla="*/ 9598 w 10719"/>
                  <a:gd name="T91" fmla="*/ 3213 h 6494"/>
                  <a:gd name="T92" fmla="*/ 9418 w 10719"/>
                  <a:gd name="T93" fmla="*/ 3430 h 6494"/>
                  <a:gd name="T94" fmla="*/ 9068 w 10719"/>
                  <a:gd name="T95" fmla="*/ 3818 h 6494"/>
                  <a:gd name="T96" fmla="*/ 8688 w 10719"/>
                  <a:gd name="T97" fmla="*/ 4197 h 6494"/>
                  <a:gd name="T98" fmla="*/ 8279 w 10719"/>
                  <a:gd name="T99" fmla="*/ 4568 h 6494"/>
                  <a:gd name="T100" fmla="*/ 7953 w 10719"/>
                  <a:gd name="T101" fmla="*/ 4839 h 6494"/>
                  <a:gd name="T102" fmla="*/ 7563 w 10719"/>
                  <a:gd name="T103" fmla="*/ 5141 h 6494"/>
                  <a:gd name="T104" fmla="*/ 7184 w 10719"/>
                  <a:gd name="T105" fmla="*/ 5414 h 6494"/>
                  <a:gd name="T106" fmla="*/ 6823 w 10719"/>
                  <a:gd name="T107" fmla="*/ 5656 h 6494"/>
                  <a:gd name="T108" fmla="*/ 6331 w 10719"/>
                  <a:gd name="T109" fmla="*/ 5964 h 6494"/>
                  <a:gd name="T110" fmla="*/ 5799 w 10719"/>
                  <a:gd name="T111" fmla="*/ 6267 h 6494"/>
                  <a:gd name="T112" fmla="*/ 5444 w 10719"/>
                  <a:gd name="T113" fmla="*/ 6457 h 6494"/>
                  <a:gd name="T114" fmla="*/ 5377 w 10719"/>
                  <a:gd name="T115" fmla="*/ 6492 h 6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19" h="6494">
                    <a:moveTo>
                      <a:pt x="5364" y="6494"/>
                    </a:moveTo>
                    <a:lnTo>
                      <a:pt x="5364" y="6494"/>
                    </a:lnTo>
                    <a:lnTo>
                      <a:pt x="5356" y="6494"/>
                    </a:lnTo>
                    <a:lnTo>
                      <a:pt x="5350" y="6492"/>
                    </a:lnTo>
                    <a:lnTo>
                      <a:pt x="5343" y="6490"/>
                    </a:lnTo>
                    <a:lnTo>
                      <a:pt x="5338" y="6487"/>
                    </a:lnTo>
                    <a:lnTo>
                      <a:pt x="5338" y="6487"/>
                    </a:lnTo>
                    <a:lnTo>
                      <a:pt x="5283" y="6457"/>
                    </a:lnTo>
                    <a:lnTo>
                      <a:pt x="5201" y="6414"/>
                    </a:lnTo>
                    <a:lnTo>
                      <a:pt x="5201" y="6414"/>
                    </a:lnTo>
                    <a:lnTo>
                      <a:pt x="5031" y="6323"/>
                    </a:lnTo>
                    <a:lnTo>
                      <a:pt x="4927" y="6266"/>
                    </a:lnTo>
                    <a:lnTo>
                      <a:pt x="4809" y="6201"/>
                    </a:lnTo>
                    <a:lnTo>
                      <a:pt x="4680" y="6129"/>
                    </a:lnTo>
                    <a:lnTo>
                      <a:pt x="4542" y="6049"/>
                    </a:lnTo>
                    <a:lnTo>
                      <a:pt x="4394" y="5962"/>
                    </a:lnTo>
                    <a:lnTo>
                      <a:pt x="4236" y="5866"/>
                    </a:lnTo>
                    <a:lnTo>
                      <a:pt x="4071" y="5764"/>
                    </a:lnTo>
                    <a:lnTo>
                      <a:pt x="3986" y="5710"/>
                    </a:lnTo>
                    <a:lnTo>
                      <a:pt x="3899" y="5654"/>
                    </a:lnTo>
                    <a:lnTo>
                      <a:pt x="3811" y="5595"/>
                    </a:lnTo>
                    <a:lnTo>
                      <a:pt x="3721" y="5535"/>
                    </a:lnTo>
                    <a:lnTo>
                      <a:pt x="3631" y="5473"/>
                    </a:lnTo>
                    <a:lnTo>
                      <a:pt x="3538" y="5410"/>
                    </a:lnTo>
                    <a:lnTo>
                      <a:pt x="3444" y="5345"/>
                    </a:lnTo>
                    <a:lnTo>
                      <a:pt x="3350" y="5277"/>
                    </a:lnTo>
                    <a:lnTo>
                      <a:pt x="3254" y="5208"/>
                    </a:lnTo>
                    <a:lnTo>
                      <a:pt x="3157" y="5136"/>
                    </a:lnTo>
                    <a:lnTo>
                      <a:pt x="3060" y="5063"/>
                    </a:lnTo>
                    <a:lnTo>
                      <a:pt x="2963" y="4988"/>
                    </a:lnTo>
                    <a:lnTo>
                      <a:pt x="2865" y="4912"/>
                    </a:lnTo>
                    <a:lnTo>
                      <a:pt x="2767" y="4833"/>
                    </a:lnTo>
                    <a:lnTo>
                      <a:pt x="2767" y="4833"/>
                    </a:lnTo>
                    <a:lnTo>
                      <a:pt x="2656" y="4743"/>
                    </a:lnTo>
                    <a:lnTo>
                      <a:pt x="2547" y="4653"/>
                    </a:lnTo>
                    <a:lnTo>
                      <a:pt x="2440" y="4561"/>
                    </a:lnTo>
                    <a:lnTo>
                      <a:pt x="2336" y="4469"/>
                    </a:lnTo>
                    <a:lnTo>
                      <a:pt x="2232" y="4376"/>
                    </a:lnTo>
                    <a:lnTo>
                      <a:pt x="2130" y="4283"/>
                    </a:lnTo>
                    <a:lnTo>
                      <a:pt x="2031" y="4189"/>
                    </a:lnTo>
                    <a:lnTo>
                      <a:pt x="1933" y="4094"/>
                    </a:lnTo>
                    <a:lnTo>
                      <a:pt x="1837" y="3999"/>
                    </a:lnTo>
                    <a:lnTo>
                      <a:pt x="1742" y="3904"/>
                    </a:lnTo>
                    <a:lnTo>
                      <a:pt x="1650" y="3808"/>
                    </a:lnTo>
                    <a:lnTo>
                      <a:pt x="1559" y="3711"/>
                    </a:lnTo>
                    <a:lnTo>
                      <a:pt x="1471" y="3614"/>
                    </a:lnTo>
                    <a:lnTo>
                      <a:pt x="1384" y="3516"/>
                    </a:lnTo>
                    <a:lnTo>
                      <a:pt x="1300" y="3418"/>
                    </a:lnTo>
                    <a:lnTo>
                      <a:pt x="1217" y="3320"/>
                    </a:lnTo>
                    <a:lnTo>
                      <a:pt x="1217" y="3320"/>
                    </a:lnTo>
                    <a:lnTo>
                      <a:pt x="1168" y="3260"/>
                    </a:lnTo>
                    <a:lnTo>
                      <a:pt x="1120" y="3201"/>
                    </a:lnTo>
                    <a:lnTo>
                      <a:pt x="1072" y="3141"/>
                    </a:lnTo>
                    <a:lnTo>
                      <a:pt x="1024" y="3080"/>
                    </a:lnTo>
                    <a:lnTo>
                      <a:pt x="978" y="3020"/>
                    </a:lnTo>
                    <a:lnTo>
                      <a:pt x="933" y="2959"/>
                    </a:lnTo>
                    <a:lnTo>
                      <a:pt x="888" y="2898"/>
                    </a:lnTo>
                    <a:lnTo>
                      <a:pt x="844" y="2837"/>
                    </a:lnTo>
                    <a:lnTo>
                      <a:pt x="801" y="2776"/>
                    </a:lnTo>
                    <a:lnTo>
                      <a:pt x="758" y="2714"/>
                    </a:lnTo>
                    <a:lnTo>
                      <a:pt x="716" y="2652"/>
                    </a:lnTo>
                    <a:lnTo>
                      <a:pt x="675" y="2591"/>
                    </a:lnTo>
                    <a:lnTo>
                      <a:pt x="635" y="2529"/>
                    </a:lnTo>
                    <a:lnTo>
                      <a:pt x="595" y="2467"/>
                    </a:lnTo>
                    <a:lnTo>
                      <a:pt x="556" y="2405"/>
                    </a:lnTo>
                    <a:lnTo>
                      <a:pt x="517" y="2342"/>
                    </a:lnTo>
                    <a:lnTo>
                      <a:pt x="479" y="2280"/>
                    </a:lnTo>
                    <a:lnTo>
                      <a:pt x="442" y="2217"/>
                    </a:lnTo>
                    <a:lnTo>
                      <a:pt x="407" y="2155"/>
                    </a:lnTo>
                    <a:lnTo>
                      <a:pt x="371" y="2092"/>
                    </a:lnTo>
                    <a:lnTo>
                      <a:pt x="337" y="2028"/>
                    </a:lnTo>
                    <a:lnTo>
                      <a:pt x="302" y="1966"/>
                    </a:lnTo>
                    <a:lnTo>
                      <a:pt x="270" y="1902"/>
                    </a:lnTo>
                    <a:lnTo>
                      <a:pt x="236" y="1839"/>
                    </a:lnTo>
                    <a:lnTo>
                      <a:pt x="205" y="1775"/>
                    </a:lnTo>
                    <a:lnTo>
                      <a:pt x="173" y="1712"/>
                    </a:lnTo>
                    <a:lnTo>
                      <a:pt x="144" y="1648"/>
                    </a:lnTo>
                    <a:lnTo>
                      <a:pt x="114" y="1584"/>
                    </a:lnTo>
                    <a:lnTo>
                      <a:pt x="86" y="1519"/>
                    </a:lnTo>
                    <a:lnTo>
                      <a:pt x="58" y="1456"/>
                    </a:lnTo>
                    <a:lnTo>
                      <a:pt x="31" y="1392"/>
                    </a:lnTo>
                    <a:lnTo>
                      <a:pt x="4" y="1327"/>
                    </a:lnTo>
                    <a:lnTo>
                      <a:pt x="4" y="1326"/>
                    </a:lnTo>
                    <a:lnTo>
                      <a:pt x="4" y="1326"/>
                    </a:lnTo>
                    <a:lnTo>
                      <a:pt x="2" y="1320"/>
                    </a:lnTo>
                    <a:lnTo>
                      <a:pt x="0" y="1313"/>
                    </a:lnTo>
                    <a:lnTo>
                      <a:pt x="0" y="1308"/>
                    </a:lnTo>
                    <a:lnTo>
                      <a:pt x="0" y="1301"/>
                    </a:lnTo>
                    <a:lnTo>
                      <a:pt x="1" y="1295"/>
                    </a:lnTo>
                    <a:lnTo>
                      <a:pt x="2" y="1288"/>
                    </a:lnTo>
                    <a:lnTo>
                      <a:pt x="5" y="1283"/>
                    </a:lnTo>
                    <a:lnTo>
                      <a:pt x="8" y="1276"/>
                    </a:lnTo>
                    <a:lnTo>
                      <a:pt x="8" y="1276"/>
                    </a:lnTo>
                    <a:lnTo>
                      <a:pt x="11" y="1272"/>
                    </a:lnTo>
                    <a:lnTo>
                      <a:pt x="16" y="1267"/>
                    </a:lnTo>
                    <a:lnTo>
                      <a:pt x="21" y="1264"/>
                    </a:lnTo>
                    <a:lnTo>
                      <a:pt x="27" y="1260"/>
                    </a:lnTo>
                    <a:lnTo>
                      <a:pt x="32" y="1257"/>
                    </a:lnTo>
                    <a:lnTo>
                      <a:pt x="38" y="1255"/>
                    </a:lnTo>
                    <a:lnTo>
                      <a:pt x="45" y="1254"/>
                    </a:lnTo>
                    <a:lnTo>
                      <a:pt x="51" y="1254"/>
                    </a:lnTo>
                    <a:lnTo>
                      <a:pt x="3445" y="1254"/>
                    </a:lnTo>
                    <a:lnTo>
                      <a:pt x="3963" y="31"/>
                    </a:lnTo>
                    <a:lnTo>
                      <a:pt x="3963" y="31"/>
                    </a:lnTo>
                    <a:lnTo>
                      <a:pt x="3966" y="25"/>
                    </a:lnTo>
                    <a:lnTo>
                      <a:pt x="3971" y="19"/>
                    </a:lnTo>
                    <a:lnTo>
                      <a:pt x="3975" y="14"/>
                    </a:lnTo>
                    <a:lnTo>
                      <a:pt x="3980" y="10"/>
                    </a:lnTo>
                    <a:lnTo>
                      <a:pt x="3987" y="5"/>
                    </a:lnTo>
                    <a:lnTo>
                      <a:pt x="3993" y="3"/>
                    </a:lnTo>
                    <a:lnTo>
                      <a:pt x="4000" y="1"/>
                    </a:lnTo>
                    <a:lnTo>
                      <a:pt x="4006" y="0"/>
                    </a:lnTo>
                    <a:lnTo>
                      <a:pt x="4006" y="0"/>
                    </a:lnTo>
                    <a:lnTo>
                      <a:pt x="4011" y="0"/>
                    </a:lnTo>
                    <a:lnTo>
                      <a:pt x="4011" y="0"/>
                    </a:lnTo>
                    <a:lnTo>
                      <a:pt x="4017" y="0"/>
                    </a:lnTo>
                    <a:lnTo>
                      <a:pt x="4024" y="1"/>
                    </a:lnTo>
                    <a:lnTo>
                      <a:pt x="4030" y="3"/>
                    </a:lnTo>
                    <a:lnTo>
                      <a:pt x="4036" y="6"/>
                    </a:lnTo>
                    <a:lnTo>
                      <a:pt x="4042" y="10"/>
                    </a:lnTo>
                    <a:lnTo>
                      <a:pt x="4046" y="14"/>
                    </a:lnTo>
                    <a:lnTo>
                      <a:pt x="4051" y="18"/>
                    </a:lnTo>
                    <a:lnTo>
                      <a:pt x="4055" y="24"/>
                    </a:lnTo>
                    <a:lnTo>
                      <a:pt x="6315" y="3658"/>
                    </a:lnTo>
                    <a:lnTo>
                      <a:pt x="7280" y="1307"/>
                    </a:lnTo>
                    <a:lnTo>
                      <a:pt x="7280" y="1307"/>
                    </a:lnTo>
                    <a:lnTo>
                      <a:pt x="7283" y="1300"/>
                    </a:lnTo>
                    <a:lnTo>
                      <a:pt x="7287" y="1294"/>
                    </a:lnTo>
                    <a:lnTo>
                      <a:pt x="7293" y="1288"/>
                    </a:lnTo>
                    <a:lnTo>
                      <a:pt x="7299" y="1284"/>
                    </a:lnTo>
                    <a:lnTo>
                      <a:pt x="7306" y="1280"/>
                    </a:lnTo>
                    <a:lnTo>
                      <a:pt x="7312" y="1278"/>
                    </a:lnTo>
                    <a:lnTo>
                      <a:pt x="7320" y="1275"/>
                    </a:lnTo>
                    <a:lnTo>
                      <a:pt x="7327" y="1274"/>
                    </a:lnTo>
                    <a:lnTo>
                      <a:pt x="10667" y="1274"/>
                    </a:lnTo>
                    <a:lnTo>
                      <a:pt x="10667" y="1274"/>
                    </a:lnTo>
                    <a:lnTo>
                      <a:pt x="10673" y="1275"/>
                    </a:lnTo>
                    <a:lnTo>
                      <a:pt x="10680" y="1276"/>
                    </a:lnTo>
                    <a:lnTo>
                      <a:pt x="10686" y="1279"/>
                    </a:lnTo>
                    <a:lnTo>
                      <a:pt x="10692" y="1281"/>
                    </a:lnTo>
                    <a:lnTo>
                      <a:pt x="10697" y="1284"/>
                    </a:lnTo>
                    <a:lnTo>
                      <a:pt x="10702" y="1288"/>
                    </a:lnTo>
                    <a:lnTo>
                      <a:pt x="10707" y="1293"/>
                    </a:lnTo>
                    <a:lnTo>
                      <a:pt x="10710" y="1298"/>
                    </a:lnTo>
                    <a:lnTo>
                      <a:pt x="10710" y="1298"/>
                    </a:lnTo>
                    <a:lnTo>
                      <a:pt x="10713" y="1303"/>
                    </a:lnTo>
                    <a:lnTo>
                      <a:pt x="10716" y="1309"/>
                    </a:lnTo>
                    <a:lnTo>
                      <a:pt x="10717" y="1315"/>
                    </a:lnTo>
                    <a:lnTo>
                      <a:pt x="10719" y="1322"/>
                    </a:lnTo>
                    <a:lnTo>
                      <a:pt x="10719" y="1327"/>
                    </a:lnTo>
                    <a:lnTo>
                      <a:pt x="10719" y="1334"/>
                    </a:lnTo>
                    <a:lnTo>
                      <a:pt x="10717" y="1340"/>
                    </a:lnTo>
                    <a:lnTo>
                      <a:pt x="10715" y="1347"/>
                    </a:lnTo>
                    <a:lnTo>
                      <a:pt x="10715" y="1347"/>
                    </a:lnTo>
                    <a:lnTo>
                      <a:pt x="10688" y="1410"/>
                    </a:lnTo>
                    <a:lnTo>
                      <a:pt x="10661" y="1474"/>
                    </a:lnTo>
                    <a:lnTo>
                      <a:pt x="10633" y="1538"/>
                    </a:lnTo>
                    <a:lnTo>
                      <a:pt x="10604" y="1602"/>
                    </a:lnTo>
                    <a:lnTo>
                      <a:pt x="10575" y="1665"/>
                    </a:lnTo>
                    <a:lnTo>
                      <a:pt x="10545" y="1729"/>
                    </a:lnTo>
                    <a:lnTo>
                      <a:pt x="10513" y="1792"/>
                    </a:lnTo>
                    <a:lnTo>
                      <a:pt x="10482" y="1855"/>
                    </a:lnTo>
                    <a:lnTo>
                      <a:pt x="10450" y="1919"/>
                    </a:lnTo>
                    <a:lnTo>
                      <a:pt x="10416" y="1982"/>
                    </a:lnTo>
                    <a:lnTo>
                      <a:pt x="10382" y="2044"/>
                    </a:lnTo>
                    <a:lnTo>
                      <a:pt x="10347" y="2107"/>
                    </a:lnTo>
                    <a:lnTo>
                      <a:pt x="10311" y="2170"/>
                    </a:lnTo>
                    <a:lnTo>
                      <a:pt x="10276" y="2232"/>
                    </a:lnTo>
                    <a:lnTo>
                      <a:pt x="10239" y="2295"/>
                    </a:lnTo>
                    <a:lnTo>
                      <a:pt x="10201" y="2358"/>
                    </a:lnTo>
                    <a:lnTo>
                      <a:pt x="10162" y="2419"/>
                    </a:lnTo>
                    <a:lnTo>
                      <a:pt x="10123" y="2482"/>
                    </a:lnTo>
                    <a:lnTo>
                      <a:pt x="10084" y="2543"/>
                    </a:lnTo>
                    <a:lnTo>
                      <a:pt x="10042" y="2605"/>
                    </a:lnTo>
                    <a:lnTo>
                      <a:pt x="10001" y="2666"/>
                    </a:lnTo>
                    <a:lnTo>
                      <a:pt x="9959" y="2728"/>
                    </a:lnTo>
                    <a:lnTo>
                      <a:pt x="9917" y="2788"/>
                    </a:lnTo>
                    <a:lnTo>
                      <a:pt x="9873" y="2850"/>
                    </a:lnTo>
                    <a:lnTo>
                      <a:pt x="9830" y="2911"/>
                    </a:lnTo>
                    <a:lnTo>
                      <a:pt x="9784" y="2971"/>
                    </a:lnTo>
                    <a:lnTo>
                      <a:pt x="9739" y="3033"/>
                    </a:lnTo>
                    <a:lnTo>
                      <a:pt x="9693" y="3092"/>
                    </a:lnTo>
                    <a:lnTo>
                      <a:pt x="9646" y="3152"/>
                    </a:lnTo>
                    <a:lnTo>
                      <a:pt x="9598" y="3213"/>
                    </a:lnTo>
                    <a:lnTo>
                      <a:pt x="9550" y="3272"/>
                    </a:lnTo>
                    <a:lnTo>
                      <a:pt x="9500" y="3332"/>
                    </a:lnTo>
                    <a:lnTo>
                      <a:pt x="9500" y="3332"/>
                    </a:lnTo>
                    <a:lnTo>
                      <a:pt x="9418" y="3430"/>
                    </a:lnTo>
                    <a:lnTo>
                      <a:pt x="9333" y="3527"/>
                    </a:lnTo>
                    <a:lnTo>
                      <a:pt x="9247" y="3624"/>
                    </a:lnTo>
                    <a:lnTo>
                      <a:pt x="9158" y="3722"/>
                    </a:lnTo>
                    <a:lnTo>
                      <a:pt x="9068" y="3818"/>
                    </a:lnTo>
                    <a:lnTo>
                      <a:pt x="8975" y="3913"/>
                    </a:lnTo>
                    <a:lnTo>
                      <a:pt x="8881" y="4009"/>
                    </a:lnTo>
                    <a:lnTo>
                      <a:pt x="8785" y="4103"/>
                    </a:lnTo>
                    <a:lnTo>
                      <a:pt x="8688" y="4197"/>
                    </a:lnTo>
                    <a:lnTo>
                      <a:pt x="8588" y="4291"/>
                    </a:lnTo>
                    <a:lnTo>
                      <a:pt x="8486" y="4384"/>
                    </a:lnTo>
                    <a:lnTo>
                      <a:pt x="8384" y="4477"/>
                    </a:lnTo>
                    <a:lnTo>
                      <a:pt x="8279" y="4568"/>
                    </a:lnTo>
                    <a:lnTo>
                      <a:pt x="8172" y="4659"/>
                    </a:lnTo>
                    <a:lnTo>
                      <a:pt x="8063" y="4750"/>
                    </a:lnTo>
                    <a:lnTo>
                      <a:pt x="7953" y="4839"/>
                    </a:lnTo>
                    <a:lnTo>
                      <a:pt x="7953" y="4839"/>
                    </a:lnTo>
                    <a:lnTo>
                      <a:pt x="7854" y="4917"/>
                    </a:lnTo>
                    <a:lnTo>
                      <a:pt x="7757" y="4994"/>
                    </a:lnTo>
                    <a:lnTo>
                      <a:pt x="7660" y="5068"/>
                    </a:lnTo>
                    <a:lnTo>
                      <a:pt x="7563" y="5141"/>
                    </a:lnTo>
                    <a:lnTo>
                      <a:pt x="7467" y="5212"/>
                    </a:lnTo>
                    <a:lnTo>
                      <a:pt x="7372" y="5281"/>
                    </a:lnTo>
                    <a:lnTo>
                      <a:pt x="7278" y="5348"/>
                    </a:lnTo>
                    <a:lnTo>
                      <a:pt x="7184" y="5414"/>
                    </a:lnTo>
                    <a:lnTo>
                      <a:pt x="7092" y="5477"/>
                    </a:lnTo>
                    <a:lnTo>
                      <a:pt x="7001" y="5538"/>
                    </a:lnTo>
                    <a:lnTo>
                      <a:pt x="6912" y="5599"/>
                    </a:lnTo>
                    <a:lnTo>
                      <a:pt x="6823" y="5656"/>
                    </a:lnTo>
                    <a:lnTo>
                      <a:pt x="6737" y="5712"/>
                    </a:lnTo>
                    <a:lnTo>
                      <a:pt x="6651" y="5766"/>
                    </a:lnTo>
                    <a:lnTo>
                      <a:pt x="6487" y="5869"/>
                    </a:lnTo>
                    <a:lnTo>
                      <a:pt x="6331" y="5964"/>
                    </a:lnTo>
                    <a:lnTo>
                      <a:pt x="6183" y="6050"/>
                    </a:lnTo>
                    <a:lnTo>
                      <a:pt x="6044" y="6130"/>
                    </a:lnTo>
                    <a:lnTo>
                      <a:pt x="5916" y="6202"/>
                    </a:lnTo>
                    <a:lnTo>
                      <a:pt x="5799" y="6267"/>
                    </a:lnTo>
                    <a:lnTo>
                      <a:pt x="5695" y="6323"/>
                    </a:lnTo>
                    <a:lnTo>
                      <a:pt x="5526" y="6414"/>
                    </a:lnTo>
                    <a:lnTo>
                      <a:pt x="5526" y="6414"/>
                    </a:lnTo>
                    <a:lnTo>
                      <a:pt x="5444" y="6457"/>
                    </a:lnTo>
                    <a:lnTo>
                      <a:pt x="5390" y="6487"/>
                    </a:lnTo>
                    <a:lnTo>
                      <a:pt x="5390" y="6487"/>
                    </a:lnTo>
                    <a:lnTo>
                      <a:pt x="5383" y="6490"/>
                    </a:lnTo>
                    <a:lnTo>
                      <a:pt x="5377" y="6492"/>
                    </a:lnTo>
                    <a:lnTo>
                      <a:pt x="5370" y="6494"/>
                    </a:lnTo>
                    <a:lnTo>
                      <a:pt x="5364" y="6494"/>
                    </a:lnTo>
                    <a:lnTo>
                      <a:pt x="5364" y="6494"/>
                    </a:lnTo>
                    <a:close/>
                  </a:path>
                </a:pathLst>
              </a:custGeom>
              <a:solidFill>
                <a:srgbClr val="EF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725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19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9FE30-A851-4F72-84B0-A335ABFB48D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E46AC-5224-458B-A84B-E70A631FC52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79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9FE30-A851-4F72-84B0-A335ABFB48D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E46AC-5224-458B-A84B-E70A631FC52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7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9FE30-A851-4F72-84B0-A335ABFB48D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E46AC-5224-458B-A84B-E70A631FC52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28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9FE30-A851-4F72-84B0-A335ABFB48D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E46AC-5224-458B-A84B-E70A631FC52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75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9FE30-A851-4F72-84B0-A335ABFB48D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E46AC-5224-458B-A84B-E70A631FC52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15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9FE30-A851-4F72-84B0-A335ABFB48D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E46AC-5224-458B-A84B-E70A631FC52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35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9FE30-A851-4F72-84B0-A335ABFB48D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E46AC-5224-458B-A84B-E70A631FC52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29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9FE30-A851-4F72-84B0-A335ABFB48D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E46AC-5224-458B-A84B-E70A631FC52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22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4E2B15B4-25C9-4EB1-B189-ED05FF501D1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ED7E7E9E-D1B2-49EF-A17D-9E3C4E79CB2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3E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0" name="ruler_263676">
              <a:extLst>
                <a:ext uri="{FF2B5EF4-FFF2-40B4-BE49-F238E27FC236}">
                  <a16:creationId xmlns:a16="http://schemas.microsoft.com/office/drawing/2014/main" id="{737C35DD-CF5D-41BE-BBE6-2411EF9B89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34725" y="1143465"/>
              <a:ext cx="609685" cy="608755"/>
            </a:xfrm>
            <a:custGeom>
              <a:avLst/>
              <a:gdLst>
                <a:gd name="connsiteX0" fmla="*/ 382195 w 607648"/>
                <a:gd name="connsiteY0" fmla="*/ 318513 h 606722"/>
                <a:gd name="connsiteX1" fmla="*/ 319178 w 607648"/>
                <a:gd name="connsiteY1" fmla="*/ 381790 h 606722"/>
                <a:gd name="connsiteX2" fmla="*/ 520155 w 607648"/>
                <a:gd name="connsiteY2" fmla="*/ 582460 h 606722"/>
                <a:gd name="connsiteX3" fmla="*/ 583349 w 607648"/>
                <a:gd name="connsiteY3" fmla="*/ 519362 h 606722"/>
                <a:gd name="connsiteX4" fmla="*/ 550595 w 607648"/>
                <a:gd name="connsiteY4" fmla="*/ 486657 h 606722"/>
                <a:gd name="connsiteX5" fmla="*/ 527631 w 607648"/>
                <a:gd name="connsiteY5" fmla="*/ 509497 h 606722"/>
                <a:gd name="connsiteX6" fmla="*/ 520600 w 607648"/>
                <a:gd name="connsiteY6" fmla="*/ 512430 h 606722"/>
                <a:gd name="connsiteX7" fmla="*/ 513479 w 607648"/>
                <a:gd name="connsiteY7" fmla="*/ 509497 h 606722"/>
                <a:gd name="connsiteX8" fmla="*/ 513479 w 607648"/>
                <a:gd name="connsiteY8" fmla="*/ 495278 h 606722"/>
                <a:gd name="connsiteX9" fmla="*/ 536354 w 607648"/>
                <a:gd name="connsiteY9" fmla="*/ 472438 h 606722"/>
                <a:gd name="connsiteX10" fmla="*/ 503333 w 607648"/>
                <a:gd name="connsiteY10" fmla="*/ 439467 h 606722"/>
                <a:gd name="connsiteX11" fmla="*/ 471735 w 607648"/>
                <a:gd name="connsiteY11" fmla="*/ 471016 h 606722"/>
                <a:gd name="connsiteX12" fmla="*/ 464615 w 607648"/>
                <a:gd name="connsiteY12" fmla="*/ 473949 h 606722"/>
                <a:gd name="connsiteX13" fmla="*/ 457494 w 607648"/>
                <a:gd name="connsiteY13" fmla="*/ 471016 h 606722"/>
                <a:gd name="connsiteX14" fmla="*/ 457494 w 607648"/>
                <a:gd name="connsiteY14" fmla="*/ 456797 h 606722"/>
                <a:gd name="connsiteX15" fmla="*/ 489091 w 607648"/>
                <a:gd name="connsiteY15" fmla="*/ 425247 h 606722"/>
                <a:gd name="connsiteX16" fmla="*/ 456070 w 607648"/>
                <a:gd name="connsiteY16" fmla="*/ 392276 h 606722"/>
                <a:gd name="connsiteX17" fmla="*/ 433195 w 607648"/>
                <a:gd name="connsiteY17" fmla="*/ 415205 h 606722"/>
                <a:gd name="connsiteX18" fmla="*/ 426075 w 607648"/>
                <a:gd name="connsiteY18" fmla="*/ 418138 h 606722"/>
                <a:gd name="connsiteX19" fmla="*/ 418954 w 607648"/>
                <a:gd name="connsiteY19" fmla="*/ 415205 h 606722"/>
                <a:gd name="connsiteX20" fmla="*/ 418954 w 607648"/>
                <a:gd name="connsiteY20" fmla="*/ 400986 h 606722"/>
                <a:gd name="connsiteX21" fmla="*/ 441829 w 607648"/>
                <a:gd name="connsiteY21" fmla="*/ 378057 h 606722"/>
                <a:gd name="connsiteX22" fmla="*/ 408897 w 607648"/>
                <a:gd name="connsiteY22" fmla="*/ 345175 h 606722"/>
                <a:gd name="connsiteX23" fmla="*/ 377299 w 607648"/>
                <a:gd name="connsiteY23" fmla="*/ 376724 h 606722"/>
                <a:gd name="connsiteX24" fmla="*/ 370179 w 607648"/>
                <a:gd name="connsiteY24" fmla="*/ 379657 h 606722"/>
                <a:gd name="connsiteX25" fmla="*/ 363058 w 607648"/>
                <a:gd name="connsiteY25" fmla="*/ 376724 h 606722"/>
                <a:gd name="connsiteX26" fmla="*/ 363058 w 607648"/>
                <a:gd name="connsiteY26" fmla="*/ 362505 h 606722"/>
                <a:gd name="connsiteX27" fmla="*/ 394655 w 607648"/>
                <a:gd name="connsiteY27" fmla="*/ 330955 h 606722"/>
                <a:gd name="connsiteX28" fmla="*/ 214417 w 607648"/>
                <a:gd name="connsiteY28" fmla="*/ 305627 h 606722"/>
                <a:gd name="connsiteX29" fmla="*/ 214417 w 607648"/>
                <a:gd name="connsiteY29" fmla="*/ 336110 h 606722"/>
                <a:gd name="connsiteX30" fmla="*/ 229637 w 607648"/>
                <a:gd name="connsiteY30" fmla="*/ 320824 h 606722"/>
                <a:gd name="connsiteX31" fmla="*/ 312947 w 607648"/>
                <a:gd name="connsiteY31" fmla="*/ 220933 h 606722"/>
                <a:gd name="connsiteX32" fmla="*/ 321136 w 607648"/>
                <a:gd name="connsiteY32" fmla="*/ 229198 h 606722"/>
                <a:gd name="connsiteX33" fmla="*/ 329414 w 607648"/>
                <a:gd name="connsiteY33" fmla="*/ 220933 h 606722"/>
                <a:gd name="connsiteX34" fmla="*/ 400945 w 607648"/>
                <a:gd name="connsiteY34" fmla="*/ 206927 h 606722"/>
                <a:gd name="connsiteX35" fmla="*/ 415182 w 607648"/>
                <a:gd name="connsiteY35" fmla="*/ 206927 h 606722"/>
                <a:gd name="connsiteX36" fmla="*/ 415182 w 607648"/>
                <a:gd name="connsiteY36" fmla="*/ 221147 h 606722"/>
                <a:gd name="connsiteX37" fmla="*/ 213909 w 607648"/>
                <a:gd name="connsiteY37" fmla="*/ 422083 h 606722"/>
                <a:gd name="connsiteX38" fmla="*/ 206791 w 607648"/>
                <a:gd name="connsiteY38" fmla="*/ 425016 h 606722"/>
                <a:gd name="connsiteX39" fmla="*/ 199672 w 607648"/>
                <a:gd name="connsiteY39" fmla="*/ 422083 h 606722"/>
                <a:gd name="connsiteX40" fmla="*/ 199672 w 607648"/>
                <a:gd name="connsiteY40" fmla="*/ 407864 h 606722"/>
                <a:gd name="connsiteX41" fmla="*/ 221004 w 607648"/>
                <a:gd name="connsiteY41" fmla="*/ 129129 h 606722"/>
                <a:gd name="connsiteX42" fmla="*/ 292743 w 607648"/>
                <a:gd name="connsiteY42" fmla="*/ 200848 h 606722"/>
                <a:gd name="connsiteX43" fmla="*/ 353623 w 607648"/>
                <a:gd name="connsiteY43" fmla="*/ 200848 h 606722"/>
                <a:gd name="connsiteX44" fmla="*/ 362880 w 607648"/>
                <a:gd name="connsiteY44" fmla="*/ 206980 h 606722"/>
                <a:gd name="connsiteX45" fmla="*/ 360744 w 607648"/>
                <a:gd name="connsiteY45" fmla="*/ 218000 h 606722"/>
                <a:gd name="connsiteX46" fmla="*/ 328346 w 607648"/>
                <a:gd name="connsiteY46" fmla="*/ 250438 h 606722"/>
                <a:gd name="connsiteX47" fmla="*/ 328257 w 607648"/>
                <a:gd name="connsiteY47" fmla="*/ 250438 h 606722"/>
                <a:gd name="connsiteX48" fmla="*/ 328168 w 607648"/>
                <a:gd name="connsiteY48" fmla="*/ 250527 h 606722"/>
                <a:gd name="connsiteX49" fmla="*/ 211480 w 607648"/>
                <a:gd name="connsiteY49" fmla="*/ 367481 h 606722"/>
                <a:gd name="connsiteX50" fmla="*/ 204359 w 607648"/>
                <a:gd name="connsiteY50" fmla="*/ 370414 h 606722"/>
                <a:gd name="connsiteX51" fmla="*/ 200532 w 607648"/>
                <a:gd name="connsiteY51" fmla="*/ 369703 h 606722"/>
                <a:gd name="connsiteX52" fmla="*/ 194301 w 607648"/>
                <a:gd name="connsiteY52" fmla="*/ 360372 h 606722"/>
                <a:gd name="connsiteX53" fmla="*/ 194301 w 607648"/>
                <a:gd name="connsiteY53" fmla="*/ 285542 h 606722"/>
                <a:gd name="connsiteX54" fmla="*/ 127813 w 607648"/>
                <a:gd name="connsiteY54" fmla="*/ 219156 h 606722"/>
                <a:gd name="connsiteX55" fmla="*/ 127813 w 607648"/>
                <a:gd name="connsiteY55" fmla="*/ 544957 h 606722"/>
                <a:gd name="connsiteX56" fmla="*/ 297727 w 607648"/>
                <a:gd name="connsiteY56" fmla="*/ 374769 h 606722"/>
                <a:gd name="connsiteX57" fmla="*/ 297816 w 607648"/>
                <a:gd name="connsiteY57" fmla="*/ 374680 h 606722"/>
                <a:gd name="connsiteX58" fmla="*/ 297905 w 607648"/>
                <a:gd name="connsiteY58" fmla="*/ 374591 h 606722"/>
                <a:gd name="connsiteX59" fmla="*/ 375074 w 607648"/>
                <a:gd name="connsiteY59" fmla="*/ 297273 h 606722"/>
                <a:gd name="connsiteX60" fmla="*/ 375163 w 607648"/>
                <a:gd name="connsiteY60" fmla="*/ 297184 h 606722"/>
                <a:gd name="connsiteX61" fmla="*/ 542851 w 607648"/>
                <a:gd name="connsiteY61" fmla="*/ 129129 h 606722"/>
                <a:gd name="connsiteX62" fmla="*/ 478500 w 607648"/>
                <a:gd name="connsiteY62" fmla="*/ 129129 h 606722"/>
                <a:gd name="connsiteX63" fmla="*/ 478500 w 607648"/>
                <a:gd name="connsiteY63" fmla="*/ 154013 h 606722"/>
                <a:gd name="connsiteX64" fmla="*/ 468442 w 607648"/>
                <a:gd name="connsiteY64" fmla="*/ 164056 h 606722"/>
                <a:gd name="connsiteX65" fmla="*/ 458384 w 607648"/>
                <a:gd name="connsiteY65" fmla="*/ 154013 h 606722"/>
                <a:gd name="connsiteX66" fmla="*/ 458384 w 607648"/>
                <a:gd name="connsiteY66" fmla="*/ 129129 h 606722"/>
                <a:gd name="connsiteX67" fmla="*/ 417352 w 607648"/>
                <a:gd name="connsiteY67" fmla="*/ 129129 h 606722"/>
                <a:gd name="connsiteX68" fmla="*/ 417352 w 607648"/>
                <a:gd name="connsiteY68" fmla="*/ 166366 h 606722"/>
                <a:gd name="connsiteX69" fmla="*/ 407294 w 607648"/>
                <a:gd name="connsiteY69" fmla="*/ 176409 h 606722"/>
                <a:gd name="connsiteX70" fmla="*/ 397237 w 607648"/>
                <a:gd name="connsiteY70" fmla="*/ 166366 h 606722"/>
                <a:gd name="connsiteX71" fmla="*/ 397237 w 607648"/>
                <a:gd name="connsiteY71" fmla="*/ 129129 h 606722"/>
                <a:gd name="connsiteX72" fmla="*/ 356205 w 607648"/>
                <a:gd name="connsiteY72" fmla="*/ 129129 h 606722"/>
                <a:gd name="connsiteX73" fmla="*/ 356205 w 607648"/>
                <a:gd name="connsiteY73" fmla="*/ 154013 h 606722"/>
                <a:gd name="connsiteX74" fmla="*/ 346147 w 607648"/>
                <a:gd name="connsiteY74" fmla="*/ 164056 h 606722"/>
                <a:gd name="connsiteX75" fmla="*/ 336089 w 607648"/>
                <a:gd name="connsiteY75" fmla="*/ 154013 h 606722"/>
                <a:gd name="connsiteX76" fmla="*/ 336089 w 607648"/>
                <a:gd name="connsiteY76" fmla="*/ 129129 h 606722"/>
                <a:gd name="connsiteX77" fmla="*/ 294968 w 607648"/>
                <a:gd name="connsiteY77" fmla="*/ 129129 h 606722"/>
                <a:gd name="connsiteX78" fmla="*/ 294968 w 607648"/>
                <a:gd name="connsiteY78" fmla="*/ 166366 h 606722"/>
                <a:gd name="connsiteX79" fmla="*/ 284910 w 607648"/>
                <a:gd name="connsiteY79" fmla="*/ 176409 h 606722"/>
                <a:gd name="connsiteX80" fmla="*/ 274853 w 607648"/>
                <a:gd name="connsiteY80" fmla="*/ 166366 h 606722"/>
                <a:gd name="connsiteX81" fmla="*/ 274853 w 607648"/>
                <a:gd name="connsiteY81" fmla="*/ 129129 h 606722"/>
                <a:gd name="connsiteX82" fmla="*/ 87493 w 607648"/>
                <a:gd name="connsiteY82" fmla="*/ 24262 h 606722"/>
                <a:gd name="connsiteX83" fmla="*/ 24299 w 607648"/>
                <a:gd name="connsiteY83" fmla="*/ 87360 h 606722"/>
                <a:gd name="connsiteX84" fmla="*/ 243878 w 607648"/>
                <a:gd name="connsiteY84" fmla="*/ 306605 h 606722"/>
                <a:gd name="connsiteX85" fmla="*/ 268355 w 607648"/>
                <a:gd name="connsiteY85" fmla="*/ 282076 h 606722"/>
                <a:gd name="connsiteX86" fmla="*/ 268622 w 607648"/>
                <a:gd name="connsiteY86" fmla="*/ 268213 h 606722"/>
                <a:gd name="connsiteX87" fmla="*/ 300220 w 607648"/>
                <a:gd name="connsiteY87" fmla="*/ 236663 h 606722"/>
                <a:gd name="connsiteX88" fmla="*/ 267198 w 607648"/>
                <a:gd name="connsiteY88" fmla="*/ 203692 h 606722"/>
                <a:gd name="connsiteX89" fmla="*/ 244323 w 607648"/>
                <a:gd name="connsiteY89" fmla="*/ 226532 h 606722"/>
                <a:gd name="connsiteX90" fmla="*/ 237203 w 607648"/>
                <a:gd name="connsiteY90" fmla="*/ 229465 h 606722"/>
                <a:gd name="connsiteX91" fmla="*/ 230082 w 607648"/>
                <a:gd name="connsiteY91" fmla="*/ 226532 h 606722"/>
                <a:gd name="connsiteX92" fmla="*/ 230082 w 607648"/>
                <a:gd name="connsiteY92" fmla="*/ 212313 h 606722"/>
                <a:gd name="connsiteX93" fmla="*/ 252957 w 607648"/>
                <a:gd name="connsiteY93" fmla="*/ 189473 h 606722"/>
                <a:gd name="connsiteX94" fmla="*/ 219936 w 607648"/>
                <a:gd name="connsiteY94" fmla="*/ 156502 h 606722"/>
                <a:gd name="connsiteX95" fmla="*/ 188338 w 607648"/>
                <a:gd name="connsiteY95" fmla="*/ 188051 h 606722"/>
                <a:gd name="connsiteX96" fmla="*/ 181217 w 607648"/>
                <a:gd name="connsiteY96" fmla="*/ 190984 h 606722"/>
                <a:gd name="connsiteX97" fmla="*/ 174097 w 607648"/>
                <a:gd name="connsiteY97" fmla="*/ 188051 h 606722"/>
                <a:gd name="connsiteX98" fmla="*/ 174097 w 607648"/>
                <a:gd name="connsiteY98" fmla="*/ 173832 h 606722"/>
                <a:gd name="connsiteX99" fmla="*/ 205695 w 607648"/>
                <a:gd name="connsiteY99" fmla="*/ 142282 h 606722"/>
                <a:gd name="connsiteX100" fmla="*/ 172762 w 607648"/>
                <a:gd name="connsiteY100" fmla="*/ 109400 h 606722"/>
                <a:gd name="connsiteX101" fmla="*/ 149798 w 607648"/>
                <a:gd name="connsiteY101" fmla="*/ 132240 h 606722"/>
                <a:gd name="connsiteX102" fmla="*/ 142766 w 607648"/>
                <a:gd name="connsiteY102" fmla="*/ 135173 h 606722"/>
                <a:gd name="connsiteX103" fmla="*/ 135646 w 607648"/>
                <a:gd name="connsiteY103" fmla="*/ 132240 h 606722"/>
                <a:gd name="connsiteX104" fmla="*/ 135646 w 607648"/>
                <a:gd name="connsiteY104" fmla="*/ 118021 h 606722"/>
                <a:gd name="connsiteX105" fmla="*/ 158521 w 607648"/>
                <a:gd name="connsiteY105" fmla="*/ 95181 h 606722"/>
                <a:gd name="connsiteX106" fmla="*/ 125499 w 607648"/>
                <a:gd name="connsiteY106" fmla="*/ 62210 h 606722"/>
                <a:gd name="connsiteX107" fmla="*/ 93902 w 607648"/>
                <a:gd name="connsiteY107" fmla="*/ 93759 h 606722"/>
                <a:gd name="connsiteX108" fmla="*/ 86781 w 607648"/>
                <a:gd name="connsiteY108" fmla="*/ 96692 h 606722"/>
                <a:gd name="connsiteX109" fmla="*/ 79661 w 607648"/>
                <a:gd name="connsiteY109" fmla="*/ 93759 h 606722"/>
                <a:gd name="connsiteX110" fmla="*/ 79661 w 607648"/>
                <a:gd name="connsiteY110" fmla="*/ 79539 h 606722"/>
                <a:gd name="connsiteX111" fmla="*/ 111258 w 607648"/>
                <a:gd name="connsiteY111" fmla="*/ 47990 h 606722"/>
                <a:gd name="connsiteX112" fmla="*/ 87493 w 607648"/>
                <a:gd name="connsiteY112" fmla="*/ 0 h 606722"/>
                <a:gd name="connsiteX113" fmla="*/ 94614 w 607648"/>
                <a:gd name="connsiteY113" fmla="*/ 2933 h 606722"/>
                <a:gd name="connsiteX114" fmla="*/ 200888 w 607648"/>
                <a:gd name="connsiteY114" fmla="*/ 109045 h 606722"/>
                <a:gd name="connsiteX115" fmla="*/ 567150 w 607648"/>
                <a:gd name="connsiteY115" fmla="*/ 109045 h 606722"/>
                <a:gd name="connsiteX116" fmla="*/ 576407 w 607648"/>
                <a:gd name="connsiteY116" fmla="*/ 115266 h 606722"/>
                <a:gd name="connsiteX117" fmla="*/ 574271 w 607648"/>
                <a:gd name="connsiteY117" fmla="*/ 126197 h 606722"/>
                <a:gd name="connsiteX118" fmla="*/ 396436 w 607648"/>
                <a:gd name="connsiteY118" fmla="*/ 304294 h 606722"/>
                <a:gd name="connsiteX119" fmla="*/ 604711 w 607648"/>
                <a:gd name="connsiteY119" fmla="*/ 512252 h 606722"/>
                <a:gd name="connsiteX120" fmla="*/ 607648 w 607648"/>
                <a:gd name="connsiteY120" fmla="*/ 519362 h 606722"/>
                <a:gd name="connsiteX121" fmla="*/ 604711 w 607648"/>
                <a:gd name="connsiteY121" fmla="*/ 526471 h 606722"/>
                <a:gd name="connsiteX122" fmla="*/ 599727 w 607648"/>
                <a:gd name="connsiteY122" fmla="*/ 531359 h 606722"/>
                <a:gd name="connsiteX123" fmla="*/ 598214 w 607648"/>
                <a:gd name="connsiteY123" fmla="*/ 533315 h 606722"/>
                <a:gd name="connsiteX124" fmla="*/ 566171 w 607648"/>
                <a:gd name="connsiteY124" fmla="*/ 565308 h 606722"/>
                <a:gd name="connsiteX125" fmla="*/ 564213 w 607648"/>
                <a:gd name="connsiteY125" fmla="*/ 566819 h 606722"/>
                <a:gd name="connsiteX126" fmla="*/ 527275 w 607648"/>
                <a:gd name="connsiteY126" fmla="*/ 603789 h 606722"/>
                <a:gd name="connsiteX127" fmla="*/ 520155 w 607648"/>
                <a:gd name="connsiteY127" fmla="*/ 606722 h 606722"/>
                <a:gd name="connsiteX128" fmla="*/ 513034 w 607648"/>
                <a:gd name="connsiteY128" fmla="*/ 603789 h 606722"/>
                <a:gd name="connsiteX129" fmla="*/ 304937 w 607648"/>
                <a:gd name="connsiteY129" fmla="*/ 396009 h 606722"/>
                <a:gd name="connsiteX130" fmla="*/ 124876 w 607648"/>
                <a:gd name="connsiteY130" fmla="*/ 576328 h 606722"/>
                <a:gd name="connsiteX131" fmla="*/ 117756 w 607648"/>
                <a:gd name="connsiteY131" fmla="*/ 579261 h 606722"/>
                <a:gd name="connsiteX132" fmla="*/ 113928 w 607648"/>
                <a:gd name="connsiteY132" fmla="*/ 578550 h 606722"/>
                <a:gd name="connsiteX133" fmla="*/ 107698 w 607648"/>
                <a:gd name="connsiteY133" fmla="*/ 569218 h 606722"/>
                <a:gd name="connsiteX134" fmla="*/ 107698 w 607648"/>
                <a:gd name="connsiteY134" fmla="*/ 199071 h 606722"/>
                <a:gd name="connsiteX135" fmla="*/ 2937 w 607648"/>
                <a:gd name="connsiteY135" fmla="*/ 94470 h 606722"/>
                <a:gd name="connsiteX136" fmla="*/ 2937 w 607648"/>
                <a:gd name="connsiteY136" fmla="*/ 80250 h 606722"/>
                <a:gd name="connsiteX137" fmla="*/ 80373 w 607648"/>
                <a:gd name="connsiteY137" fmla="*/ 2933 h 606722"/>
                <a:gd name="connsiteX138" fmla="*/ 87493 w 607648"/>
                <a:gd name="connsiteY13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607648" h="606722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1" name="paint-palette-and-brush_27557">
              <a:extLst>
                <a:ext uri="{FF2B5EF4-FFF2-40B4-BE49-F238E27FC236}">
                  <a16:creationId xmlns:a16="http://schemas.microsoft.com/office/drawing/2014/main" id="{C9D5F584-6E23-4A5F-9C4D-F59EEF5BB2A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5499" y="591077"/>
              <a:ext cx="609684" cy="551923"/>
            </a:xfrm>
            <a:custGeom>
              <a:avLst/>
              <a:gdLst>
                <a:gd name="connsiteX0" fmla="*/ 203544 w 605680"/>
                <a:gd name="connsiteY0" fmla="*/ 393040 h 548298"/>
                <a:gd name="connsiteX1" fmla="*/ 155404 w 605680"/>
                <a:gd name="connsiteY1" fmla="*/ 441108 h 548298"/>
                <a:gd name="connsiteX2" fmla="*/ 203544 w 605680"/>
                <a:gd name="connsiteY2" fmla="*/ 489002 h 548298"/>
                <a:gd name="connsiteX3" fmla="*/ 251511 w 605680"/>
                <a:gd name="connsiteY3" fmla="*/ 441108 h 548298"/>
                <a:gd name="connsiteX4" fmla="*/ 203544 w 605680"/>
                <a:gd name="connsiteY4" fmla="*/ 393040 h 548298"/>
                <a:gd name="connsiteX5" fmla="*/ 109182 w 605680"/>
                <a:gd name="connsiteY5" fmla="*/ 297078 h 548298"/>
                <a:gd name="connsiteX6" fmla="*/ 61215 w 605680"/>
                <a:gd name="connsiteY6" fmla="*/ 344972 h 548298"/>
                <a:gd name="connsiteX7" fmla="*/ 109182 w 605680"/>
                <a:gd name="connsiteY7" fmla="*/ 393040 h 548298"/>
                <a:gd name="connsiteX8" fmla="*/ 157322 w 605680"/>
                <a:gd name="connsiteY8" fmla="*/ 344972 h 548298"/>
                <a:gd name="connsiteX9" fmla="*/ 109182 w 605680"/>
                <a:gd name="connsiteY9" fmla="*/ 297078 h 548298"/>
                <a:gd name="connsiteX10" fmla="*/ 449089 w 605680"/>
                <a:gd name="connsiteY10" fmla="*/ 177613 h 548298"/>
                <a:gd name="connsiteX11" fmla="*/ 453101 w 605680"/>
                <a:gd name="connsiteY11" fmla="*/ 181270 h 548298"/>
                <a:gd name="connsiteX12" fmla="*/ 519216 w 605680"/>
                <a:gd name="connsiteY12" fmla="*/ 216796 h 548298"/>
                <a:gd name="connsiteX13" fmla="*/ 461824 w 605680"/>
                <a:gd name="connsiteY13" fmla="*/ 294118 h 548298"/>
                <a:gd name="connsiteX14" fmla="*/ 418212 w 605680"/>
                <a:gd name="connsiteY14" fmla="*/ 311881 h 548298"/>
                <a:gd name="connsiteX15" fmla="*/ 411758 w 605680"/>
                <a:gd name="connsiteY15" fmla="*/ 265210 h 548298"/>
                <a:gd name="connsiteX16" fmla="*/ 136915 w 605680"/>
                <a:gd name="connsiteY16" fmla="*/ 173425 h 548298"/>
                <a:gd name="connsiteX17" fmla="*/ 88949 w 605680"/>
                <a:gd name="connsiteY17" fmla="*/ 221319 h 548298"/>
                <a:gd name="connsiteX18" fmla="*/ 136915 w 605680"/>
                <a:gd name="connsiteY18" fmla="*/ 269387 h 548298"/>
                <a:gd name="connsiteX19" fmla="*/ 185056 w 605680"/>
                <a:gd name="connsiteY19" fmla="*/ 221319 h 548298"/>
                <a:gd name="connsiteX20" fmla="*/ 136915 w 605680"/>
                <a:gd name="connsiteY20" fmla="*/ 173425 h 548298"/>
                <a:gd name="connsiteX21" fmla="*/ 479079 w 605680"/>
                <a:gd name="connsiteY21" fmla="*/ 107118 h 548298"/>
                <a:gd name="connsiteX22" fmla="*/ 499309 w 605680"/>
                <a:gd name="connsiteY22" fmla="*/ 135840 h 548298"/>
                <a:gd name="connsiteX23" fmla="*/ 571858 w 605680"/>
                <a:gd name="connsiteY23" fmla="*/ 145762 h 548298"/>
                <a:gd name="connsiteX24" fmla="*/ 540467 w 605680"/>
                <a:gd name="connsiteY24" fmla="*/ 188061 h 548298"/>
                <a:gd name="connsiteX25" fmla="*/ 461988 w 605680"/>
                <a:gd name="connsiteY25" fmla="*/ 147328 h 548298"/>
                <a:gd name="connsiteX26" fmla="*/ 242266 w 605680"/>
                <a:gd name="connsiteY26" fmla="*/ 90351 h 548298"/>
                <a:gd name="connsiteX27" fmla="*/ 194300 w 605680"/>
                <a:gd name="connsiteY27" fmla="*/ 138245 h 548298"/>
                <a:gd name="connsiteX28" fmla="*/ 242266 w 605680"/>
                <a:gd name="connsiteY28" fmla="*/ 186313 h 548298"/>
                <a:gd name="connsiteX29" fmla="*/ 290407 w 605680"/>
                <a:gd name="connsiteY29" fmla="*/ 138245 h 548298"/>
                <a:gd name="connsiteX30" fmla="*/ 242266 w 605680"/>
                <a:gd name="connsiteY30" fmla="*/ 90351 h 548298"/>
                <a:gd name="connsiteX31" fmla="*/ 305846 w 605680"/>
                <a:gd name="connsiteY31" fmla="*/ 28897 h 548298"/>
                <a:gd name="connsiteX32" fmla="*/ 465353 w 605680"/>
                <a:gd name="connsiteY32" fmla="*/ 97840 h 548298"/>
                <a:gd name="connsiteX33" fmla="*/ 448783 w 605680"/>
                <a:gd name="connsiteY33" fmla="*/ 136852 h 548298"/>
                <a:gd name="connsiteX34" fmla="*/ 408317 w 605680"/>
                <a:gd name="connsiteY34" fmla="*/ 231594 h 548298"/>
                <a:gd name="connsiteX35" fmla="*/ 393491 w 605680"/>
                <a:gd name="connsiteY35" fmla="*/ 258589 h 548298"/>
                <a:gd name="connsiteX36" fmla="*/ 416864 w 605680"/>
                <a:gd name="connsiteY36" fmla="*/ 333129 h 548298"/>
                <a:gd name="connsiteX37" fmla="*/ 467272 w 605680"/>
                <a:gd name="connsiteY37" fmla="*/ 311185 h 548298"/>
                <a:gd name="connsiteX38" fmla="*/ 483319 w 605680"/>
                <a:gd name="connsiteY38" fmla="*/ 295162 h 548298"/>
                <a:gd name="connsiteX39" fmla="*/ 530587 w 605680"/>
                <a:gd name="connsiteY39" fmla="*/ 231594 h 548298"/>
                <a:gd name="connsiteX40" fmla="*/ 525180 w 605680"/>
                <a:gd name="connsiteY40" fmla="*/ 318500 h 548298"/>
                <a:gd name="connsiteX41" fmla="*/ 379363 w 605680"/>
                <a:gd name="connsiteY41" fmla="*/ 415855 h 548298"/>
                <a:gd name="connsiteX42" fmla="*/ 346920 w 605680"/>
                <a:gd name="connsiteY42" fmla="*/ 431529 h 548298"/>
                <a:gd name="connsiteX43" fmla="*/ 79007 w 605680"/>
                <a:gd name="connsiteY43" fmla="*/ 485867 h 548298"/>
                <a:gd name="connsiteX44" fmla="*/ 231801 w 605680"/>
                <a:gd name="connsiteY44" fmla="*/ 33052 h 548298"/>
                <a:gd name="connsiteX45" fmla="*/ 305846 w 605680"/>
                <a:gd name="connsiteY45" fmla="*/ 28897 h 548298"/>
                <a:gd name="connsiteX46" fmla="*/ 590540 w 605680"/>
                <a:gd name="connsiteY46" fmla="*/ 0 h 548298"/>
                <a:gd name="connsiteX47" fmla="*/ 602576 w 605680"/>
                <a:gd name="connsiteY47" fmla="*/ 90717 h 548298"/>
                <a:gd name="connsiteX48" fmla="*/ 588970 w 605680"/>
                <a:gd name="connsiteY48" fmla="*/ 121711 h 548298"/>
                <a:gd name="connsiteX49" fmla="*/ 505063 w 605680"/>
                <a:gd name="connsiteY49" fmla="*/ 129024 h 548298"/>
                <a:gd name="connsiteX50" fmla="*/ 497736 w 605680"/>
                <a:gd name="connsiteY50" fmla="*/ 45098 h 548298"/>
                <a:gd name="connsiteX51" fmla="*/ 501399 w 605680"/>
                <a:gd name="connsiteY51" fmla="*/ 41093 h 548298"/>
                <a:gd name="connsiteX52" fmla="*/ 501225 w 605680"/>
                <a:gd name="connsiteY52" fmla="*/ 40919 h 548298"/>
                <a:gd name="connsiteX53" fmla="*/ 555651 w 605680"/>
                <a:gd name="connsiteY53" fmla="*/ 8880 h 548298"/>
                <a:gd name="connsiteX54" fmla="*/ 590540 w 605680"/>
                <a:gd name="connsiteY54" fmla="*/ 0 h 54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5680" h="548298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2" name="paper-aeroplane-shape_18344">
              <a:extLst>
                <a:ext uri="{FF2B5EF4-FFF2-40B4-BE49-F238E27FC236}">
                  <a16:creationId xmlns:a16="http://schemas.microsoft.com/office/drawing/2014/main" id="{2279BC62-C6D9-41EC-9329-59B3B859585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03086" y="1142535"/>
              <a:ext cx="586846" cy="609685"/>
            </a:xfrm>
            <a:custGeom>
              <a:avLst/>
              <a:gdLst>
                <a:gd name="connsiteX0" fmla="*/ 252617 w 585586"/>
                <a:gd name="connsiteY0" fmla="*/ 479831 h 608375"/>
                <a:gd name="connsiteX1" fmla="*/ 261886 w 585586"/>
                <a:gd name="connsiteY1" fmla="*/ 483766 h 608375"/>
                <a:gd name="connsiteX2" fmla="*/ 265725 w 585586"/>
                <a:gd name="connsiteY2" fmla="*/ 493071 h 608375"/>
                <a:gd name="connsiteX3" fmla="*/ 261888 w 585586"/>
                <a:gd name="connsiteY3" fmla="*/ 502371 h 608375"/>
                <a:gd name="connsiteX4" fmla="*/ 250824 w 585586"/>
                <a:gd name="connsiteY4" fmla="*/ 513294 h 608375"/>
                <a:gd name="connsiteX5" fmla="*/ 250825 w 585586"/>
                <a:gd name="connsiteY5" fmla="*/ 513295 h 608375"/>
                <a:gd name="connsiteX6" fmla="*/ 250796 w 585586"/>
                <a:gd name="connsiteY6" fmla="*/ 513324 h 608375"/>
                <a:gd name="connsiteX7" fmla="*/ 235320 w 585586"/>
                <a:gd name="connsiteY7" fmla="*/ 491550 h 608375"/>
                <a:gd name="connsiteX8" fmla="*/ 235350 w 585586"/>
                <a:gd name="connsiteY8" fmla="*/ 491520 h 608375"/>
                <a:gd name="connsiteX9" fmla="*/ 235362 w 585586"/>
                <a:gd name="connsiteY9" fmla="*/ 491537 h 608375"/>
                <a:gd name="connsiteX10" fmla="*/ 243276 w 585586"/>
                <a:gd name="connsiteY10" fmla="*/ 483637 h 608375"/>
                <a:gd name="connsiteX11" fmla="*/ 134866 w 585586"/>
                <a:gd name="connsiteY11" fmla="*/ 417276 h 608375"/>
                <a:gd name="connsiteX12" fmla="*/ 149111 w 585586"/>
                <a:gd name="connsiteY12" fmla="*/ 429433 h 608375"/>
                <a:gd name="connsiteX13" fmla="*/ 160069 w 585586"/>
                <a:gd name="connsiteY13" fmla="*/ 565949 h 608375"/>
                <a:gd name="connsiteX14" fmla="*/ 235312 w 585586"/>
                <a:gd name="connsiteY14" fmla="*/ 491552 h 608375"/>
                <a:gd name="connsiteX15" fmla="*/ 250774 w 585586"/>
                <a:gd name="connsiteY15" fmla="*/ 513312 h 608375"/>
                <a:gd name="connsiteX16" fmla="*/ 158486 w 585586"/>
                <a:gd name="connsiteY16" fmla="*/ 604607 h 608375"/>
                <a:gd name="connsiteX17" fmla="*/ 149233 w 585586"/>
                <a:gd name="connsiteY17" fmla="*/ 608375 h 608375"/>
                <a:gd name="connsiteX18" fmla="*/ 144606 w 585586"/>
                <a:gd name="connsiteY18" fmla="*/ 607524 h 608375"/>
                <a:gd name="connsiteX19" fmla="*/ 136084 w 585586"/>
                <a:gd name="connsiteY19" fmla="*/ 596219 h 608375"/>
                <a:gd name="connsiteX20" fmla="*/ 122813 w 585586"/>
                <a:gd name="connsiteY20" fmla="*/ 431499 h 608375"/>
                <a:gd name="connsiteX21" fmla="*/ 134866 w 585586"/>
                <a:gd name="connsiteY21" fmla="*/ 417276 h 608375"/>
                <a:gd name="connsiteX22" fmla="*/ 352706 w 585586"/>
                <a:gd name="connsiteY22" fmla="*/ 225563 h 608375"/>
                <a:gd name="connsiteX23" fmla="*/ 368535 w 585586"/>
                <a:gd name="connsiteY23" fmla="*/ 227387 h 608375"/>
                <a:gd name="connsiteX24" fmla="*/ 371091 w 585586"/>
                <a:gd name="connsiteY24" fmla="*/ 243069 h 608375"/>
                <a:gd name="connsiteX25" fmla="*/ 272226 w 585586"/>
                <a:gd name="connsiteY25" fmla="*/ 430890 h 608375"/>
                <a:gd name="connsiteX26" fmla="*/ 260538 w 585586"/>
                <a:gd name="connsiteY26" fmla="*/ 437819 h 608375"/>
                <a:gd name="connsiteX27" fmla="*/ 254328 w 585586"/>
                <a:gd name="connsiteY27" fmla="*/ 436360 h 608375"/>
                <a:gd name="connsiteX28" fmla="*/ 248849 w 585586"/>
                <a:gd name="connsiteY28" fmla="*/ 418490 h 608375"/>
                <a:gd name="connsiteX29" fmla="*/ 326286 w 585586"/>
                <a:gd name="connsiteY29" fmla="*/ 271515 h 608375"/>
                <a:gd name="connsiteX30" fmla="*/ 168856 w 585586"/>
                <a:gd name="connsiteY30" fmla="*/ 363420 h 608375"/>
                <a:gd name="connsiteX31" fmla="*/ 150837 w 585586"/>
                <a:gd name="connsiteY31" fmla="*/ 358679 h 608375"/>
                <a:gd name="connsiteX32" fmla="*/ 155585 w 585586"/>
                <a:gd name="connsiteY32" fmla="*/ 340687 h 608375"/>
                <a:gd name="connsiteX33" fmla="*/ 566404 w 585586"/>
                <a:gd name="connsiteY33" fmla="*/ 1455 h 608375"/>
                <a:gd name="connsiteX34" fmla="*/ 581501 w 585586"/>
                <a:gd name="connsiteY34" fmla="*/ 3642 h 608375"/>
                <a:gd name="connsiteX35" fmla="*/ 584423 w 585586"/>
                <a:gd name="connsiteY35" fmla="*/ 18593 h 608375"/>
                <a:gd name="connsiteX36" fmla="*/ 329475 w 585586"/>
                <a:gd name="connsiteY36" fmla="*/ 589748 h 608375"/>
                <a:gd name="connsiteX37" fmla="*/ 318761 w 585586"/>
                <a:gd name="connsiteY37" fmla="*/ 597527 h 608375"/>
                <a:gd name="connsiteX38" fmla="*/ 317422 w 585586"/>
                <a:gd name="connsiteY38" fmla="*/ 597649 h 608375"/>
                <a:gd name="connsiteX39" fmla="*/ 306708 w 585586"/>
                <a:gd name="connsiteY39" fmla="*/ 592058 h 608375"/>
                <a:gd name="connsiteX40" fmla="*/ 250825 w 585586"/>
                <a:gd name="connsiteY40" fmla="*/ 513295 h 608375"/>
                <a:gd name="connsiteX41" fmla="*/ 261886 w 585586"/>
                <a:gd name="connsiteY41" fmla="*/ 502376 h 608375"/>
                <a:gd name="connsiteX42" fmla="*/ 261888 w 585586"/>
                <a:gd name="connsiteY42" fmla="*/ 502371 h 608375"/>
                <a:gd name="connsiteX43" fmla="*/ 261904 w 585586"/>
                <a:gd name="connsiteY43" fmla="*/ 502355 h 608375"/>
                <a:gd name="connsiteX44" fmla="*/ 261904 w 585586"/>
                <a:gd name="connsiteY44" fmla="*/ 483758 h 608375"/>
                <a:gd name="connsiteX45" fmla="*/ 252635 w 585586"/>
                <a:gd name="connsiteY45" fmla="*/ 479823 h 608375"/>
                <a:gd name="connsiteX46" fmla="*/ 252617 w 585586"/>
                <a:gd name="connsiteY46" fmla="*/ 479831 h 608375"/>
                <a:gd name="connsiteX47" fmla="*/ 252609 w 585586"/>
                <a:gd name="connsiteY47" fmla="*/ 479827 h 608375"/>
                <a:gd name="connsiteX48" fmla="*/ 243241 w 585586"/>
                <a:gd name="connsiteY48" fmla="*/ 483644 h 608375"/>
                <a:gd name="connsiteX49" fmla="*/ 235350 w 585586"/>
                <a:gd name="connsiteY49" fmla="*/ 491520 h 608375"/>
                <a:gd name="connsiteX50" fmla="*/ 205898 w 585586"/>
                <a:gd name="connsiteY50" fmla="*/ 449968 h 608375"/>
                <a:gd name="connsiteX51" fmla="*/ 208942 w 585586"/>
                <a:gd name="connsiteY51" fmla="*/ 431614 h 608375"/>
                <a:gd name="connsiteX52" fmla="*/ 227326 w 585586"/>
                <a:gd name="connsiteY52" fmla="*/ 434774 h 608375"/>
                <a:gd name="connsiteX53" fmla="*/ 314865 w 585586"/>
                <a:gd name="connsiteY53" fmla="*/ 557903 h 608375"/>
                <a:gd name="connsiteX54" fmla="*/ 545341 w 585586"/>
                <a:gd name="connsiteY54" fmla="*/ 41565 h 608375"/>
                <a:gd name="connsiteX55" fmla="*/ 39707 w 585586"/>
                <a:gd name="connsiteY55" fmla="*/ 296209 h 608375"/>
                <a:gd name="connsiteX56" fmla="*/ 175947 w 585586"/>
                <a:gd name="connsiteY56" fmla="*/ 383116 h 608375"/>
                <a:gd name="connsiteX57" fmla="*/ 179965 w 585586"/>
                <a:gd name="connsiteY57" fmla="*/ 401348 h 608375"/>
                <a:gd name="connsiteX58" fmla="*/ 161824 w 585586"/>
                <a:gd name="connsiteY58" fmla="*/ 405360 h 608375"/>
                <a:gd name="connsiteX59" fmla="*/ 6104 w 585586"/>
                <a:gd name="connsiteY59" fmla="*/ 305933 h 608375"/>
                <a:gd name="connsiteX60" fmla="*/ 17 w 585586"/>
                <a:gd name="connsiteY60" fmla="*/ 294143 h 608375"/>
                <a:gd name="connsiteX61" fmla="*/ 7200 w 585586"/>
                <a:gd name="connsiteY61" fmla="*/ 283082 h 60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5586" h="608375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3" name="fountain-pen-close-up_16941">
              <a:extLst>
                <a:ext uri="{FF2B5EF4-FFF2-40B4-BE49-F238E27FC236}">
                  <a16:creationId xmlns:a16="http://schemas.microsoft.com/office/drawing/2014/main" id="{6EF3E052-4242-4C9C-A7CA-1D87723C0C8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73910" y="533315"/>
              <a:ext cx="588447" cy="609685"/>
            </a:xfrm>
            <a:custGeom>
              <a:avLst/>
              <a:gdLst>
                <a:gd name="connsiteX0" fmla="*/ 231093 w 584535"/>
                <a:gd name="connsiteY0" fmla="*/ 221335 h 605631"/>
                <a:gd name="connsiteX1" fmla="*/ 258806 w 584535"/>
                <a:gd name="connsiteY1" fmla="*/ 260395 h 605631"/>
                <a:gd name="connsiteX2" fmla="*/ 261251 w 584535"/>
                <a:gd name="connsiteY2" fmla="*/ 275313 h 605631"/>
                <a:gd name="connsiteX3" fmla="*/ 256497 w 584535"/>
                <a:gd name="connsiteY3" fmla="*/ 307185 h 605631"/>
                <a:gd name="connsiteX4" fmla="*/ 196181 w 584535"/>
                <a:gd name="connsiteY4" fmla="*/ 302845 h 605631"/>
                <a:gd name="connsiteX5" fmla="*/ 162355 w 584535"/>
                <a:gd name="connsiteY5" fmla="*/ 350313 h 605631"/>
                <a:gd name="connsiteX6" fmla="*/ 138174 w 584535"/>
                <a:gd name="connsiteY6" fmla="*/ 337700 h 605631"/>
                <a:gd name="connsiteX7" fmla="*/ 130974 w 584535"/>
                <a:gd name="connsiteY7" fmla="*/ 332411 h 605631"/>
                <a:gd name="connsiteX8" fmla="*/ 119563 w 584535"/>
                <a:gd name="connsiteY8" fmla="*/ 318984 h 605631"/>
                <a:gd name="connsiteX9" fmla="*/ 108967 w 584535"/>
                <a:gd name="connsiteY9" fmla="*/ 278704 h 605631"/>
                <a:gd name="connsiteX10" fmla="*/ 150808 w 584535"/>
                <a:gd name="connsiteY10" fmla="*/ 239644 h 605631"/>
                <a:gd name="connsiteX11" fmla="*/ 231093 w 584535"/>
                <a:gd name="connsiteY11" fmla="*/ 221335 h 605631"/>
                <a:gd name="connsiteX12" fmla="*/ 562095 w 584535"/>
                <a:gd name="connsiteY12" fmla="*/ 196204 h 605631"/>
                <a:gd name="connsiteX13" fmla="*/ 571666 w 584535"/>
                <a:gd name="connsiteY13" fmla="*/ 213752 h 605631"/>
                <a:gd name="connsiteX14" fmla="*/ 545718 w 584535"/>
                <a:gd name="connsiteY14" fmla="*/ 311413 h 605631"/>
                <a:gd name="connsiteX15" fmla="*/ 515287 w 584535"/>
                <a:gd name="connsiteY15" fmla="*/ 379911 h 605631"/>
                <a:gd name="connsiteX16" fmla="*/ 567047 w 584535"/>
                <a:gd name="connsiteY16" fmla="*/ 408124 h 605631"/>
                <a:gd name="connsiteX17" fmla="*/ 441655 w 584535"/>
                <a:gd name="connsiteY17" fmla="*/ 529928 h 605631"/>
                <a:gd name="connsiteX18" fmla="*/ 564738 w 584535"/>
                <a:gd name="connsiteY18" fmla="*/ 575503 h 605631"/>
                <a:gd name="connsiteX19" fmla="*/ 561885 w 584535"/>
                <a:gd name="connsiteY19" fmla="*/ 592322 h 605631"/>
                <a:gd name="connsiteX20" fmla="*/ 376582 w 584535"/>
                <a:gd name="connsiteY20" fmla="*/ 599104 h 605631"/>
                <a:gd name="connsiteX21" fmla="*/ 340581 w 584535"/>
                <a:gd name="connsiteY21" fmla="*/ 579708 h 605631"/>
                <a:gd name="connsiteX22" fmla="*/ 341804 w 584535"/>
                <a:gd name="connsiteY22" fmla="*/ 579843 h 605631"/>
                <a:gd name="connsiteX23" fmla="*/ 285425 w 584535"/>
                <a:gd name="connsiteY23" fmla="*/ 452749 h 605631"/>
                <a:gd name="connsiteX24" fmla="*/ 285425 w 584535"/>
                <a:gd name="connsiteY24" fmla="*/ 435659 h 605631"/>
                <a:gd name="connsiteX25" fmla="*/ 267764 w 584535"/>
                <a:gd name="connsiteY25" fmla="*/ 425350 h 605631"/>
                <a:gd name="connsiteX26" fmla="*/ 264232 w 584535"/>
                <a:gd name="connsiteY26" fmla="*/ 445560 h 605631"/>
                <a:gd name="connsiteX27" fmla="*/ 276051 w 584535"/>
                <a:gd name="connsiteY27" fmla="*/ 456276 h 605631"/>
                <a:gd name="connsiteX28" fmla="*/ 335147 w 584535"/>
                <a:gd name="connsiteY28" fmla="*/ 588389 h 605631"/>
                <a:gd name="connsiteX29" fmla="*/ 325773 w 584535"/>
                <a:gd name="connsiteY29" fmla="*/ 583506 h 605631"/>
                <a:gd name="connsiteX30" fmla="*/ 228231 w 584535"/>
                <a:gd name="connsiteY30" fmla="*/ 509853 h 605631"/>
                <a:gd name="connsiteX31" fmla="*/ 217635 w 584535"/>
                <a:gd name="connsiteY31" fmla="*/ 502258 h 605631"/>
                <a:gd name="connsiteX32" fmla="*/ 163565 w 584535"/>
                <a:gd name="connsiteY32" fmla="*/ 343017 h 605631"/>
                <a:gd name="connsiteX33" fmla="*/ 193181 w 584535"/>
                <a:gd name="connsiteY33" fmla="*/ 309242 h 605631"/>
                <a:gd name="connsiteX34" fmla="*/ 254994 w 584535"/>
                <a:gd name="connsiteY34" fmla="*/ 310463 h 605631"/>
                <a:gd name="connsiteX35" fmla="*/ 340717 w 584535"/>
                <a:gd name="connsiteY35" fmla="*/ 463736 h 605631"/>
                <a:gd name="connsiteX36" fmla="*/ 340717 w 584535"/>
                <a:gd name="connsiteY36" fmla="*/ 490999 h 605631"/>
                <a:gd name="connsiteX37" fmla="*/ 345879 w 584535"/>
                <a:gd name="connsiteY37" fmla="*/ 576859 h 605631"/>
                <a:gd name="connsiteX38" fmla="*/ 345879 w 584535"/>
                <a:gd name="connsiteY38" fmla="*/ 580250 h 605631"/>
                <a:gd name="connsiteX39" fmla="*/ 538382 w 584535"/>
                <a:gd name="connsiteY39" fmla="*/ 579572 h 605631"/>
                <a:gd name="connsiteX40" fmla="*/ 414349 w 584535"/>
                <a:gd name="connsiteY40" fmla="*/ 536710 h 605631"/>
                <a:gd name="connsiteX41" fmla="*/ 414892 w 584535"/>
                <a:gd name="connsiteY41" fmla="*/ 521111 h 605631"/>
                <a:gd name="connsiteX42" fmla="*/ 538654 w 584535"/>
                <a:gd name="connsiteY42" fmla="*/ 466042 h 605631"/>
                <a:gd name="connsiteX43" fmla="*/ 483226 w 584535"/>
                <a:gd name="connsiteY43" fmla="*/ 376927 h 605631"/>
                <a:gd name="connsiteX44" fmla="*/ 480917 w 584535"/>
                <a:gd name="connsiteY44" fmla="*/ 335150 h 605631"/>
                <a:gd name="connsiteX45" fmla="*/ 562972 w 584535"/>
                <a:gd name="connsiteY45" fmla="*/ 201002 h 605631"/>
                <a:gd name="connsiteX46" fmla="*/ 562095 w 584535"/>
                <a:gd name="connsiteY46" fmla="*/ 196204 h 605631"/>
                <a:gd name="connsiteX47" fmla="*/ 135269 w 584535"/>
                <a:gd name="connsiteY47" fmla="*/ 1806 h 605631"/>
                <a:gd name="connsiteX48" fmla="*/ 155716 w 584535"/>
                <a:gd name="connsiteY48" fmla="*/ 20464 h 605631"/>
                <a:gd name="connsiteX49" fmla="*/ 209391 w 584535"/>
                <a:gd name="connsiteY49" fmla="*/ 179698 h 605631"/>
                <a:gd name="connsiteX50" fmla="*/ 226105 w 584535"/>
                <a:gd name="connsiteY50" fmla="*/ 211572 h 605631"/>
                <a:gd name="connsiteX51" fmla="*/ 145796 w 584535"/>
                <a:gd name="connsiteY51" fmla="*/ 229747 h 605631"/>
                <a:gd name="connsiteX52" fmla="*/ 103943 w 584535"/>
                <a:gd name="connsiteY52" fmla="*/ 268810 h 605631"/>
                <a:gd name="connsiteX53" fmla="*/ 99866 w 584535"/>
                <a:gd name="connsiteY53" fmla="*/ 255925 h 605631"/>
                <a:gd name="connsiteX54" fmla="*/ 52850 w 584535"/>
                <a:gd name="connsiteY54" fmla="*/ 171560 h 605631"/>
                <a:gd name="connsiteX55" fmla="*/ 1349 w 584535"/>
                <a:gd name="connsiteY55" fmla="*/ 84483 h 605631"/>
                <a:gd name="connsiteX56" fmla="*/ 37087 w 584535"/>
                <a:gd name="connsiteY56" fmla="*/ 29959 h 605631"/>
                <a:gd name="connsiteX57" fmla="*/ 135269 w 584535"/>
                <a:gd name="connsiteY57" fmla="*/ 1806 h 60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84535" h="605631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4" name="ruler_263676">
              <a:extLst>
                <a:ext uri="{FF2B5EF4-FFF2-40B4-BE49-F238E27FC236}">
                  <a16:creationId xmlns:a16="http://schemas.microsoft.com/office/drawing/2014/main" id="{3B318328-5E86-4B44-8646-1225E59C8056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7642643" y="1143465"/>
              <a:ext cx="609685" cy="608755"/>
            </a:xfrm>
            <a:custGeom>
              <a:avLst/>
              <a:gdLst>
                <a:gd name="connsiteX0" fmla="*/ 382195 w 607648"/>
                <a:gd name="connsiteY0" fmla="*/ 318513 h 606722"/>
                <a:gd name="connsiteX1" fmla="*/ 319178 w 607648"/>
                <a:gd name="connsiteY1" fmla="*/ 381790 h 606722"/>
                <a:gd name="connsiteX2" fmla="*/ 520155 w 607648"/>
                <a:gd name="connsiteY2" fmla="*/ 582460 h 606722"/>
                <a:gd name="connsiteX3" fmla="*/ 583349 w 607648"/>
                <a:gd name="connsiteY3" fmla="*/ 519362 h 606722"/>
                <a:gd name="connsiteX4" fmla="*/ 550595 w 607648"/>
                <a:gd name="connsiteY4" fmla="*/ 486657 h 606722"/>
                <a:gd name="connsiteX5" fmla="*/ 527631 w 607648"/>
                <a:gd name="connsiteY5" fmla="*/ 509497 h 606722"/>
                <a:gd name="connsiteX6" fmla="*/ 520600 w 607648"/>
                <a:gd name="connsiteY6" fmla="*/ 512430 h 606722"/>
                <a:gd name="connsiteX7" fmla="*/ 513479 w 607648"/>
                <a:gd name="connsiteY7" fmla="*/ 509497 h 606722"/>
                <a:gd name="connsiteX8" fmla="*/ 513479 w 607648"/>
                <a:gd name="connsiteY8" fmla="*/ 495278 h 606722"/>
                <a:gd name="connsiteX9" fmla="*/ 536354 w 607648"/>
                <a:gd name="connsiteY9" fmla="*/ 472438 h 606722"/>
                <a:gd name="connsiteX10" fmla="*/ 503333 w 607648"/>
                <a:gd name="connsiteY10" fmla="*/ 439467 h 606722"/>
                <a:gd name="connsiteX11" fmla="*/ 471735 w 607648"/>
                <a:gd name="connsiteY11" fmla="*/ 471016 h 606722"/>
                <a:gd name="connsiteX12" fmla="*/ 464615 w 607648"/>
                <a:gd name="connsiteY12" fmla="*/ 473949 h 606722"/>
                <a:gd name="connsiteX13" fmla="*/ 457494 w 607648"/>
                <a:gd name="connsiteY13" fmla="*/ 471016 h 606722"/>
                <a:gd name="connsiteX14" fmla="*/ 457494 w 607648"/>
                <a:gd name="connsiteY14" fmla="*/ 456797 h 606722"/>
                <a:gd name="connsiteX15" fmla="*/ 489091 w 607648"/>
                <a:gd name="connsiteY15" fmla="*/ 425247 h 606722"/>
                <a:gd name="connsiteX16" fmla="*/ 456070 w 607648"/>
                <a:gd name="connsiteY16" fmla="*/ 392276 h 606722"/>
                <a:gd name="connsiteX17" fmla="*/ 433195 w 607648"/>
                <a:gd name="connsiteY17" fmla="*/ 415205 h 606722"/>
                <a:gd name="connsiteX18" fmla="*/ 426075 w 607648"/>
                <a:gd name="connsiteY18" fmla="*/ 418138 h 606722"/>
                <a:gd name="connsiteX19" fmla="*/ 418954 w 607648"/>
                <a:gd name="connsiteY19" fmla="*/ 415205 h 606722"/>
                <a:gd name="connsiteX20" fmla="*/ 418954 w 607648"/>
                <a:gd name="connsiteY20" fmla="*/ 400986 h 606722"/>
                <a:gd name="connsiteX21" fmla="*/ 441829 w 607648"/>
                <a:gd name="connsiteY21" fmla="*/ 378057 h 606722"/>
                <a:gd name="connsiteX22" fmla="*/ 408897 w 607648"/>
                <a:gd name="connsiteY22" fmla="*/ 345175 h 606722"/>
                <a:gd name="connsiteX23" fmla="*/ 377299 w 607648"/>
                <a:gd name="connsiteY23" fmla="*/ 376724 h 606722"/>
                <a:gd name="connsiteX24" fmla="*/ 370179 w 607648"/>
                <a:gd name="connsiteY24" fmla="*/ 379657 h 606722"/>
                <a:gd name="connsiteX25" fmla="*/ 363058 w 607648"/>
                <a:gd name="connsiteY25" fmla="*/ 376724 h 606722"/>
                <a:gd name="connsiteX26" fmla="*/ 363058 w 607648"/>
                <a:gd name="connsiteY26" fmla="*/ 362505 h 606722"/>
                <a:gd name="connsiteX27" fmla="*/ 394655 w 607648"/>
                <a:gd name="connsiteY27" fmla="*/ 330955 h 606722"/>
                <a:gd name="connsiteX28" fmla="*/ 214417 w 607648"/>
                <a:gd name="connsiteY28" fmla="*/ 305627 h 606722"/>
                <a:gd name="connsiteX29" fmla="*/ 214417 w 607648"/>
                <a:gd name="connsiteY29" fmla="*/ 336110 h 606722"/>
                <a:gd name="connsiteX30" fmla="*/ 229637 w 607648"/>
                <a:gd name="connsiteY30" fmla="*/ 320824 h 606722"/>
                <a:gd name="connsiteX31" fmla="*/ 312947 w 607648"/>
                <a:gd name="connsiteY31" fmla="*/ 220933 h 606722"/>
                <a:gd name="connsiteX32" fmla="*/ 321136 w 607648"/>
                <a:gd name="connsiteY32" fmla="*/ 229198 h 606722"/>
                <a:gd name="connsiteX33" fmla="*/ 329414 w 607648"/>
                <a:gd name="connsiteY33" fmla="*/ 220933 h 606722"/>
                <a:gd name="connsiteX34" fmla="*/ 400945 w 607648"/>
                <a:gd name="connsiteY34" fmla="*/ 206927 h 606722"/>
                <a:gd name="connsiteX35" fmla="*/ 415182 w 607648"/>
                <a:gd name="connsiteY35" fmla="*/ 206927 h 606722"/>
                <a:gd name="connsiteX36" fmla="*/ 415182 w 607648"/>
                <a:gd name="connsiteY36" fmla="*/ 221147 h 606722"/>
                <a:gd name="connsiteX37" fmla="*/ 213909 w 607648"/>
                <a:gd name="connsiteY37" fmla="*/ 422083 h 606722"/>
                <a:gd name="connsiteX38" fmla="*/ 206791 w 607648"/>
                <a:gd name="connsiteY38" fmla="*/ 425016 h 606722"/>
                <a:gd name="connsiteX39" fmla="*/ 199672 w 607648"/>
                <a:gd name="connsiteY39" fmla="*/ 422083 h 606722"/>
                <a:gd name="connsiteX40" fmla="*/ 199672 w 607648"/>
                <a:gd name="connsiteY40" fmla="*/ 407864 h 606722"/>
                <a:gd name="connsiteX41" fmla="*/ 221004 w 607648"/>
                <a:gd name="connsiteY41" fmla="*/ 129129 h 606722"/>
                <a:gd name="connsiteX42" fmla="*/ 292743 w 607648"/>
                <a:gd name="connsiteY42" fmla="*/ 200848 h 606722"/>
                <a:gd name="connsiteX43" fmla="*/ 353623 w 607648"/>
                <a:gd name="connsiteY43" fmla="*/ 200848 h 606722"/>
                <a:gd name="connsiteX44" fmla="*/ 362880 w 607648"/>
                <a:gd name="connsiteY44" fmla="*/ 206980 h 606722"/>
                <a:gd name="connsiteX45" fmla="*/ 360744 w 607648"/>
                <a:gd name="connsiteY45" fmla="*/ 218000 h 606722"/>
                <a:gd name="connsiteX46" fmla="*/ 328346 w 607648"/>
                <a:gd name="connsiteY46" fmla="*/ 250438 h 606722"/>
                <a:gd name="connsiteX47" fmla="*/ 328257 w 607648"/>
                <a:gd name="connsiteY47" fmla="*/ 250438 h 606722"/>
                <a:gd name="connsiteX48" fmla="*/ 328168 w 607648"/>
                <a:gd name="connsiteY48" fmla="*/ 250527 h 606722"/>
                <a:gd name="connsiteX49" fmla="*/ 211480 w 607648"/>
                <a:gd name="connsiteY49" fmla="*/ 367481 h 606722"/>
                <a:gd name="connsiteX50" fmla="*/ 204359 w 607648"/>
                <a:gd name="connsiteY50" fmla="*/ 370414 h 606722"/>
                <a:gd name="connsiteX51" fmla="*/ 200532 w 607648"/>
                <a:gd name="connsiteY51" fmla="*/ 369703 h 606722"/>
                <a:gd name="connsiteX52" fmla="*/ 194301 w 607648"/>
                <a:gd name="connsiteY52" fmla="*/ 360372 h 606722"/>
                <a:gd name="connsiteX53" fmla="*/ 194301 w 607648"/>
                <a:gd name="connsiteY53" fmla="*/ 285542 h 606722"/>
                <a:gd name="connsiteX54" fmla="*/ 127813 w 607648"/>
                <a:gd name="connsiteY54" fmla="*/ 219156 h 606722"/>
                <a:gd name="connsiteX55" fmla="*/ 127813 w 607648"/>
                <a:gd name="connsiteY55" fmla="*/ 544957 h 606722"/>
                <a:gd name="connsiteX56" fmla="*/ 297727 w 607648"/>
                <a:gd name="connsiteY56" fmla="*/ 374769 h 606722"/>
                <a:gd name="connsiteX57" fmla="*/ 297816 w 607648"/>
                <a:gd name="connsiteY57" fmla="*/ 374680 h 606722"/>
                <a:gd name="connsiteX58" fmla="*/ 297905 w 607648"/>
                <a:gd name="connsiteY58" fmla="*/ 374591 h 606722"/>
                <a:gd name="connsiteX59" fmla="*/ 375074 w 607648"/>
                <a:gd name="connsiteY59" fmla="*/ 297273 h 606722"/>
                <a:gd name="connsiteX60" fmla="*/ 375163 w 607648"/>
                <a:gd name="connsiteY60" fmla="*/ 297184 h 606722"/>
                <a:gd name="connsiteX61" fmla="*/ 542851 w 607648"/>
                <a:gd name="connsiteY61" fmla="*/ 129129 h 606722"/>
                <a:gd name="connsiteX62" fmla="*/ 478500 w 607648"/>
                <a:gd name="connsiteY62" fmla="*/ 129129 h 606722"/>
                <a:gd name="connsiteX63" fmla="*/ 478500 w 607648"/>
                <a:gd name="connsiteY63" fmla="*/ 154013 h 606722"/>
                <a:gd name="connsiteX64" fmla="*/ 468442 w 607648"/>
                <a:gd name="connsiteY64" fmla="*/ 164056 h 606722"/>
                <a:gd name="connsiteX65" fmla="*/ 458384 w 607648"/>
                <a:gd name="connsiteY65" fmla="*/ 154013 h 606722"/>
                <a:gd name="connsiteX66" fmla="*/ 458384 w 607648"/>
                <a:gd name="connsiteY66" fmla="*/ 129129 h 606722"/>
                <a:gd name="connsiteX67" fmla="*/ 417352 w 607648"/>
                <a:gd name="connsiteY67" fmla="*/ 129129 h 606722"/>
                <a:gd name="connsiteX68" fmla="*/ 417352 w 607648"/>
                <a:gd name="connsiteY68" fmla="*/ 166366 h 606722"/>
                <a:gd name="connsiteX69" fmla="*/ 407294 w 607648"/>
                <a:gd name="connsiteY69" fmla="*/ 176409 h 606722"/>
                <a:gd name="connsiteX70" fmla="*/ 397237 w 607648"/>
                <a:gd name="connsiteY70" fmla="*/ 166366 h 606722"/>
                <a:gd name="connsiteX71" fmla="*/ 397237 w 607648"/>
                <a:gd name="connsiteY71" fmla="*/ 129129 h 606722"/>
                <a:gd name="connsiteX72" fmla="*/ 356205 w 607648"/>
                <a:gd name="connsiteY72" fmla="*/ 129129 h 606722"/>
                <a:gd name="connsiteX73" fmla="*/ 356205 w 607648"/>
                <a:gd name="connsiteY73" fmla="*/ 154013 h 606722"/>
                <a:gd name="connsiteX74" fmla="*/ 346147 w 607648"/>
                <a:gd name="connsiteY74" fmla="*/ 164056 h 606722"/>
                <a:gd name="connsiteX75" fmla="*/ 336089 w 607648"/>
                <a:gd name="connsiteY75" fmla="*/ 154013 h 606722"/>
                <a:gd name="connsiteX76" fmla="*/ 336089 w 607648"/>
                <a:gd name="connsiteY76" fmla="*/ 129129 h 606722"/>
                <a:gd name="connsiteX77" fmla="*/ 294968 w 607648"/>
                <a:gd name="connsiteY77" fmla="*/ 129129 h 606722"/>
                <a:gd name="connsiteX78" fmla="*/ 294968 w 607648"/>
                <a:gd name="connsiteY78" fmla="*/ 166366 h 606722"/>
                <a:gd name="connsiteX79" fmla="*/ 284910 w 607648"/>
                <a:gd name="connsiteY79" fmla="*/ 176409 h 606722"/>
                <a:gd name="connsiteX80" fmla="*/ 274853 w 607648"/>
                <a:gd name="connsiteY80" fmla="*/ 166366 h 606722"/>
                <a:gd name="connsiteX81" fmla="*/ 274853 w 607648"/>
                <a:gd name="connsiteY81" fmla="*/ 129129 h 606722"/>
                <a:gd name="connsiteX82" fmla="*/ 87493 w 607648"/>
                <a:gd name="connsiteY82" fmla="*/ 24262 h 606722"/>
                <a:gd name="connsiteX83" fmla="*/ 24299 w 607648"/>
                <a:gd name="connsiteY83" fmla="*/ 87360 h 606722"/>
                <a:gd name="connsiteX84" fmla="*/ 243878 w 607648"/>
                <a:gd name="connsiteY84" fmla="*/ 306605 h 606722"/>
                <a:gd name="connsiteX85" fmla="*/ 268355 w 607648"/>
                <a:gd name="connsiteY85" fmla="*/ 282076 h 606722"/>
                <a:gd name="connsiteX86" fmla="*/ 268622 w 607648"/>
                <a:gd name="connsiteY86" fmla="*/ 268213 h 606722"/>
                <a:gd name="connsiteX87" fmla="*/ 300220 w 607648"/>
                <a:gd name="connsiteY87" fmla="*/ 236663 h 606722"/>
                <a:gd name="connsiteX88" fmla="*/ 267198 w 607648"/>
                <a:gd name="connsiteY88" fmla="*/ 203692 h 606722"/>
                <a:gd name="connsiteX89" fmla="*/ 244323 w 607648"/>
                <a:gd name="connsiteY89" fmla="*/ 226532 h 606722"/>
                <a:gd name="connsiteX90" fmla="*/ 237203 w 607648"/>
                <a:gd name="connsiteY90" fmla="*/ 229465 h 606722"/>
                <a:gd name="connsiteX91" fmla="*/ 230082 w 607648"/>
                <a:gd name="connsiteY91" fmla="*/ 226532 h 606722"/>
                <a:gd name="connsiteX92" fmla="*/ 230082 w 607648"/>
                <a:gd name="connsiteY92" fmla="*/ 212313 h 606722"/>
                <a:gd name="connsiteX93" fmla="*/ 252957 w 607648"/>
                <a:gd name="connsiteY93" fmla="*/ 189473 h 606722"/>
                <a:gd name="connsiteX94" fmla="*/ 219936 w 607648"/>
                <a:gd name="connsiteY94" fmla="*/ 156502 h 606722"/>
                <a:gd name="connsiteX95" fmla="*/ 188338 w 607648"/>
                <a:gd name="connsiteY95" fmla="*/ 188051 h 606722"/>
                <a:gd name="connsiteX96" fmla="*/ 181217 w 607648"/>
                <a:gd name="connsiteY96" fmla="*/ 190984 h 606722"/>
                <a:gd name="connsiteX97" fmla="*/ 174097 w 607648"/>
                <a:gd name="connsiteY97" fmla="*/ 188051 h 606722"/>
                <a:gd name="connsiteX98" fmla="*/ 174097 w 607648"/>
                <a:gd name="connsiteY98" fmla="*/ 173832 h 606722"/>
                <a:gd name="connsiteX99" fmla="*/ 205695 w 607648"/>
                <a:gd name="connsiteY99" fmla="*/ 142282 h 606722"/>
                <a:gd name="connsiteX100" fmla="*/ 172762 w 607648"/>
                <a:gd name="connsiteY100" fmla="*/ 109400 h 606722"/>
                <a:gd name="connsiteX101" fmla="*/ 149798 w 607648"/>
                <a:gd name="connsiteY101" fmla="*/ 132240 h 606722"/>
                <a:gd name="connsiteX102" fmla="*/ 142766 w 607648"/>
                <a:gd name="connsiteY102" fmla="*/ 135173 h 606722"/>
                <a:gd name="connsiteX103" fmla="*/ 135646 w 607648"/>
                <a:gd name="connsiteY103" fmla="*/ 132240 h 606722"/>
                <a:gd name="connsiteX104" fmla="*/ 135646 w 607648"/>
                <a:gd name="connsiteY104" fmla="*/ 118021 h 606722"/>
                <a:gd name="connsiteX105" fmla="*/ 158521 w 607648"/>
                <a:gd name="connsiteY105" fmla="*/ 95181 h 606722"/>
                <a:gd name="connsiteX106" fmla="*/ 125499 w 607648"/>
                <a:gd name="connsiteY106" fmla="*/ 62210 h 606722"/>
                <a:gd name="connsiteX107" fmla="*/ 93902 w 607648"/>
                <a:gd name="connsiteY107" fmla="*/ 93759 h 606722"/>
                <a:gd name="connsiteX108" fmla="*/ 86781 w 607648"/>
                <a:gd name="connsiteY108" fmla="*/ 96692 h 606722"/>
                <a:gd name="connsiteX109" fmla="*/ 79661 w 607648"/>
                <a:gd name="connsiteY109" fmla="*/ 93759 h 606722"/>
                <a:gd name="connsiteX110" fmla="*/ 79661 w 607648"/>
                <a:gd name="connsiteY110" fmla="*/ 79539 h 606722"/>
                <a:gd name="connsiteX111" fmla="*/ 111258 w 607648"/>
                <a:gd name="connsiteY111" fmla="*/ 47990 h 606722"/>
                <a:gd name="connsiteX112" fmla="*/ 87493 w 607648"/>
                <a:gd name="connsiteY112" fmla="*/ 0 h 606722"/>
                <a:gd name="connsiteX113" fmla="*/ 94614 w 607648"/>
                <a:gd name="connsiteY113" fmla="*/ 2933 h 606722"/>
                <a:gd name="connsiteX114" fmla="*/ 200888 w 607648"/>
                <a:gd name="connsiteY114" fmla="*/ 109045 h 606722"/>
                <a:gd name="connsiteX115" fmla="*/ 567150 w 607648"/>
                <a:gd name="connsiteY115" fmla="*/ 109045 h 606722"/>
                <a:gd name="connsiteX116" fmla="*/ 576407 w 607648"/>
                <a:gd name="connsiteY116" fmla="*/ 115266 h 606722"/>
                <a:gd name="connsiteX117" fmla="*/ 574271 w 607648"/>
                <a:gd name="connsiteY117" fmla="*/ 126197 h 606722"/>
                <a:gd name="connsiteX118" fmla="*/ 396436 w 607648"/>
                <a:gd name="connsiteY118" fmla="*/ 304294 h 606722"/>
                <a:gd name="connsiteX119" fmla="*/ 604711 w 607648"/>
                <a:gd name="connsiteY119" fmla="*/ 512252 h 606722"/>
                <a:gd name="connsiteX120" fmla="*/ 607648 w 607648"/>
                <a:gd name="connsiteY120" fmla="*/ 519362 h 606722"/>
                <a:gd name="connsiteX121" fmla="*/ 604711 w 607648"/>
                <a:gd name="connsiteY121" fmla="*/ 526471 h 606722"/>
                <a:gd name="connsiteX122" fmla="*/ 599727 w 607648"/>
                <a:gd name="connsiteY122" fmla="*/ 531359 h 606722"/>
                <a:gd name="connsiteX123" fmla="*/ 598214 w 607648"/>
                <a:gd name="connsiteY123" fmla="*/ 533315 h 606722"/>
                <a:gd name="connsiteX124" fmla="*/ 566171 w 607648"/>
                <a:gd name="connsiteY124" fmla="*/ 565308 h 606722"/>
                <a:gd name="connsiteX125" fmla="*/ 564213 w 607648"/>
                <a:gd name="connsiteY125" fmla="*/ 566819 h 606722"/>
                <a:gd name="connsiteX126" fmla="*/ 527275 w 607648"/>
                <a:gd name="connsiteY126" fmla="*/ 603789 h 606722"/>
                <a:gd name="connsiteX127" fmla="*/ 520155 w 607648"/>
                <a:gd name="connsiteY127" fmla="*/ 606722 h 606722"/>
                <a:gd name="connsiteX128" fmla="*/ 513034 w 607648"/>
                <a:gd name="connsiteY128" fmla="*/ 603789 h 606722"/>
                <a:gd name="connsiteX129" fmla="*/ 304937 w 607648"/>
                <a:gd name="connsiteY129" fmla="*/ 396009 h 606722"/>
                <a:gd name="connsiteX130" fmla="*/ 124876 w 607648"/>
                <a:gd name="connsiteY130" fmla="*/ 576328 h 606722"/>
                <a:gd name="connsiteX131" fmla="*/ 117756 w 607648"/>
                <a:gd name="connsiteY131" fmla="*/ 579261 h 606722"/>
                <a:gd name="connsiteX132" fmla="*/ 113928 w 607648"/>
                <a:gd name="connsiteY132" fmla="*/ 578550 h 606722"/>
                <a:gd name="connsiteX133" fmla="*/ 107698 w 607648"/>
                <a:gd name="connsiteY133" fmla="*/ 569218 h 606722"/>
                <a:gd name="connsiteX134" fmla="*/ 107698 w 607648"/>
                <a:gd name="connsiteY134" fmla="*/ 199071 h 606722"/>
                <a:gd name="connsiteX135" fmla="*/ 2937 w 607648"/>
                <a:gd name="connsiteY135" fmla="*/ 94470 h 606722"/>
                <a:gd name="connsiteX136" fmla="*/ 2937 w 607648"/>
                <a:gd name="connsiteY136" fmla="*/ 80250 h 606722"/>
                <a:gd name="connsiteX137" fmla="*/ 80373 w 607648"/>
                <a:gd name="connsiteY137" fmla="*/ 2933 h 606722"/>
                <a:gd name="connsiteX138" fmla="*/ 87493 w 607648"/>
                <a:gd name="connsiteY13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607648" h="606722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5" name="paint-palette-and-brush_27557">
              <a:extLst>
                <a:ext uri="{FF2B5EF4-FFF2-40B4-BE49-F238E27FC236}">
                  <a16:creationId xmlns:a16="http://schemas.microsoft.com/office/drawing/2014/main" id="{673E2030-C1C7-4A7E-BAC5-842FF3AA5EAC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543417" y="591077"/>
              <a:ext cx="609684" cy="551923"/>
            </a:xfrm>
            <a:custGeom>
              <a:avLst/>
              <a:gdLst>
                <a:gd name="connsiteX0" fmla="*/ 203544 w 605680"/>
                <a:gd name="connsiteY0" fmla="*/ 393040 h 548298"/>
                <a:gd name="connsiteX1" fmla="*/ 155404 w 605680"/>
                <a:gd name="connsiteY1" fmla="*/ 441108 h 548298"/>
                <a:gd name="connsiteX2" fmla="*/ 203544 w 605680"/>
                <a:gd name="connsiteY2" fmla="*/ 489002 h 548298"/>
                <a:gd name="connsiteX3" fmla="*/ 251511 w 605680"/>
                <a:gd name="connsiteY3" fmla="*/ 441108 h 548298"/>
                <a:gd name="connsiteX4" fmla="*/ 203544 w 605680"/>
                <a:gd name="connsiteY4" fmla="*/ 393040 h 548298"/>
                <a:gd name="connsiteX5" fmla="*/ 109182 w 605680"/>
                <a:gd name="connsiteY5" fmla="*/ 297078 h 548298"/>
                <a:gd name="connsiteX6" fmla="*/ 61215 w 605680"/>
                <a:gd name="connsiteY6" fmla="*/ 344972 h 548298"/>
                <a:gd name="connsiteX7" fmla="*/ 109182 w 605680"/>
                <a:gd name="connsiteY7" fmla="*/ 393040 h 548298"/>
                <a:gd name="connsiteX8" fmla="*/ 157322 w 605680"/>
                <a:gd name="connsiteY8" fmla="*/ 344972 h 548298"/>
                <a:gd name="connsiteX9" fmla="*/ 109182 w 605680"/>
                <a:gd name="connsiteY9" fmla="*/ 297078 h 548298"/>
                <a:gd name="connsiteX10" fmla="*/ 449089 w 605680"/>
                <a:gd name="connsiteY10" fmla="*/ 177613 h 548298"/>
                <a:gd name="connsiteX11" fmla="*/ 453101 w 605680"/>
                <a:gd name="connsiteY11" fmla="*/ 181270 h 548298"/>
                <a:gd name="connsiteX12" fmla="*/ 519216 w 605680"/>
                <a:gd name="connsiteY12" fmla="*/ 216796 h 548298"/>
                <a:gd name="connsiteX13" fmla="*/ 461824 w 605680"/>
                <a:gd name="connsiteY13" fmla="*/ 294118 h 548298"/>
                <a:gd name="connsiteX14" fmla="*/ 418212 w 605680"/>
                <a:gd name="connsiteY14" fmla="*/ 311881 h 548298"/>
                <a:gd name="connsiteX15" fmla="*/ 411758 w 605680"/>
                <a:gd name="connsiteY15" fmla="*/ 265210 h 548298"/>
                <a:gd name="connsiteX16" fmla="*/ 136915 w 605680"/>
                <a:gd name="connsiteY16" fmla="*/ 173425 h 548298"/>
                <a:gd name="connsiteX17" fmla="*/ 88949 w 605680"/>
                <a:gd name="connsiteY17" fmla="*/ 221319 h 548298"/>
                <a:gd name="connsiteX18" fmla="*/ 136915 w 605680"/>
                <a:gd name="connsiteY18" fmla="*/ 269387 h 548298"/>
                <a:gd name="connsiteX19" fmla="*/ 185056 w 605680"/>
                <a:gd name="connsiteY19" fmla="*/ 221319 h 548298"/>
                <a:gd name="connsiteX20" fmla="*/ 136915 w 605680"/>
                <a:gd name="connsiteY20" fmla="*/ 173425 h 548298"/>
                <a:gd name="connsiteX21" fmla="*/ 479079 w 605680"/>
                <a:gd name="connsiteY21" fmla="*/ 107118 h 548298"/>
                <a:gd name="connsiteX22" fmla="*/ 499309 w 605680"/>
                <a:gd name="connsiteY22" fmla="*/ 135840 h 548298"/>
                <a:gd name="connsiteX23" fmla="*/ 571858 w 605680"/>
                <a:gd name="connsiteY23" fmla="*/ 145762 h 548298"/>
                <a:gd name="connsiteX24" fmla="*/ 540467 w 605680"/>
                <a:gd name="connsiteY24" fmla="*/ 188061 h 548298"/>
                <a:gd name="connsiteX25" fmla="*/ 461988 w 605680"/>
                <a:gd name="connsiteY25" fmla="*/ 147328 h 548298"/>
                <a:gd name="connsiteX26" fmla="*/ 242266 w 605680"/>
                <a:gd name="connsiteY26" fmla="*/ 90351 h 548298"/>
                <a:gd name="connsiteX27" fmla="*/ 194300 w 605680"/>
                <a:gd name="connsiteY27" fmla="*/ 138245 h 548298"/>
                <a:gd name="connsiteX28" fmla="*/ 242266 w 605680"/>
                <a:gd name="connsiteY28" fmla="*/ 186313 h 548298"/>
                <a:gd name="connsiteX29" fmla="*/ 290407 w 605680"/>
                <a:gd name="connsiteY29" fmla="*/ 138245 h 548298"/>
                <a:gd name="connsiteX30" fmla="*/ 242266 w 605680"/>
                <a:gd name="connsiteY30" fmla="*/ 90351 h 548298"/>
                <a:gd name="connsiteX31" fmla="*/ 305846 w 605680"/>
                <a:gd name="connsiteY31" fmla="*/ 28897 h 548298"/>
                <a:gd name="connsiteX32" fmla="*/ 465353 w 605680"/>
                <a:gd name="connsiteY32" fmla="*/ 97840 h 548298"/>
                <a:gd name="connsiteX33" fmla="*/ 448783 w 605680"/>
                <a:gd name="connsiteY33" fmla="*/ 136852 h 548298"/>
                <a:gd name="connsiteX34" fmla="*/ 408317 w 605680"/>
                <a:gd name="connsiteY34" fmla="*/ 231594 h 548298"/>
                <a:gd name="connsiteX35" fmla="*/ 393491 w 605680"/>
                <a:gd name="connsiteY35" fmla="*/ 258589 h 548298"/>
                <a:gd name="connsiteX36" fmla="*/ 416864 w 605680"/>
                <a:gd name="connsiteY36" fmla="*/ 333129 h 548298"/>
                <a:gd name="connsiteX37" fmla="*/ 467272 w 605680"/>
                <a:gd name="connsiteY37" fmla="*/ 311185 h 548298"/>
                <a:gd name="connsiteX38" fmla="*/ 483319 w 605680"/>
                <a:gd name="connsiteY38" fmla="*/ 295162 h 548298"/>
                <a:gd name="connsiteX39" fmla="*/ 530587 w 605680"/>
                <a:gd name="connsiteY39" fmla="*/ 231594 h 548298"/>
                <a:gd name="connsiteX40" fmla="*/ 525180 w 605680"/>
                <a:gd name="connsiteY40" fmla="*/ 318500 h 548298"/>
                <a:gd name="connsiteX41" fmla="*/ 379363 w 605680"/>
                <a:gd name="connsiteY41" fmla="*/ 415855 h 548298"/>
                <a:gd name="connsiteX42" fmla="*/ 346920 w 605680"/>
                <a:gd name="connsiteY42" fmla="*/ 431529 h 548298"/>
                <a:gd name="connsiteX43" fmla="*/ 79007 w 605680"/>
                <a:gd name="connsiteY43" fmla="*/ 485867 h 548298"/>
                <a:gd name="connsiteX44" fmla="*/ 231801 w 605680"/>
                <a:gd name="connsiteY44" fmla="*/ 33052 h 548298"/>
                <a:gd name="connsiteX45" fmla="*/ 305846 w 605680"/>
                <a:gd name="connsiteY45" fmla="*/ 28897 h 548298"/>
                <a:gd name="connsiteX46" fmla="*/ 590540 w 605680"/>
                <a:gd name="connsiteY46" fmla="*/ 0 h 548298"/>
                <a:gd name="connsiteX47" fmla="*/ 602576 w 605680"/>
                <a:gd name="connsiteY47" fmla="*/ 90717 h 548298"/>
                <a:gd name="connsiteX48" fmla="*/ 588970 w 605680"/>
                <a:gd name="connsiteY48" fmla="*/ 121711 h 548298"/>
                <a:gd name="connsiteX49" fmla="*/ 505063 w 605680"/>
                <a:gd name="connsiteY49" fmla="*/ 129024 h 548298"/>
                <a:gd name="connsiteX50" fmla="*/ 497736 w 605680"/>
                <a:gd name="connsiteY50" fmla="*/ 45098 h 548298"/>
                <a:gd name="connsiteX51" fmla="*/ 501399 w 605680"/>
                <a:gd name="connsiteY51" fmla="*/ 41093 h 548298"/>
                <a:gd name="connsiteX52" fmla="*/ 501225 w 605680"/>
                <a:gd name="connsiteY52" fmla="*/ 40919 h 548298"/>
                <a:gd name="connsiteX53" fmla="*/ 555651 w 605680"/>
                <a:gd name="connsiteY53" fmla="*/ 8880 h 548298"/>
                <a:gd name="connsiteX54" fmla="*/ 590540 w 605680"/>
                <a:gd name="connsiteY54" fmla="*/ 0 h 54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5680" h="548298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6" name="paper-aeroplane-shape_18344">
              <a:extLst>
                <a:ext uri="{FF2B5EF4-FFF2-40B4-BE49-F238E27FC236}">
                  <a16:creationId xmlns:a16="http://schemas.microsoft.com/office/drawing/2014/main" id="{EDD95706-D779-4784-A91F-B0337695494C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10511004" y="1142535"/>
              <a:ext cx="586846" cy="609685"/>
            </a:xfrm>
            <a:custGeom>
              <a:avLst/>
              <a:gdLst>
                <a:gd name="connsiteX0" fmla="*/ 252617 w 585586"/>
                <a:gd name="connsiteY0" fmla="*/ 479831 h 608375"/>
                <a:gd name="connsiteX1" fmla="*/ 261886 w 585586"/>
                <a:gd name="connsiteY1" fmla="*/ 483766 h 608375"/>
                <a:gd name="connsiteX2" fmla="*/ 265725 w 585586"/>
                <a:gd name="connsiteY2" fmla="*/ 493071 h 608375"/>
                <a:gd name="connsiteX3" fmla="*/ 261888 w 585586"/>
                <a:gd name="connsiteY3" fmla="*/ 502371 h 608375"/>
                <a:gd name="connsiteX4" fmla="*/ 250824 w 585586"/>
                <a:gd name="connsiteY4" fmla="*/ 513294 h 608375"/>
                <a:gd name="connsiteX5" fmla="*/ 250825 w 585586"/>
                <a:gd name="connsiteY5" fmla="*/ 513295 h 608375"/>
                <a:gd name="connsiteX6" fmla="*/ 250796 w 585586"/>
                <a:gd name="connsiteY6" fmla="*/ 513324 h 608375"/>
                <a:gd name="connsiteX7" fmla="*/ 235320 w 585586"/>
                <a:gd name="connsiteY7" fmla="*/ 491550 h 608375"/>
                <a:gd name="connsiteX8" fmla="*/ 235350 w 585586"/>
                <a:gd name="connsiteY8" fmla="*/ 491520 h 608375"/>
                <a:gd name="connsiteX9" fmla="*/ 235362 w 585586"/>
                <a:gd name="connsiteY9" fmla="*/ 491537 h 608375"/>
                <a:gd name="connsiteX10" fmla="*/ 243276 w 585586"/>
                <a:gd name="connsiteY10" fmla="*/ 483637 h 608375"/>
                <a:gd name="connsiteX11" fmla="*/ 134866 w 585586"/>
                <a:gd name="connsiteY11" fmla="*/ 417276 h 608375"/>
                <a:gd name="connsiteX12" fmla="*/ 149111 w 585586"/>
                <a:gd name="connsiteY12" fmla="*/ 429433 h 608375"/>
                <a:gd name="connsiteX13" fmla="*/ 160069 w 585586"/>
                <a:gd name="connsiteY13" fmla="*/ 565949 h 608375"/>
                <a:gd name="connsiteX14" fmla="*/ 235312 w 585586"/>
                <a:gd name="connsiteY14" fmla="*/ 491552 h 608375"/>
                <a:gd name="connsiteX15" fmla="*/ 250774 w 585586"/>
                <a:gd name="connsiteY15" fmla="*/ 513312 h 608375"/>
                <a:gd name="connsiteX16" fmla="*/ 158486 w 585586"/>
                <a:gd name="connsiteY16" fmla="*/ 604607 h 608375"/>
                <a:gd name="connsiteX17" fmla="*/ 149233 w 585586"/>
                <a:gd name="connsiteY17" fmla="*/ 608375 h 608375"/>
                <a:gd name="connsiteX18" fmla="*/ 144606 w 585586"/>
                <a:gd name="connsiteY18" fmla="*/ 607524 h 608375"/>
                <a:gd name="connsiteX19" fmla="*/ 136084 w 585586"/>
                <a:gd name="connsiteY19" fmla="*/ 596219 h 608375"/>
                <a:gd name="connsiteX20" fmla="*/ 122813 w 585586"/>
                <a:gd name="connsiteY20" fmla="*/ 431499 h 608375"/>
                <a:gd name="connsiteX21" fmla="*/ 134866 w 585586"/>
                <a:gd name="connsiteY21" fmla="*/ 417276 h 608375"/>
                <a:gd name="connsiteX22" fmla="*/ 352706 w 585586"/>
                <a:gd name="connsiteY22" fmla="*/ 225563 h 608375"/>
                <a:gd name="connsiteX23" fmla="*/ 368535 w 585586"/>
                <a:gd name="connsiteY23" fmla="*/ 227387 h 608375"/>
                <a:gd name="connsiteX24" fmla="*/ 371091 w 585586"/>
                <a:gd name="connsiteY24" fmla="*/ 243069 h 608375"/>
                <a:gd name="connsiteX25" fmla="*/ 272226 w 585586"/>
                <a:gd name="connsiteY25" fmla="*/ 430890 h 608375"/>
                <a:gd name="connsiteX26" fmla="*/ 260538 w 585586"/>
                <a:gd name="connsiteY26" fmla="*/ 437819 h 608375"/>
                <a:gd name="connsiteX27" fmla="*/ 254328 w 585586"/>
                <a:gd name="connsiteY27" fmla="*/ 436360 h 608375"/>
                <a:gd name="connsiteX28" fmla="*/ 248849 w 585586"/>
                <a:gd name="connsiteY28" fmla="*/ 418490 h 608375"/>
                <a:gd name="connsiteX29" fmla="*/ 326286 w 585586"/>
                <a:gd name="connsiteY29" fmla="*/ 271515 h 608375"/>
                <a:gd name="connsiteX30" fmla="*/ 168856 w 585586"/>
                <a:gd name="connsiteY30" fmla="*/ 363420 h 608375"/>
                <a:gd name="connsiteX31" fmla="*/ 150837 w 585586"/>
                <a:gd name="connsiteY31" fmla="*/ 358679 h 608375"/>
                <a:gd name="connsiteX32" fmla="*/ 155585 w 585586"/>
                <a:gd name="connsiteY32" fmla="*/ 340687 h 608375"/>
                <a:gd name="connsiteX33" fmla="*/ 566404 w 585586"/>
                <a:gd name="connsiteY33" fmla="*/ 1455 h 608375"/>
                <a:gd name="connsiteX34" fmla="*/ 581501 w 585586"/>
                <a:gd name="connsiteY34" fmla="*/ 3642 h 608375"/>
                <a:gd name="connsiteX35" fmla="*/ 584423 w 585586"/>
                <a:gd name="connsiteY35" fmla="*/ 18593 h 608375"/>
                <a:gd name="connsiteX36" fmla="*/ 329475 w 585586"/>
                <a:gd name="connsiteY36" fmla="*/ 589748 h 608375"/>
                <a:gd name="connsiteX37" fmla="*/ 318761 w 585586"/>
                <a:gd name="connsiteY37" fmla="*/ 597527 h 608375"/>
                <a:gd name="connsiteX38" fmla="*/ 317422 w 585586"/>
                <a:gd name="connsiteY38" fmla="*/ 597649 h 608375"/>
                <a:gd name="connsiteX39" fmla="*/ 306708 w 585586"/>
                <a:gd name="connsiteY39" fmla="*/ 592058 h 608375"/>
                <a:gd name="connsiteX40" fmla="*/ 250825 w 585586"/>
                <a:gd name="connsiteY40" fmla="*/ 513295 h 608375"/>
                <a:gd name="connsiteX41" fmla="*/ 261886 w 585586"/>
                <a:gd name="connsiteY41" fmla="*/ 502376 h 608375"/>
                <a:gd name="connsiteX42" fmla="*/ 261888 w 585586"/>
                <a:gd name="connsiteY42" fmla="*/ 502371 h 608375"/>
                <a:gd name="connsiteX43" fmla="*/ 261904 w 585586"/>
                <a:gd name="connsiteY43" fmla="*/ 502355 h 608375"/>
                <a:gd name="connsiteX44" fmla="*/ 261904 w 585586"/>
                <a:gd name="connsiteY44" fmla="*/ 483758 h 608375"/>
                <a:gd name="connsiteX45" fmla="*/ 252635 w 585586"/>
                <a:gd name="connsiteY45" fmla="*/ 479823 h 608375"/>
                <a:gd name="connsiteX46" fmla="*/ 252617 w 585586"/>
                <a:gd name="connsiteY46" fmla="*/ 479831 h 608375"/>
                <a:gd name="connsiteX47" fmla="*/ 252609 w 585586"/>
                <a:gd name="connsiteY47" fmla="*/ 479827 h 608375"/>
                <a:gd name="connsiteX48" fmla="*/ 243241 w 585586"/>
                <a:gd name="connsiteY48" fmla="*/ 483644 h 608375"/>
                <a:gd name="connsiteX49" fmla="*/ 235350 w 585586"/>
                <a:gd name="connsiteY49" fmla="*/ 491520 h 608375"/>
                <a:gd name="connsiteX50" fmla="*/ 205898 w 585586"/>
                <a:gd name="connsiteY50" fmla="*/ 449968 h 608375"/>
                <a:gd name="connsiteX51" fmla="*/ 208942 w 585586"/>
                <a:gd name="connsiteY51" fmla="*/ 431614 h 608375"/>
                <a:gd name="connsiteX52" fmla="*/ 227326 w 585586"/>
                <a:gd name="connsiteY52" fmla="*/ 434774 h 608375"/>
                <a:gd name="connsiteX53" fmla="*/ 314865 w 585586"/>
                <a:gd name="connsiteY53" fmla="*/ 557903 h 608375"/>
                <a:gd name="connsiteX54" fmla="*/ 545341 w 585586"/>
                <a:gd name="connsiteY54" fmla="*/ 41565 h 608375"/>
                <a:gd name="connsiteX55" fmla="*/ 39707 w 585586"/>
                <a:gd name="connsiteY55" fmla="*/ 296209 h 608375"/>
                <a:gd name="connsiteX56" fmla="*/ 175947 w 585586"/>
                <a:gd name="connsiteY56" fmla="*/ 383116 h 608375"/>
                <a:gd name="connsiteX57" fmla="*/ 179965 w 585586"/>
                <a:gd name="connsiteY57" fmla="*/ 401348 h 608375"/>
                <a:gd name="connsiteX58" fmla="*/ 161824 w 585586"/>
                <a:gd name="connsiteY58" fmla="*/ 405360 h 608375"/>
                <a:gd name="connsiteX59" fmla="*/ 6104 w 585586"/>
                <a:gd name="connsiteY59" fmla="*/ 305933 h 608375"/>
                <a:gd name="connsiteX60" fmla="*/ 17 w 585586"/>
                <a:gd name="connsiteY60" fmla="*/ 294143 h 608375"/>
                <a:gd name="connsiteX61" fmla="*/ 7200 w 585586"/>
                <a:gd name="connsiteY61" fmla="*/ 283082 h 60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5586" h="608375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7" name="fountain-pen-close-up_16941">
              <a:extLst>
                <a:ext uri="{FF2B5EF4-FFF2-40B4-BE49-F238E27FC236}">
                  <a16:creationId xmlns:a16="http://schemas.microsoft.com/office/drawing/2014/main" id="{D5716545-BF6A-401A-BCD3-A0302283D5F5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8981828" y="533315"/>
              <a:ext cx="588447" cy="609685"/>
            </a:xfrm>
            <a:custGeom>
              <a:avLst/>
              <a:gdLst>
                <a:gd name="connsiteX0" fmla="*/ 231093 w 584535"/>
                <a:gd name="connsiteY0" fmla="*/ 221335 h 605631"/>
                <a:gd name="connsiteX1" fmla="*/ 258806 w 584535"/>
                <a:gd name="connsiteY1" fmla="*/ 260395 h 605631"/>
                <a:gd name="connsiteX2" fmla="*/ 261251 w 584535"/>
                <a:gd name="connsiteY2" fmla="*/ 275313 h 605631"/>
                <a:gd name="connsiteX3" fmla="*/ 256497 w 584535"/>
                <a:gd name="connsiteY3" fmla="*/ 307185 h 605631"/>
                <a:gd name="connsiteX4" fmla="*/ 196181 w 584535"/>
                <a:gd name="connsiteY4" fmla="*/ 302845 h 605631"/>
                <a:gd name="connsiteX5" fmla="*/ 162355 w 584535"/>
                <a:gd name="connsiteY5" fmla="*/ 350313 h 605631"/>
                <a:gd name="connsiteX6" fmla="*/ 138174 w 584535"/>
                <a:gd name="connsiteY6" fmla="*/ 337700 h 605631"/>
                <a:gd name="connsiteX7" fmla="*/ 130974 w 584535"/>
                <a:gd name="connsiteY7" fmla="*/ 332411 h 605631"/>
                <a:gd name="connsiteX8" fmla="*/ 119563 w 584535"/>
                <a:gd name="connsiteY8" fmla="*/ 318984 h 605631"/>
                <a:gd name="connsiteX9" fmla="*/ 108967 w 584535"/>
                <a:gd name="connsiteY9" fmla="*/ 278704 h 605631"/>
                <a:gd name="connsiteX10" fmla="*/ 150808 w 584535"/>
                <a:gd name="connsiteY10" fmla="*/ 239644 h 605631"/>
                <a:gd name="connsiteX11" fmla="*/ 231093 w 584535"/>
                <a:gd name="connsiteY11" fmla="*/ 221335 h 605631"/>
                <a:gd name="connsiteX12" fmla="*/ 562095 w 584535"/>
                <a:gd name="connsiteY12" fmla="*/ 196204 h 605631"/>
                <a:gd name="connsiteX13" fmla="*/ 571666 w 584535"/>
                <a:gd name="connsiteY13" fmla="*/ 213752 h 605631"/>
                <a:gd name="connsiteX14" fmla="*/ 545718 w 584535"/>
                <a:gd name="connsiteY14" fmla="*/ 311413 h 605631"/>
                <a:gd name="connsiteX15" fmla="*/ 515287 w 584535"/>
                <a:gd name="connsiteY15" fmla="*/ 379911 h 605631"/>
                <a:gd name="connsiteX16" fmla="*/ 567047 w 584535"/>
                <a:gd name="connsiteY16" fmla="*/ 408124 h 605631"/>
                <a:gd name="connsiteX17" fmla="*/ 441655 w 584535"/>
                <a:gd name="connsiteY17" fmla="*/ 529928 h 605631"/>
                <a:gd name="connsiteX18" fmla="*/ 564738 w 584535"/>
                <a:gd name="connsiteY18" fmla="*/ 575503 h 605631"/>
                <a:gd name="connsiteX19" fmla="*/ 561885 w 584535"/>
                <a:gd name="connsiteY19" fmla="*/ 592322 h 605631"/>
                <a:gd name="connsiteX20" fmla="*/ 376582 w 584535"/>
                <a:gd name="connsiteY20" fmla="*/ 599104 h 605631"/>
                <a:gd name="connsiteX21" fmla="*/ 340581 w 584535"/>
                <a:gd name="connsiteY21" fmla="*/ 579708 h 605631"/>
                <a:gd name="connsiteX22" fmla="*/ 341804 w 584535"/>
                <a:gd name="connsiteY22" fmla="*/ 579843 h 605631"/>
                <a:gd name="connsiteX23" fmla="*/ 285425 w 584535"/>
                <a:gd name="connsiteY23" fmla="*/ 452749 h 605631"/>
                <a:gd name="connsiteX24" fmla="*/ 285425 w 584535"/>
                <a:gd name="connsiteY24" fmla="*/ 435659 h 605631"/>
                <a:gd name="connsiteX25" fmla="*/ 267764 w 584535"/>
                <a:gd name="connsiteY25" fmla="*/ 425350 h 605631"/>
                <a:gd name="connsiteX26" fmla="*/ 264232 w 584535"/>
                <a:gd name="connsiteY26" fmla="*/ 445560 h 605631"/>
                <a:gd name="connsiteX27" fmla="*/ 276051 w 584535"/>
                <a:gd name="connsiteY27" fmla="*/ 456276 h 605631"/>
                <a:gd name="connsiteX28" fmla="*/ 335147 w 584535"/>
                <a:gd name="connsiteY28" fmla="*/ 588389 h 605631"/>
                <a:gd name="connsiteX29" fmla="*/ 325773 w 584535"/>
                <a:gd name="connsiteY29" fmla="*/ 583506 h 605631"/>
                <a:gd name="connsiteX30" fmla="*/ 228231 w 584535"/>
                <a:gd name="connsiteY30" fmla="*/ 509853 h 605631"/>
                <a:gd name="connsiteX31" fmla="*/ 217635 w 584535"/>
                <a:gd name="connsiteY31" fmla="*/ 502258 h 605631"/>
                <a:gd name="connsiteX32" fmla="*/ 163565 w 584535"/>
                <a:gd name="connsiteY32" fmla="*/ 343017 h 605631"/>
                <a:gd name="connsiteX33" fmla="*/ 193181 w 584535"/>
                <a:gd name="connsiteY33" fmla="*/ 309242 h 605631"/>
                <a:gd name="connsiteX34" fmla="*/ 254994 w 584535"/>
                <a:gd name="connsiteY34" fmla="*/ 310463 h 605631"/>
                <a:gd name="connsiteX35" fmla="*/ 340717 w 584535"/>
                <a:gd name="connsiteY35" fmla="*/ 463736 h 605631"/>
                <a:gd name="connsiteX36" fmla="*/ 340717 w 584535"/>
                <a:gd name="connsiteY36" fmla="*/ 490999 h 605631"/>
                <a:gd name="connsiteX37" fmla="*/ 345879 w 584535"/>
                <a:gd name="connsiteY37" fmla="*/ 576859 h 605631"/>
                <a:gd name="connsiteX38" fmla="*/ 345879 w 584535"/>
                <a:gd name="connsiteY38" fmla="*/ 580250 h 605631"/>
                <a:gd name="connsiteX39" fmla="*/ 538382 w 584535"/>
                <a:gd name="connsiteY39" fmla="*/ 579572 h 605631"/>
                <a:gd name="connsiteX40" fmla="*/ 414349 w 584535"/>
                <a:gd name="connsiteY40" fmla="*/ 536710 h 605631"/>
                <a:gd name="connsiteX41" fmla="*/ 414892 w 584535"/>
                <a:gd name="connsiteY41" fmla="*/ 521111 h 605631"/>
                <a:gd name="connsiteX42" fmla="*/ 538654 w 584535"/>
                <a:gd name="connsiteY42" fmla="*/ 466042 h 605631"/>
                <a:gd name="connsiteX43" fmla="*/ 483226 w 584535"/>
                <a:gd name="connsiteY43" fmla="*/ 376927 h 605631"/>
                <a:gd name="connsiteX44" fmla="*/ 480917 w 584535"/>
                <a:gd name="connsiteY44" fmla="*/ 335150 h 605631"/>
                <a:gd name="connsiteX45" fmla="*/ 562972 w 584535"/>
                <a:gd name="connsiteY45" fmla="*/ 201002 h 605631"/>
                <a:gd name="connsiteX46" fmla="*/ 562095 w 584535"/>
                <a:gd name="connsiteY46" fmla="*/ 196204 h 605631"/>
                <a:gd name="connsiteX47" fmla="*/ 135269 w 584535"/>
                <a:gd name="connsiteY47" fmla="*/ 1806 h 605631"/>
                <a:gd name="connsiteX48" fmla="*/ 155716 w 584535"/>
                <a:gd name="connsiteY48" fmla="*/ 20464 h 605631"/>
                <a:gd name="connsiteX49" fmla="*/ 209391 w 584535"/>
                <a:gd name="connsiteY49" fmla="*/ 179698 h 605631"/>
                <a:gd name="connsiteX50" fmla="*/ 226105 w 584535"/>
                <a:gd name="connsiteY50" fmla="*/ 211572 h 605631"/>
                <a:gd name="connsiteX51" fmla="*/ 145796 w 584535"/>
                <a:gd name="connsiteY51" fmla="*/ 229747 h 605631"/>
                <a:gd name="connsiteX52" fmla="*/ 103943 w 584535"/>
                <a:gd name="connsiteY52" fmla="*/ 268810 h 605631"/>
                <a:gd name="connsiteX53" fmla="*/ 99866 w 584535"/>
                <a:gd name="connsiteY53" fmla="*/ 255925 h 605631"/>
                <a:gd name="connsiteX54" fmla="*/ 52850 w 584535"/>
                <a:gd name="connsiteY54" fmla="*/ 171560 h 605631"/>
                <a:gd name="connsiteX55" fmla="*/ 1349 w 584535"/>
                <a:gd name="connsiteY55" fmla="*/ 84483 h 605631"/>
                <a:gd name="connsiteX56" fmla="*/ 37087 w 584535"/>
                <a:gd name="connsiteY56" fmla="*/ 29959 h 605631"/>
                <a:gd name="connsiteX57" fmla="*/ 135269 w 584535"/>
                <a:gd name="connsiteY57" fmla="*/ 1806 h 60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84535" h="605631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8" name="ruler_263676">
              <a:extLst>
                <a:ext uri="{FF2B5EF4-FFF2-40B4-BE49-F238E27FC236}">
                  <a16:creationId xmlns:a16="http://schemas.microsoft.com/office/drawing/2014/main" id="{DFFBAD26-F6E3-472D-A38F-7C72F1341EB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66112" y="3319880"/>
              <a:ext cx="609685" cy="608755"/>
            </a:xfrm>
            <a:custGeom>
              <a:avLst/>
              <a:gdLst>
                <a:gd name="connsiteX0" fmla="*/ 382195 w 607648"/>
                <a:gd name="connsiteY0" fmla="*/ 318513 h 606722"/>
                <a:gd name="connsiteX1" fmla="*/ 319178 w 607648"/>
                <a:gd name="connsiteY1" fmla="*/ 381790 h 606722"/>
                <a:gd name="connsiteX2" fmla="*/ 520155 w 607648"/>
                <a:gd name="connsiteY2" fmla="*/ 582460 h 606722"/>
                <a:gd name="connsiteX3" fmla="*/ 583349 w 607648"/>
                <a:gd name="connsiteY3" fmla="*/ 519362 h 606722"/>
                <a:gd name="connsiteX4" fmla="*/ 550595 w 607648"/>
                <a:gd name="connsiteY4" fmla="*/ 486657 h 606722"/>
                <a:gd name="connsiteX5" fmla="*/ 527631 w 607648"/>
                <a:gd name="connsiteY5" fmla="*/ 509497 h 606722"/>
                <a:gd name="connsiteX6" fmla="*/ 520600 w 607648"/>
                <a:gd name="connsiteY6" fmla="*/ 512430 h 606722"/>
                <a:gd name="connsiteX7" fmla="*/ 513479 w 607648"/>
                <a:gd name="connsiteY7" fmla="*/ 509497 h 606722"/>
                <a:gd name="connsiteX8" fmla="*/ 513479 w 607648"/>
                <a:gd name="connsiteY8" fmla="*/ 495278 h 606722"/>
                <a:gd name="connsiteX9" fmla="*/ 536354 w 607648"/>
                <a:gd name="connsiteY9" fmla="*/ 472438 h 606722"/>
                <a:gd name="connsiteX10" fmla="*/ 503333 w 607648"/>
                <a:gd name="connsiteY10" fmla="*/ 439467 h 606722"/>
                <a:gd name="connsiteX11" fmla="*/ 471735 w 607648"/>
                <a:gd name="connsiteY11" fmla="*/ 471016 h 606722"/>
                <a:gd name="connsiteX12" fmla="*/ 464615 w 607648"/>
                <a:gd name="connsiteY12" fmla="*/ 473949 h 606722"/>
                <a:gd name="connsiteX13" fmla="*/ 457494 w 607648"/>
                <a:gd name="connsiteY13" fmla="*/ 471016 h 606722"/>
                <a:gd name="connsiteX14" fmla="*/ 457494 w 607648"/>
                <a:gd name="connsiteY14" fmla="*/ 456797 h 606722"/>
                <a:gd name="connsiteX15" fmla="*/ 489091 w 607648"/>
                <a:gd name="connsiteY15" fmla="*/ 425247 h 606722"/>
                <a:gd name="connsiteX16" fmla="*/ 456070 w 607648"/>
                <a:gd name="connsiteY16" fmla="*/ 392276 h 606722"/>
                <a:gd name="connsiteX17" fmla="*/ 433195 w 607648"/>
                <a:gd name="connsiteY17" fmla="*/ 415205 h 606722"/>
                <a:gd name="connsiteX18" fmla="*/ 426075 w 607648"/>
                <a:gd name="connsiteY18" fmla="*/ 418138 h 606722"/>
                <a:gd name="connsiteX19" fmla="*/ 418954 w 607648"/>
                <a:gd name="connsiteY19" fmla="*/ 415205 h 606722"/>
                <a:gd name="connsiteX20" fmla="*/ 418954 w 607648"/>
                <a:gd name="connsiteY20" fmla="*/ 400986 h 606722"/>
                <a:gd name="connsiteX21" fmla="*/ 441829 w 607648"/>
                <a:gd name="connsiteY21" fmla="*/ 378057 h 606722"/>
                <a:gd name="connsiteX22" fmla="*/ 408897 w 607648"/>
                <a:gd name="connsiteY22" fmla="*/ 345175 h 606722"/>
                <a:gd name="connsiteX23" fmla="*/ 377299 w 607648"/>
                <a:gd name="connsiteY23" fmla="*/ 376724 h 606722"/>
                <a:gd name="connsiteX24" fmla="*/ 370179 w 607648"/>
                <a:gd name="connsiteY24" fmla="*/ 379657 h 606722"/>
                <a:gd name="connsiteX25" fmla="*/ 363058 w 607648"/>
                <a:gd name="connsiteY25" fmla="*/ 376724 h 606722"/>
                <a:gd name="connsiteX26" fmla="*/ 363058 w 607648"/>
                <a:gd name="connsiteY26" fmla="*/ 362505 h 606722"/>
                <a:gd name="connsiteX27" fmla="*/ 394655 w 607648"/>
                <a:gd name="connsiteY27" fmla="*/ 330955 h 606722"/>
                <a:gd name="connsiteX28" fmla="*/ 214417 w 607648"/>
                <a:gd name="connsiteY28" fmla="*/ 305627 h 606722"/>
                <a:gd name="connsiteX29" fmla="*/ 214417 w 607648"/>
                <a:gd name="connsiteY29" fmla="*/ 336110 h 606722"/>
                <a:gd name="connsiteX30" fmla="*/ 229637 w 607648"/>
                <a:gd name="connsiteY30" fmla="*/ 320824 h 606722"/>
                <a:gd name="connsiteX31" fmla="*/ 312947 w 607648"/>
                <a:gd name="connsiteY31" fmla="*/ 220933 h 606722"/>
                <a:gd name="connsiteX32" fmla="*/ 321136 w 607648"/>
                <a:gd name="connsiteY32" fmla="*/ 229198 h 606722"/>
                <a:gd name="connsiteX33" fmla="*/ 329414 w 607648"/>
                <a:gd name="connsiteY33" fmla="*/ 220933 h 606722"/>
                <a:gd name="connsiteX34" fmla="*/ 400945 w 607648"/>
                <a:gd name="connsiteY34" fmla="*/ 206927 h 606722"/>
                <a:gd name="connsiteX35" fmla="*/ 415182 w 607648"/>
                <a:gd name="connsiteY35" fmla="*/ 206927 h 606722"/>
                <a:gd name="connsiteX36" fmla="*/ 415182 w 607648"/>
                <a:gd name="connsiteY36" fmla="*/ 221147 h 606722"/>
                <a:gd name="connsiteX37" fmla="*/ 213909 w 607648"/>
                <a:gd name="connsiteY37" fmla="*/ 422083 h 606722"/>
                <a:gd name="connsiteX38" fmla="*/ 206791 w 607648"/>
                <a:gd name="connsiteY38" fmla="*/ 425016 h 606722"/>
                <a:gd name="connsiteX39" fmla="*/ 199672 w 607648"/>
                <a:gd name="connsiteY39" fmla="*/ 422083 h 606722"/>
                <a:gd name="connsiteX40" fmla="*/ 199672 w 607648"/>
                <a:gd name="connsiteY40" fmla="*/ 407864 h 606722"/>
                <a:gd name="connsiteX41" fmla="*/ 221004 w 607648"/>
                <a:gd name="connsiteY41" fmla="*/ 129129 h 606722"/>
                <a:gd name="connsiteX42" fmla="*/ 292743 w 607648"/>
                <a:gd name="connsiteY42" fmla="*/ 200848 h 606722"/>
                <a:gd name="connsiteX43" fmla="*/ 353623 w 607648"/>
                <a:gd name="connsiteY43" fmla="*/ 200848 h 606722"/>
                <a:gd name="connsiteX44" fmla="*/ 362880 w 607648"/>
                <a:gd name="connsiteY44" fmla="*/ 206980 h 606722"/>
                <a:gd name="connsiteX45" fmla="*/ 360744 w 607648"/>
                <a:gd name="connsiteY45" fmla="*/ 218000 h 606722"/>
                <a:gd name="connsiteX46" fmla="*/ 328346 w 607648"/>
                <a:gd name="connsiteY46" fmla="*/ 250438 h 606722"/>
                <a:gd name="connsiteX47" fmla="*/ 328257 w 607648"/>
                <a:gd name="connsiteY47" fmla="*/ 250438 h 606722"/>
                <a:gd name="connsiteX48" fmla="*/ 328168 w 607648"/>
                <a:gd name="connsiteY48" fmla="*/ 250527 h 606722"/>
                <a:gd name="connsiteX49" fmla="*/ 211480 w 607648"/>
                <a:gd name="connsiteY49" fmla="*/ 367481 h 606722"/>
                <a:gd name="connsiteX50" fmla="*/ 204359 w 607648"/>
                <a:gd name="connsiteY50" fmla="*/ 370414 h 606722"/>
                <a:gd name="connsiteX51" fmla="*/ 200532 w 607648"/>
                <a:gd name="connsiteY51" fmla="*/ 369703 h 606722"/>
                <a:gd name="connsiteX52" fmla="*/ 194301 w 607648"/>
                <a:gd name="connsiteY52" fmla="*/ 360372 h 606722"/>
                <a:gd name="connsiteX53" fmla="*/ 194301 w 607648"/>
                <a:gd name="connsiteY53" fmla="*/ 285542 h 606722"/>
                <a:gd name="connsiteX54" fmla="*/ 127813 w 607648"/>
                <a:gd name="connsiteY54" fmla="*/ 219156 h 606722"/>
                <a:gd name="connsiteX55" fmla="*/ 127813 w 607648"/>
                <a:gd name="connsiteY55" fmla="*/ 544957 h 606722"/>
                <a:gd name="connsiteX56" fmla="*/ 297727 w 607648"/>
                <a:gd name="connsiteY56" fmla="*/ 374769 h 606722"/>
                <a:gd name="connsiteX57" fmla="*/ 297816 w 607648"/>
                <a:gd name="connsiteY57" fmla="*/ 374680 h 606722"/>
                <a:gd name="connsiteX58" fmla="*/ 297905 w 607648"/>
                <a:gd name="connsiteY58" fmla="*/ 374591 h 606722"/>
                <a:gd name="connsiteX59" fmla="*/ 375074 w 607648"/>
                <a:gd name="connsiteY59" fmla="*/ 297273 h 606722"/>
                <a:gd name="connsiteX60" fmla="*/ 375163 w 607648"/>
                <a:gd name="connsiteY60" fmla="*/ 297184 h 606722"/>
                <a:gd name="connsiteX61" fmla="*/ 542851 w 607648"/>
                <a:gd name="connsiteY61" fmla="*/ 129129 h 606722"/>
                <a:gd name="connsiteX62" fmla="*/ 478500 w 607648"/>
                <a:gd name="connsiteY62" fmla="*/ 129129 h 606722"/>
                <a:gd name="connsiteX63" fmla="*/ 478500 w 607648"/>
                <a:gd name="connsiteY63" fmla="*/ 154013 h 606722"/>
                <a:gd name="connsiteX64" fmla="*/ 468442 w 607648"/>
                <a:gd name="connsiteY64" fmla="*/ 164056 h 606722"/>
                <a:gd name="connsiteX65" fmla="*/ 458384 w 607648"/>
                <a:gd name="connsiteY65" fmla="*/ 154013 h 606722"/>
                <a:gd name="connsiteX66" fmla="*/ 458384 w 607648"/>
                <a:gd name="connsiteY66" fmla="*/ 129129 h 606722"/>
                <a:gd name="connsiteX67" fmla="*/ 417352 w 607648"/>
                <a:gd name="connsiteY67" fmla="*/ 129129 h 606722"/>
                <a:gd name="connsiteX68" fmla="*/ 417352 w 607648"/>
                <a:gd name="connsiteY68" fmla="*/ 166366 h 606722"/>
                <a:gd name="connsiteX69" fmla="*/ 407294 w 607648"/>
                <a:gd name="connsiteY69" fmla="*/ 176409 h 606722"/>
                <a:gd name="connsiteX70" fmla="*/ 397237 w 607648"/>
                <a:gd name="connsiteY70" fmla="*/ 166366 h 606722"/>
                <a:gd name="connsiteX71" fmla="*/ 397237 w 607648"/>
                <a:gd name="connsiteY71" fmla="*/ 129129 h 606722"/>
                <a:gd name="connsiteX72" fmla="*/ 356205 w 607648"/>
                <a:gd name="connsiteY72" fmla="*/ 129129 h 606722"/>
                <a:gd name="connsiteX73" fmla="*/ 356205 w 607648"/>
                <a:gd name="connsiteY73" fmla="*/ 154013 h 606722"/>
                <a:gd name="connsiteX74" fmla="*/ 346147 w 607648"/>
                <a:gd name="connsiteY74" fmla="*/ 164056 h 606722"/>
                <a:gd name="connsiteX75" fmla="*/ 336089 w 607648"/>
                <a:gd name="connsiteY75" fmla="*/ 154013 h 606722"/>
                <a:gd name="connsiteX76" fmla="*/ 336089 w 607648"/>
                <a:gd name="connsiteY76" fmla="*/ 129129 h 606722"/>
                <a:gd name="connsiteX77" fmla="*/ 294968 w 607648"/>
                <a:gd name="connsiteY77" fmla="*/ 129129 h 606722"/>
                <a:gd name="connsiteX78" fmla="*/ 294968 w 607648"/>
                <a:gd name="connsiteY78" fmla="*/ 166366 h 606722"/>
                <a:gd name="connsiteX79" fmla="*/ 284910 w 607648"/>
                <a:gd name="connsiteY79" fmla="*/ 176409 h 606722"/>
                <a:gd name="connsiteX80" fmla="*/ 274853 w 607648"/>
                <a:gd name="connsiteY80" fmla="*/ 166366 h 606722"/>
                <a:gd name="connsiteX81" fmla="*/ 274853 w 607648"/>
                <a:gd name="connsiteY81" fmla="*/ 129129 h 606722"/>
                <a:gd name="connsiteX82" fmla="*/ 87493 w 607648"/>
                <a:gd name="connsiteY82" fmla="*/ 24262 h 606722"/>
                <a:gd name="connsiteX83" fmla="*/ 24299 w 607648"/>
                <a:gd name="connsiteY83" fmla="*/ 87360 h 606722"/>
                <a:gd name="connsiteX84" fmla="*/ 243878 w 607648"/>
                <a:gd name="connsiteY84" fmla="*/ 306605 h 606722"/>
                <a:gd name="connsiteX85" fmla="*/ 268355 w 607648"/>
                <a:gd name="connsiteY85" fmla="*/ 282076 h 606722"/>
                <a:gd name="connsiteX86" fmla="*/ 268622 w 607648"/>
                <a:gd name="connsiteY86" fmla="*/ 268213 h 606722"/>
                <a:gd name="connsiteX87" fmla="*/ 300220 w 607648"/>
                <a:gd name="connsiteY87" fmla="*/ 236663 h 606722"/>
                <a:gd name="connsiteX88" fmla="*/ 267198 w 607648"/>
                <a:gd name="connsiteY88" fmla="*/ 203692 h 606722"/>
                <a:gd name="connsiteX89" fmla="*/ 244323 w 607648"/>
                <a:gd name="connsiteY89" fmla="*/ 226532 h 606722"/>
                <a:gd name="connsiteX90" fmla="*/ 237203 w 607648"/>
                <a:gd name="connsiteY90" fmla="*/ 229465 h 606722"/>
                <a:gd name="connsiteX91" fmla="*/ 230082 w 607648"/>
                <a:gd name="connsiteY91" fmla="*/ 226532 h 606722"/>
                <a:gd name="connsiteX92" fmla="*/ 230082 w 607648"/>
                <a:gd name="connsiteY92" fmla="*/ 212313 h 606722"/>
                <a:gd name="connsiteX93" fmla="*/ 252957 w 607648"/>
                <a:gd name="connsiteY93" fmla="*/ 189473 h 606722"/>
                <a:gd name="connsiteX94" fmla="*/ 219936 w 607648"/>
                <a:gd name="connsiteY94" fmla="*/ 156502 h 606722"/>
                <a:gd name="connsiteX95" fmla="*/ 188338 w 607648"/>
                <a:gd name="connsiteY95" fmla="*/ 188051 h 606722"/>
                <a:gd name="connsiteX96" fmla="*/ 181217 w 607648"/>
                <a:gd name="connsiteY96" fmla="*/ 190984 h 606722"/>
                <a:gd name="connsiteX97" fmla="*/ 174097 w 607648"/>
                <a:gd name="connsiteY97" fmla="*/ 188051 h 606722"/>
                <a:gd name="connsiteX98" fmla="*/ 174097 w 607648"/>
                <a:gd name="connsiteY98" fmla="*/ 173832 h 606722"/>
                <a:gd name="connsiteX99" fmla="*/ 205695 w 607648"/>
                <a:gd name="connsiteY99" fmla="*/ 142282 h 606722"/>
                <a:gd name="connsiteX100" fmla="*/ 172762 w 607648"/>
                <a:gd name="connsiteY100" fmla="*/ 109400 h 606722"/>
                <a:gd name="connsiteX101" fmla="*/ 149798 w 607648"/>
                <a:gd name="connsiteY101" fmla="*/ 132240 h 606722"/>
                <a:gd name="connsiteX102" fmla="*/ 142766 w 607648"/>
                <a:gd name="connsiteY102" fmla="*/ 135173 h 606722"/>
                <a:gd name="connsiteX103" fmla="*/ 135646 w 607648"/>
                <a:gd name="connsiteY103" fmla="*/ 132240 h 606722"/>
                <a:gd name="connsiteX104" fmla="*/ 135646 w 607648"/>
                <a:gd name="connsiteY104" fmla="*/ 118021 h 606722"/>
                <a:gd name="connsiteX105" fmla="*/ 158521 w 607648"/>
                <a:gd name="connsiteY105" fmla="*/ 95181 h 606722"/>
                <a:gd name="connsiteX106" fmla="*/ 125499 w 607648"/>
                <a:gd name="connsiteY106" fmla="*/ 62210 h 606722"/>
                <a:gd name="connsiteX107" fmla="*/ 93902 w 607648"/>
                <a:gd name="connsiteY107" fmla="*/ 93759 h 606722"/>
                <a:gd name="connsiteX108" fmla="*/ 86781 w 607648"/>
                <a:gd name="connsiteY108" fmla="*/ 96692 h 606722"/>
                <a:gd name="connsiteX109" fmla="*/ 79661 w 607648"/>
                <a:gd name="connsiteY109" fmla="*/ 93759 h 606722"/>
                <a:gd name="connsiteX110" fmla="*/ 79661 w 607648"/>
                <a:gd name="connsiteY110" fmla="*/ 79539 h 606722"/>
                <a:gd name="connsiteX111" fmla="*/ 111258 w 607648"/>
                <a:gd name="connsiteY111" fmla="*/ 47990 h 606722"/>
                <a:gd name="connsiteX112" fmla="*/ 87493 w 607648"/>
                <a:gd name="connsiteY112" fmla="*/ 0 h 606722"/>
                <a:gd name="connsiteX113" fmla="*/ 94614 w 607648"/>
                <a:gd name="connsiteY113" fmla="*/ 2933 h 606722"/>
                <a:gd name="connsiteX114" fmla="*/ 200888 w 607648"/>
                <a:gd name="connsiteY114" fmla="*/ 109045 h 606722"/>
                <a:gd name="connsiteX115" fmla="*/ 567150 w 607648"/>
                <a:gd name="connsiteY115" fmla="*/ 109045 h 606722"/>
                <a:gd name="connsiteX116" fmla="*/ 576407 w 607648"/>
                <a:gd name="connsiteY116" fmla="*/ 115266 h 606722"/>
                <a:gd name="connsiteX117" fmla="*/ 574271 w 607648"/>
                <a:gd name="connsiteY117" fmla="*/ 126197 h 606722"/>
                <a:gd name="connsiteX118" fmla="*/ 396436 w 607648"/>
                <a:gd name="connsiteY118" fmla="*/ 304294 h 606722"/>
                <a:gd name="connsiteX119" fmla="*/ 604711 w 607648"/>
                <a:gd name="connsiteY119" fmla="*/ 512252 h 606722"/>
                <a:gd name="connsiteX120" fmla="*/ 607648 w 607648"/>
                <a:gd name="connsiteY120" fmla="*/ 519362 h 606722"/>
                <a:gd name="connsiteX121" fmla="*/ 604711 w 607648"/>
                <a:gd name="connsiteY121" fmla="*/ 526471 h 606722"/>
                <a:gd name="connsiteX122" fmla="*/ 599727 w 607648"/>
                <a:gd name="connsiteY122" fmla="*/ 531359 h 606722"/>
                <a:gd name="connsiteX123" fmla="*/ 598214 w 607648"/>
                <a:gd name="connsiteY123" fmla="*/ 533315 h 606722"/>
                <a:gd name="connsiteX124" fmla="*/ 566171 w 607648"/>
                <a:gd name="connsiteY124" fmla="*/ 565308 h 606722"/>
                <a:gd name="connsiteX125" fmla="*/ 564213 w 607648"/>
                <a:gd name="connsiteY125" fmla="*/ 566819 h 606722"/>
                <a:gd name="connsiteX126" fmla="*/ 527275 w 607648"/>
                <a:gd name="connsiteY126" fmla="*/ 603789 h 606722"/>
                <a:gd name="connsiteX127" fmla="*/ 520155 w 607648"/>
                <a:gd name="connsiteY127" fmla="*/ 606722 h 606722"/>
                <a:gd name="connsiteX128" fmla="*/ 513034 w 607648"/>
                <a:gd name="connsiteY128" fmla="*/ 603789 h 606722"/>
                <a:gd name="connsiteX129" fmla="*/ 304937 w 607648"/>
                <a:gd name="connsiteY129" fmla="*/ 396009 h 606722"/>
                <a:gd name="connsiteX130" fmla="*/ 124876 w 607648"/>
                <a:gd name="connsiteY130" fmla="*/ 576328 h 606722"/>
                <a:gd name="connsiteX131" fmla="*/ 117756 w 607648"/>
                <a:gd name="connsiteY131" fmla="*/ 579261 h 606722"/>
                <a:gd name="connsiteX132" fmla="*/ 113928 w 607648"/>
                <a:gd name="connsiteY132" fmla="*/ 578550 h 606722"/>
                <a:gd name="connsiteX133" fmla="*/ 107698 w 607648"/>
                <a:gd name="connsiteY133" fmla="*/ 569218 h 606722"/>
                <a:gd name="connsiteX134" fmla="*/ 107698 w 607648"/>
                <a:gd name="connsiteY134" fmla="*/ 199071 h 606722"/>
                <a:gd name="connsiteX135" fmla="*/ 2937 w 607648"/>
                <a:gd name="connsiteY135" fmla="*/ 94470 h 606722"/>
                <a:gd name="connsiteX136" fmla="*/ 2937 w 607648"/>
                <a:gd name="connsiteY136" fmla="*/ 80250 h 606722"/>
                <a:gd name="connsiteX137" fmla="*/ 80373 w 607648"/>
                <a:gd name="connsiteY137" fmla="*/ 2933 h 606722"/>
                <a:gd name="connsiteX138" fmla="*/ 87493 w 607648"/>
                <a:gd name="connsiteY13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607648" h="606722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9" name="paint-palette-and-brush_27557">
              <a:extLst>
                <a:ext uri="{FF2B5EF4-FFF2-40B4-BE49-F238E27FC236}">
                  <a16:creationId xmlns:a16="http://schemas.microsoft.com/office/drawing/2014/main" id="{1F991441-EE35-4F0E-9BB8-4BB3DC0B208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39641" y="3652673"/>
              <a:ext cx="609684" cy="551923"/>
            </a:xfrm>
            <a:custGeom>
              <a:avLst/>
              <a:gdLst>
                <a:gd name="connsiteX0" fmla="*/ 203544 w 605680"/>
                <a:gd name="connsiteY0" fmla="*/ 393040 h 548298"/>
                <a:gd name="connsiteX1" fmla="*/ 155404 w 605680"/>
                <a:gd name="connsiteY1" fmla="*/ 441108 h 548298"/>
                <a:gd name="connsiteX2" fmla="*/ 203544 w 605680"/>
                <a:gd name="connsiteY2" fmla="*/ 489002 h 548298"/>
                <a:gd name="connsiteX3" fmla="*/ 251511 w 605680"/>
                <a:gd name="connsiteY3" fmla="*/ 441108 h 548298"/>
                <a:gd name="connsiteX4" fmla="*/ 203544 w 605680"/>
                <a:gd name="connsiteY4" fmla="*/ 393040 h 548298"/>
                <a:gd name="connsiteX5" fmla="*/ 109182 w 605680"/>
                <a:gd name="connsiteY5" fmla="*/ 297078 h 548298"/>
                <a:gd name="connsiteX6" fmla="*/ 61215 w 605680"/>
                <a:gd name="connsiteY6" fmla="*/ 344972 h 548298"/>
                <a:gd name="connsiteX7" fmla="*/ 109182 w 605680"/>
                <a:gd name="connsiteY7" fmla="*/ 393040 h 548298"/>
                <a:gd name="connsiteX8" fmla="*/ 157322 w 605680"/>
                <a:gd name="connsiteY8" fmla="*/ 344972 h 548298"/>
                <a:gd name="connsiteX9" fmla="*/ 109182 w 605680"/>
                <a:gd name="connsiteY9" fmla="*/ 297078 h 548298"/>
                <a:gd name="connsiteX10" fmla="*/ 449089 w 605680"/>
                <a:gd name="connsiteY10" fmla="*/ 177613 h 548298"/>
                <a:gd name="connsiteX11" fmla="*/ 453101 w 605680"/>
                <a:gd name="connsiteY11" fmla="*/ 181270 h 548298"/>
                <a:gd name="connsiteX12" fmla="*/ 519216 w 605680"/>
                <a:gd name="connsiteY12" fmla="*/ 216796 h 548298"/>
                <a:gd name="connsiteX13" fmla="*/ 461824 w 605680"/>
                <a:gd name="connsiteY13" fmla="*/ 294118 h 548298"/>
                <a:gd name="connsiteX14" fmla="*/ 418212 w 605680"/>
                <a:gd name="connsiteY14" fmla="*/ 311881 h 548298"/>
                <a:gd name="connsiteX15" fmla="*/ 411758 w 605680"/>
                <a:gd name="connsiteY15" fmla="*/ 265210 h 548298"/>
                <a:gd name="connsiteX16" fmla="*/ 136915 w 605680"/>
                <a:gd name="connsiteY16" fmla="*/ 173425 h 548298"/>
                <a:gd name="connsiteX17" fmla="*/ 88949 w 605680"/>
                <a:gd name="connsiteY17" fmla="*/ 221319 h 548298"/>
                <a:gd name="connsiteX18" fmla="*/ 136915 w 605680"/>
                <a:gd name="connsiteY18" fmla="*/ 269387 h 548298"/>
                <a:gd name="connsiteX19" fmla="*/ 185056 w 605680"/>
                <a:gd name="connsiteY19" fmla="*/ 221319 h 548298"/>
                <a:gd name="connsiteX20" fmla="*/ 136915 w 605680"/>
                <a:gd name="connsiteY20" fmla="*/ 173425 h 548298"/>
                <a:gd name="connsiteX21" fmla="*/ 479079 w 605680"/>
                <a:gd name="connsiteY21" fmla="*/ 107118 h 548298"/>
                <a:gd name="connsiteX22" fmla="*/ 499309 w 605680"/>
                <a:gd name="connsiteY22" fmla="*/ 135840 h 548298"/>
                <a:gd name="connsiteX23" fmla="*/ 571858 w 605680"/>
                <a:gd name="connsiteY23" fmla="*/ 145762 h 548298"/>
                <a:gd name="connsiteX24" fmla="*/ 540467 w 605680"/>
                <a:gd name="connsiteY24" fmla="*/ 188061 h 548298"/>
                <a:gd name="connsiteX25" fmla="*/ 461988 w 605680"/>
                <a:gd name="connsiteY25" fmla="*/ 147328 h 548298"/>
                <a:gd name="connsiteX26" fmla="*/ 242266 w 605680"/>
                <a:gd name="connsiteY26" fmla="*/ 90351 h 548298"/>
                <a:gd name="connsiteX27" fmla="*/ 194300 w 605680"/>
                <a:gd name="connsiteY27" fmla="*/ 138245 h 548298"/>
                <a:gd name="connsiteX28" fmla="*/ 242266 w 605680"/>
                <a:gd name="connsiteY28" fmla="*/ 186313 h 548298"/>
                <a:gd name="connsiteX29" fmla="*/ 290407 w 605680"/>
                <a:gd name="connsiteY29" fmla="*/ 138245 h 548298"/>
                <a:gd name="connsiteX30" fmla="*/ 242266 w 605680"/>
                <a:gd name="connsiteY30" fmla="*/ 90351 h 548298"/>
                <a:gd name="connsiteX31" fmla="*/ 305846 w 605680"/>
                <a:gd name="connsiteY31" fmla="*/ 28897 h 548298"/>
                <a:gd name="connsiteX32" fmla="*/ 465353 w 605680"/>
                <a:gd name="connsiteY32" fmla="*/ 97840 h 548298"/>
                <a:gd name="connsiteX33" fmla="*/ 448783 w 605680"/>
                <a:gd name="connsiteY33" fmla="*/ 136852 h 548298"/>
                <a:gd name="connsiteX34" fmla="*/ 408317 w 605680"/>
                <a:gd name="connsiteY34" fmla="*/ 231594 h 548298"/>
                <a:gd name="connsiteX35" fmla="*/ 393491 w 605680"/>
                <a:gd name="connsiteY35" fmla="*/ 258589 h 548298"/>
                <a:gd name="connsiteX36" fmla="*/ 416864 w 605680"/>
                <a:gd name="connsiteY36" fmla="*/ 333129 h 548298"/>
                <a:gd name="connsiteX37" fmla="*/ 467272 w 605680"/>
                <a:gd name="connsiteY37" fmla="*/ 311185 h 548298"/>
                <a:gd name="connsiteX38" fmla="*/ 483319 w 605680"/>
                <a:gd name="connsiteY38" fmla="*/ 295162 h 548298"/>
                <a:gd name="connsiteX39" fmla="*/ 530587 w 605680"/>
                <a:gd name="connsiteY39" fmla="*/ 231594 h 548298"/>
                <a:gd name="connsiteX40" fmla="*/ 525180 w 605680"/>
                <a:gd name="connsiteY40" fmla="*/ 318500 h 548298"/>
                <a:gd name="connsiteX41" fmla="*/ 379363 w 605680"/>
                <a:gd name="connsiteY41" fmla="*/ 415855 h 548298"/>
                <a:gd name="connsiteX42" fmla="*/ 346920 w 605680"/>
                <a:gd name="connsiteY42" fmla="*/ 431529 h 548298"/>
                <a:gd name="connsiteX43" fmla="*/ 79007 w 605680"/>
                <a:gd name="connsiteY43" fmla="*/ 485867 h 548298"/>
                <a:gd name="connsiteX44" fmla="*/ 231801 w 605680"/>
                <a:gd name="connsiteY44" fmla="*/ 33052 h 548298"/>
                <a:gd name="connsiteX45" fmla="*/ 305846 w 605680"/>
                <a:gd name="connsiteY45" fmla="*/ 28897 h 548298"/>
                <a:gd name="connsiteX46" fmla="*/ 590540 w 605680"/>
                <a:gd name="connsiteY46" fmla="*/ 0 h 548298"/>
                <a:gd name="connsiteX47" fmla="*/ 602576 w 605680"/>
                <a:gd name="connsiteY47" fmla="*/ 90717 h 548298"/>
                <a:gd name="connsiteX48" fmla="*/ 588970 w 605680"/>
                <a:gd name="connsiteY48" fmla="*/ 121711 h 548298"/>
                <a:gd name="connsiteX49" fmla="*/ 505063 w 605680"/>
                <a:gd name="connsiteY49" fmla="*/ 129024 h 548298"/>
                <a:gd name="connsiteX50" fmla="*/ 497736 w 605680"/>
                <a:gd name="connsiteY50" fmla="*/ 45098 h 548298"/>
                <a:gd name="connsiteX51" fmla="*/ 501399 w 605680"/>
                <a:gd name="connsiteY51" fmla="*/ 41093 h 548298"/>
                <a:gd name="connsiteX52" fmla="*/ 501225 w 605680"/>
                <a:gd name="connsiteY52" fmla="*/ 40919 h 548298"/>
                <a:gd name="connsiteX53" fmla="*/ 555651 w 605680"/>
                <a:gd name="connsiteY53" fmla="*/ 8880 h 548298"/>
                <a:gd name="connsiteX54" fmla="*/ 590540 w 605680"/>
                <a:gd name="connsiteY54" fmla="*/ 0 h 54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5680" h="548298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20" name="paper-aeroplane-shape_18344">
              <a:extLst>
                <a:ext uri="{FF2B5EF4-FFF2-40B4-BE49-F238E27FC236}">
                  <a16:creationId xmlns:a16="http://schemas.microsoft.com/office/drawing/2014/main" id="{19A86ABC-747F-4E5E-9665-9017E3E701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34473" y="3318950"/>
              <a:ext cx="586846" cy="609685"/>
            </a:xfrm>
            <a:custGeom>
              <a:avLst/>
              <a:gdLst>
                <a:gd name="connsiteX0" fmla="*/ 252617 w 585586"/>
                <a:gd name="connsiteY0" fmla="*/ 479831 h 608375"/>
                <a:gd name="connsiteX1" fmla="*/ 261886 w 585586"/>
                <a:gd name="connsiteY1" fmla="*/ 483766 h 608375"/>
                <a:gd name="connsiteX2" fmla="*/ 265725 w 585586"/>
                <a:gd name="connsiteY2" fmla="*/ 493071 h 608375"/>
                <a:gd name="connsiteX3" fmla="*/ 261888 w 585586"/>
                <a:gd name="connsiteY3" fmla="*/ 502371 h 608375"/>
                <a:gd name="connsiteX4" fmla="*/ 250824 w 585586"/>
                <a:gd name="connsiteY4" fmla="*/ 513294 h 608375"/>
                <a:gd name="connsiteX5" fmla="*/ 250825 w 585586"/>
                <a:gd name="connsiteY5" fmla="*/ 513295 h 608375"/>
                <a:gd name="connsiteX6" fmla="*/ 250796 w 585586"/>
                <a:gd name="connsiteY6" fmla="*/ 513324 h 608375"/>
                <a:gd name="connsiteX7" fmla="*/ 235320 w 585586"/>
                <a:gd name="connsiteY7" fmla="*/ 491550 h 608375"/>
                <a:gd name="connsiteX8" fmla="*/ 235350 w 585586"/>
                <a:gd name="connsiteY8" fmla="*/ 491520 h 608375"/>
                <a:gd name="connsiteX9" fmla="*/ 235362 w 585586"/>
                <a:gd name="connsiteY9" fmla="*/ 491537 h 608375"/>
                <a:gd name="connsiteX10" fmla="*/ 243276 w 585586"/>
                <a:gd name="connsiteY10" fmla="*/ 483637 h 608375"/>
                <a:gd name="connsiteX11" fmla="*/ 134866 w 585586"/>
                <a:gd name="connsiteY11" fmla="*/ 417276 h 608375"/>
                <a:gd name="connsiteX12" fmla="*/ 149111 w 585586"/>
                <a:gd name="connsiteY12" fmla="*/ 429433 h 608375"/>
                <a:gd name="connsiteX13" fmla="*/ 160069 w 585586"/>
                <a:gd name="connsiteY13" fmla="*/ 565949 h 608375"/>
                <a:gd name="connsiteX14" fmla="*/ 235312 w 585586"/>
                <a:gd name="connsiteY14" fmla="*/ 491552 h 608375"/>
                <a:gd name="connsiteX15" fmla="*/ 250774 w 585586"/>
                <a:gd name="connsiteY15" fmla="*/ 513312 h 608375"/>
                <a:gd name="connsiteX16" fmla="*/ 158486 w 585586"/>
                <a:gd name="connsiteY16" fmla="*/ 604607 h 608375"/>
                <a:gd name="connsiteX17" fmla="*/ 149233 w 585586"/>
                <a:gd name="connsiteY17" fmla="*/ 608375 h 608375"/>
                <a:gd name="connsiteX18" fmla="*/ 144606 w 585586"/>
                <a:gd name="connsiteY18" fmla="*/ 607524 h 608375"/>
                <a:gd name="connsiteX19" fmla="*/ 136084 w 585586"/>
                <a:gd name="connsiteY19" fmla="*/ 596219 h 608375"/>
                <a:gd name="connsiteX20" fmla="*/ 122813 w 585586"/>
                <a:gd name="connsiteY20" fmla="*/ 431499 h 608375"/>
                <a:gd name="connsiteX21" fmla="*/ 134866 w 585586"/>
                <a:gd name="connsiteY21" fmla="*/ 417276 h 608375"/>
                <a:gd name="connsiteX22" fmla="*/ 352706 w 585586"/>
                <a:gd name="connsiteY22" fmla="*/ 225563 h 608375"/>
                <a:gd name="connsiteX23" fmla="*/ 368535 w 585586"/>
                <a:gd name="connsiteY23" fmla="*/ 227387 h 608375"/>
                <a:gd name="connsiteX24" fmla="*/ 371091 w 585586"/>
                <a:gd name="connsiteY24" fmla="*/ 243069 h 608375"/>
                <a:gd name="connsiteX25" fmla="*/ 272226 w 585586"/>
                <a:gd name="connsiteY25" fmla="*/ 430890 h 608375"/>
                <a:gd name="connsiteX26" fmla="*/ 260538 w 585586"/>
                <a:gd name="connsiteY26" fmla="*/ 437819 h 608375"/>
                <a:gd name="connsiteX27" fmla="*/ 254328 w 585586"/>
                <a:gd name="connsiteY27" fmla="*/ 436360 h 608375"/>
                <a:gd name="connsiteX28" fmla="*/ 248849 w 585586"/>
                <a:gd name="connsiteY28" fmla="*/ 418490 h 608375"/>
                <a:gd name="connsiteX29" fmla="*/ 326286 w 585586"/>
                <a:gd name="connsiteY29" fmla="*/ 271515 h 608375"/>
                <a:gd name="connsiteX30" fmla="*/ 168856 w 585586"/>
                <a:gd name="connsiteY30" fmla="*/ 363420 h 608375"/>
                <a:gd name="connsiteX31" fmla="*/ 150837 w 585586"/>
                <a:gd name="connsiteY31" fmla="*/ 358679 h 608375"/>
                <a:gd name="connsiteX32" fmla="*/ 155585 w 585586"/>
                <a:gd name="connsiteY32" fmla="*/ 340687 h 608375"/>
                <a:gd name="connsiteX33" fmla="*/ 566404 w 585586"/>
                <a:gd name="connsiteY33" fmla="*/ 1455 h 608375"/>
                <a:gd name="connsiteX34" fmla="*/ 581501 w 585586"/>
                <a:gd name="connsiteY34" fmla="*/ 3642 h 608375"/>
                <a:gd name="connsiteX35" fmla="*/ 584423 w 585586"/>
                <a:gd name="connsiteY35" fmla="*/ 18593 h 608375"/>
                <a:gd name="connsiteX36" fmla="*/ 329475 w 585586"/>
                <a:gd name="connsiteY36" fmla="*/ 589748 h 608375"/>
                <a:gd name="connsiteX37" fmla="*/ 318761 w 585586"/>
                <a:gd name="connsiteY37" fmla="*/ 597527 h 608375"/>
                <a:gd name="connsiteX38" fmla="*/ 317422 w 585586"/>
                <a:gd name="connsiteY38" fmla="*/ 597649 h 608375"/>
                <a:gd name="connsiteX39" fmla="*/ 306708 w 585586"/>
                <a:gd name="connsiteY39" fmla="*/ 592058 h 608375"/>
                <a:gd name="connsiteX40" fmla="*/ 250825 w 585586"/>
                <a:gd name="connsiteY40" fmla="*/ 513295 h 608375"/>
                <a:gd name="connsiteX41" fmla="*/ 261886 w 585586"/>
                <a:gd name="connsiteY41" fmla="*/ 502376 h 608375"/>
                <a:gd name="connsiteX42" fmla="*/ 261888 w 585586"/>
                <a:gd name="connsiteY42" fmla="*/ 502371 h 608375"/>
                <a:gd name="connsiteX43" fmla="*/ 261904 w 585586"/>
                <a:gd name="connsiteY43" fmla="*/ 502355 h 608375"/>
                <a:gd name="connsiteX44" fmla="*/ 261904 w 585586"/>
                <a:gd name="connsiteY44" fmla="*/ 483758 h 608375"/>
                <a:gd name="connsiteX45" fmla="*/ 252635 w 585586"/>
                <a:gd name="connsiteY45" fmla="*/ 479823 h 608375"/>
                <a:gd name="connsiteX46" fmla="*/ 252617 w 585586"/>
                <a:gd name="connsiteY46" fmla="*/ 479831 h 608375"/>
                <a:gd name="connsiteX47" fmla="*/ 252609 w 585586"/>
                <a:gd name="connsiteY47" fmla="*/ 479827 h 608375"/>
                <a:gd name="connsiteX48" fmla="*/ 243241 w 585586"/>
                <a:gd name="connsiteY48" fmla="*/ 483644 h 608375"/>
                <a:gd name="connsiteX49" fmla="*/ 235350 w 585586"/>
                <a:gd name="connsiteY49" fmla="*/ 491520 h 608375"/>
                <a:gd name="connsiteX50" fmla="*/ 205898 w 585586"/>
                <a:gd name="connsiteY50" fmla="*/ 449968 h 608375"/>
                <a:gd name="connsiteX51" fmla="*/ 208942 w 585586"/>
                <a:gd name="connsiteY51" fmla="*/ 431614 h 608375"/>
                <a:gd name="connsiteX52" fmla="*/ 227326 w 585586"/>
                <a:gd name="connsiteY52" fmla="*/ 434774 h 608375"/>
                <a:gd name="connsiteX53" fmla="*/ 314865 w 585586"/>
                <a:gd name="connsiteY53" fmla="*/ 557903 h 608375"/>
                <a:gd name="connsiteX54" fmla="*/ 545341 w 585586"/>
                <a:gd name="connsiteY54" fmla="*/ 41565 h 608375"/>
                <a:gd name="connsiteX55" fmla="*/ 39707 w 585586"/>
                <a:gd name="connsiteY55" fmla="*/ 296209 h 608375"/>
                <a:gd name="connsiteX56" fmla="*/ 175947 w 585586"/>
                <a:gd name="connsiteY56" fmla="*/ 383116 h 608375"/>
                <a:gd name="connsiteX57" fmla="*/ 179965 w 585586"/>
                <a:gd name="connsiteY57" fmla="*/ 401348 h 608375"/>
                <a:gd name="connsiteX58" fmla="*/ 161824 w 585586"/>
                <a:gd name="connsiteY58" fmla="*/ 405360 h 608375"/>
                <a:gd name="connsiteX59" fmla="*/ 6104 w 585586"/>
                <a:gd name="connsiteY59" fmla="*/ 305933 h 608375"/>
                <a:gd name="connsiteX60" fmla="*/ 17 w 585586"/>
                <a:gd name="connsiteY60" fmla="*/ 294143 h 608375"/>
                <a:gd name="connsiteX61" fmla="*/ 7200 w 585586"/>
                <a:gd name="connsiteY61" fmla="*/ 283082 h 60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5586" h="608375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21" name="fountain-pen-close-up_16941">
              <a:extLst>
                <a:ext uri="{FF2B5EF4-FFF2-40B4-BE49-F238E27FC236}">
                  <a16:creationId xmlns:a16="http://schemas.microsoft.com/office/drawing/2014/main" id="{AEBB8D28-E450-414A-BFDA-5B81075440E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93291" y="2709265"/>
              <a:ext cx="588447" cy="609685"/>
            </a:xfrm>
            <a:custGeom>
              <a:avLst/>
              <a:gdLst>
                <a:gd name="connsiteX0" fmla="*/ 231093 w 584535"/>
                <a:gd name="connsiteY0" fmla="*/ 221335 h 605631"/>
                <a:gd name="connsiteX1" fmla="*/ 258806 w 584535"/>
                <a:gd name="connsiteY1" fmla="*/ 260395 h 605631"/>
                <a:gd name="connsiteX2" fmla="*/ 261251 w 584535"/>
                <a:gd name="connsiteY2" fmla="*/ 275313 h 605631"/>
                <a:gd name="connsiteX3" fmla="*/ 256497 w 584535"/>
                <a:gd name="connsiteY3" fmla="*/ 307185 h 605631"/>
                <a:gd name="connsiteX4" fmla="*/ 196181 w 584535"/>
                <a:gd name="connsiteY4" fmla="*/ 302845 h 605631"/>
                <a:gd name="connsiteX5" fmla="*/ 162355 w 584535"/>
                <a:gd name="connsiteY5" fmla="*/ 350313 h 605631"/>
                <a:gd name="connsiteX6" fmla="*/ 138174 w 584535"/>
                <a:gd name="connsiteY6" fmla="*/ 337700 h 605631"/>
                <a:gd name="connsiteX7" fmla="*/ 130974 w 584535"/>
                <a:gd name="connsiteY7" fmla="*/ 332411 h 605631"/>
                <a:gd name="connsiteX8" fmla="*/ 119563 w 584535"/>
                <a:gd name="connsiteY8" fmla="*/ 318984 h 605631"/>
                <a:gd name="connsiteX9" fmla="*/ 108967 w 584535"/>
                <a:gd name="connsiteY9" fmla="*/ 278704 h 605631"/>
                <a:gd name="connsiteX10" fmla="*/ 150808 w 584535"/>
                <a:gd name="connsiteY10" fmla="*/ 239644 h 605631"/>
                <a:gd name="connsiteX11" fmla="*/ 231093 w 584535"/>
                <a:gd name="connsiteY11" fmla="*/ 221335 h 605631"/>
                <a:gd name="connsiteX12" fmla="*/ 562095 w 584535"/>
                <a:gd name="connsiteY12" fmla="*/ 196204 h 605631"/>
                <a:gd name="connsiteX13" fmla="*/ 571666 w 584535"/>
                <a:gd name="connsiteY13" fmla="*/ 213752 h 605631"/>
                <a:gd name="connsiteX14" fmla="*/ 545718 w 584535"/>
                <a:gd name="connsiteY14" fmla="*/ 311413 h 605631"/>
                <a:gd name="connsiteX15" fmla="*/ 515287 w 584535"/>
                <a:gd name="connsiteY15" fmla="*/ 379911 h 605631"/>
                <a:gd name="connsiteX16" fmla="*/ 567047 w 584535"/>
                <a:gd name="connsiteY16" fmla="*/ 408124 h 605631"/>
                <a:gd name="connsiteX17" fmla="*/ 441655 w 584535"/>
                <a:gd name="connsiteY17" fmla="*/ 529928 h 605631"/>
                <a:gd name="connsiteX18" fmla="*/ 564738 w 584535"/>
                <a:gd name="connsiteY18" fmla="*/ 575503 h 605631"/>
                <a:gd name="connsiteX19" fmla="*/ 561885 w 584535"/>
                <a:gd name="connsiteY19" fmla="*/ 592322 h 605631"/>
                <a:gd name="connsiteX20" fmla="*/ 376582 w 584535"/>
                <a:gd name="connsiteY20" fmla="*/ 599104 h 605631"/>
                <a:gd name="connsiteX21" fmla="*/ 340581 w 584535"/>
                <a:gd name="connsiteY21" fmla="*/ 579708 h 605631"/>
                <a:gd name="connsiteX22" fmla="*/ 341804 w 584535"/>
                <a:gd name="connsiteY22" fmla="*/ 579843 h 605631"/>
                <a:gd name="connsiteX23" fmla="*/ 285425 w 584535"/>
                <a:gd name="connsiteY23" fmla="*/ 452749 h 605631"/>
                <a:gd name="connsiteX24" fmla="*/ 285425 w 584535"/>
                <a:gd name="connsiteY24" fmla="*/ 435659 h 605631"/>
                <a:gd name="connsiteX25" fmla="*/ 267764 w 584535"/>
                <a:gd name="connsiteY25" fmla="*/ 425350 h 605631"/>
                <a:gd name="connsiteX26" fmla="*/ 264232 w 584535"/>
                <a:gd name="connsiteY26" fmla="*/ 445560 h 605631"/>
                <a:gd name="connsiteX27" fmla="*/ 276051 w 584535"/>
                <a:gd name="connsiteY27" fmla="*/ 456276 h 605631"/>
                <a:gd name="connsiteX28" fmla="*/ 335147 w 584535"/>
                <a:gd name="connsiteY28" fmla="*/ 588389 h 605631"/>
                <a:gd name="connsiteX29" fmla="*/ 325773 w 584535"/>
                <a:gd name="connsiteY29" fmla="*/ 583506 h 605631"/>
                <a:gd name="connsiteX30" fmla="*/ 228231 w 584535"/>
                <a:gd name="connsiteY30" fmla="*/ 509853 h 605631"/>
                <a:gd name="connsiteX31" fmla="*/ 217635 w 584535"/>
                <a:gd name="connsiteY31" fmla="*/ 502258 h 605631"/>
                <a:gd name="connsiteX32" fmla="*/ 163565 w 584535"/>
                <a:gd name="connsiteY32" fmla="*/ 343017 h 605631"/>
                <a:gd name="connsiteX33" fmla="*/ 193181 w 584535"/>
                <a:gd name="connsiteY33" fmla="*/ 309242 h 605631"/>
                <a:gd name="connsiteX34" fmla="*/ 254994 w 584535"/>
                <a:gd name="connsiteY34" fmla="*/ 310463 h 605631"/>
                <a:gd name="connsiteX35" fmla="*/ 340717 w 584535"/>
                <a:gd name="connsiteY35" fmla="*/ 463736 h 605631"/>
                <a:gd name="connsiteX36" fmla="*/ 340717 w 584535"/>
                <a:gd name="connsiteY36" fmla="*/ 490999 h 605631"/>
                <a:gd name="connsiteX37" fmla="*/ 345879 w 584535"/>
                <a:gd name="connsiteY37" fmla="*/ 576859 h 605631"/>
                <a:gd name="connsiteX38" fmla="*/ 345879 w 584535"/>
                <a:gd name="connsiteY38" fmla="*/ 580250 h 605631"/>
                <a:gd name="connsiteX39" fmla="*/ 538382 w 584535"/>
                <a:gd name="connsiteY39" fmla="*/ 579572 h 605631"/>
                <a:gd name="connsiteX40" fmla="*/ 414349 w 584535"/>
                <a:gd name="connsiteY40" fmla="*/ 536710 h 605631"/>
                <a:gd name="connsiteX41" fmla="*/ 414892 w 584535"/>
                <a:gd name="connsiteY41" fmla="*/ 521111 h 605631"/>
                <a:gd name="connsiteX42" fmla="*/ 538654 w 584535"/>
                <a:gd name="connsiteY42" fmla="*/ 466042 h 605631"/>
                <a:gd name="connsiteX43" fmla="*/ 483226 w 584535"/>
                <a:gd name="connsiteY43" fmla="*/ 376927 h 605631"/>
                <a:gd name="connsiteX44" fmla="*/ 480917 w 584535"/>
                <a:gd name="connsiteY44" fmla="*/ 335150 h 605631"/>
                <a:gd name="connsiteX45" fmla="*/ 562972 w 584535"/>
                <a:gd name="connsiteY45" fmla="*/ 201002 h 605631"/>
                <a:gd name="connsiteX46" fmla="*/ 562095 w 584535"/>
                <a:gd name="connsiteY46" fmla="*/ 196204 h 605631"/>
                <a:gd name="connsiteX47" fmla="*/ 135269 w 584535"/>
                <a:gd name="connsiteY47" fmla="*/ 1806 h 605631"/>
                <a:gd name="connsiteX48" fmla="*/ 155716 w 584535"/>
                <a:gd name="connsiteY48" fmla="*/ 20464 h 605631"/>
                <a:gd name="connsiteX49" fmla="*/ 209391 w 584535"/>
                <a:gd name="connsiteY49" fmla="*/ 179698 h 605631"/>
                <a:gd name="connsiteX50" fmla="*/ 226105 w 584535"/>
                <a:gd name="connsiteY50" fmla="*/ 211572 h 605631"/>
                <a:gd name="connsiteX51" fmla="*/ 145796 w 584535"/>
                <a:gd name="connsiteY51" fmla="*/ 229747 h 605631"/>
                <a:gd name="connsiteX52" fmla="*/ 103943 w 584535"/>
                <a:gd name="connsiteY52" fmla="*/ 268810 h 605631"/>
                <a:gd name="connsiteX53" fmla="*/ 99866 w 584535"/>
                <a:gd name="connsiteY53" fmla="*/ 255925 h 605631"/>
                <a:gd name="connsiteX54" fmla="*/ 52850 w 584535"/>
                <a:gd name="connsiteY54" fmla="*/ 171560 h 605631"/>
                <a:gd name="connsiteX55" fmla="*/ 1349 w 584535"/>
                <a:gd name="connsiteY55" fmla="*/ 84483 h 605631"/>
                <a:gd name="connsiteX56" fmla="*/ 37087 w 584535"/>
                <a:gd name="connsiteY56" fmla="*/ 29959 h 605631"/>
                <a:gd name="connsiteX57" fmla="*/ 135269 w 584535"/>
                <a:gd name="connsiteY57" fmla="*/ 1806 h 60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84535" h="605631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22" name="ruler_263676">
              <a:extLst>
                <a:ext uri="{FF2B5EF4-FFF2-40B4-BE49-F238E27FC236}">
                  <a16:creationId xmlns:a16="http://schemas.microsoft.com/office/drawing/2014/main" id="{15BBDD18-1CB6-41E5-9B0C-BDD764B33078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7474030" y="3319880"/>
              <a:ext cx="609685" cy="608755"/>
            </a:xfrm>
            <a:custGeom>
              <a:avLst/>
              <a:gdLst>
                <a:gd name="connsiteX0" fmla="*/ 382195 w 607648"/>
                <a:gd name="connsiteY0" fmla="*/ 318513 h 606722"/>
                <a:gd name="connsiteX1" fmla="*/ 319178 w 607648"/>
                <a:gd name="connsiteY1" fmla="*/ 381790 h 606722"/>
                <a:gd name="connsiteX2" fmla="*/ 520155 w 607648"/>
                <a:gd name="connsiteY2" fmla="*/ 582460 h 606722"/>
                <a:gd name="connsiteX3" fmla="*/ 583349 w 607648"/>
                <a:gd name="connsiteY3" fmla="*/ 519362 h 606722"/>
                <a:gd name="connsiteX4" fmla="*/ 550595 w 607648"/>
                <a:gd name="connsiteY4" fmla="*/ 486657 h 606722"/>
                <a:gd name="connsiteX5" fmla="*/ 527631 w 607648"/>
                <a:gd name="connsiteY5" fmla="*/ 509497 h 606722"/>
                <a:gd name="connsiteX6" fmla="*/ 520600 w 607648"/>
                <a:gd name="connsiteY6" fmla="*/ 512430 h 606722"/>
                <a:gd name="connsiteX7" fmla="*/ 513479 w 607648"/>
                <a:gd name="connsiteY7" fmla="*/ 509497 h 606722"/>
                <a:gd name="connsiteX8" fmla="*/ 513479 w 607648"/>
                <a:gd name="connsiteY8" fmla="*/ 495278 h 606722"/>
                <a:gd name="connsiteX9" fmla="*/ 536354 w 607648"/>
                <a:gd name="connsiteY9" fmla="*/ 472438 h 606722"/>
                <a:gd name="connsiteX10" fmla="*/ 503333 w 607648"/>
                <a:gd name="connsiteY10" fmla="*/ 439467 h 606722"/>
                <a:gd name="connsiteX11" fmla="*/ 471735 w 607648"/>
                <a:gd name="connsiteY11" fmla="*/ 471016 h 606722"/>
                <a:gd name="connsiteX12" fmla="*/ 464615 w 607648"/>
                <a:gd name="connsiteY12" fmla="*/ 473949 h 606722"/>
                <a:gd name="connsiteX13" fmla="*/ 457494 w 607648"/>
                <a:gd name="connsiteY13" fmla="*/ 471016 h 606722"/>
                <a:gd name="connsiteX14" fmla="*/ 457494 w 607648"/>
                <a:gd name="connsiteY14" fmla="*/ 456797 h 606722"/>
                <a:gd name="connsiteX15" fmla="*/ 489091 w 607648"/>
                <a:gd name="connsiteY15" fmla="*/ 425247 h 606722"/>
                <a:gd name="connsiteX16" fmla="*/ 456070 w 607648"/>
                <a:gd name="connsiteY16" fmla="*/ 392276 h 606722"/>
                <a:gd name="connsiteX17" fmla="*/ 433195 w 607648"/>
                <a:gd name="connsiteY17" fmla="*/ 415205 h 606722"/>
                <a:gd name="connsiteX18" fmla="*/ 426075 w 607648"/>
                <a:gd name="connsiteY18" fmla="*/ 418138 h 606722"/>
                <a:gd name="connsiteX19" fmla="*/ 418954 w 607648"/>
                <a:gd name="connsiteY19" fmla="*/ 415205 h 606722"/>
                <a:gd name="connsiteX20" fmla="*/ 418954 w 607648"/>
                <a:gd name="connsiteY20" fmla="*/ 400986 h 606722"/>
                <a:gd name="connsiteX21" fmla="*/ 441829 w 607648"/>
                <a:gd name="connsiteY21" fmla="*/ 378057 h 606722"/>
                <a:gd name="connsiteX22" fmla="*/ 408897 w 607648"/>
                <a:gd name="connsiteY22" fmla="*/ 345175 h 606722"/>
                <a:gd name="connsiteX23" fmla="*/ 377299 w 607648"/>
                <a:gd name="connsiteY23" fmla="*/ 376724 h 606722"/>
                <a:gd name="connsiteX24" fmla="*/ 370179 w 607648"/>
                <a:gd name="connsiteY24" fmla="*/ 379657 h 606722"/>
                <a:gd name="connsiteX25" fmla="*/ 363058 w 607648"/>
                <a:gd name="connsiteY25" fmla="*/ 376724 h 606722"/>
                <a:gd name="connsiteX26" fmla="*/ 363058 w 607648"/>
                <a:gd name="connsiteY26" fmla="*/ 362505 h 606722"/>
                <a:gd name="connsiteX27" fmla="*/ 394655 w 607648"/>
                <a:gd name="connsiteY27" fmla="*/ 330955 h 606722"/>
                <a:gd name="connsiteX28" fmla="*/ 214417 w 607648"/>
                <a:gd name="connsiteY28" fmla="*/ 305627 h 606722"/>
                <a:gd name="connsiteX29" fmla="*/ 214417 w 607648"/>
                <a:gd name="connsiteY29" fmla="*/ 336110 h 606722"/>
                <a:gd name="connsiteX30" fmla="*/ 229637 w 607648"/>
                <a:gd name="connsiteY30" fmla="*/ 320824 h 606722"/>
                <a:gd name="connsiteX31" fmla="*/ 312947 w 607648"/>
                <a:gd name="connsiteY31" fmla="*/ 220933 h 606722"/>
                <a:gd name="connsiteX32" fmla="*/ 321136 w 607648"/>
                <a:gd name="connsiteY32" fmla="*/ 229198 h 606722"/>
                <a:gd name="connsiteX33" fmla="*/ 329414 w 607648"/>
                <a:gd name="connsiteY33" fmla="*/ 220933 h 606722"/>
                <a:gd name="connsiteX34" fmla="*/ 400945 w 607648"/>
                <a:gd name="connsiteY34" fmla="*/ 206927 h 606722"/>
                <a:gd name="connsiteX35" fmla="*/ 415182 w 607648"/>
                <a:gd name="connsiteY35" fmla="*/ 206927 h 606722"/>
                <a:gd name="connsiteX36" fmla="*/ 415182 w 607648"/>
                <a:gd name="connsiteY36" fmla="*/ 221147 h 606722"/>
                <a:gd name="connsiteX37" fmla="*/ 213909 w 607648"/>
                <a:gd name="connsiteY37" fmla="*/ 422083 h 606722"/>
                <a:gd name="connsiteX38" fmla="*/ 206791 w 607648"/>
                <a:gd name="connsiteY38" fmla="*/ 425016 h 606722"/>
                <a:gd name="connsiteX39" fmla="*/ 199672 w 607648"/>
                <a:gd name="connsiteY39" fmla="*/ 422083 h 606722"/>
                <a:gd name="connsiteX40" fmla="*/ 199672 w 607648"/>
                <a:gd name="connsiteY40" fmla="*/ 407864 h 606722"/>
                <a:gd name="connsiteX41" fmla="*/ 221004 w 607648"/>
                <a:gd name="connsiteY41" fmla="*/ 129129 h 606722"/>
                <a:gd name="connsiteX42" fmla="*/ 292743 w 607648"/>
                <a:gd name="connsiteY42" fmla="*/ 200848 h 606722"/>
                <a:gd name="connsiteX43" fmla="*/ 353623 w 607648"/>
                <a:gd name="connsiteY43" fmla="*/ 200848 h 606722"/>
                <a:gd name="connsiteX44" fmla="*/ 362880 w 607648"/>
                <a:gd name="connsiteY44" fmla="*/ 206980 h 606722"/>
                <a:gd name="connsiteX45" fmla="*/ 360744 w 607648"/>
                <a:gd name="connsiteY45" fmla="*/ 218000 h 606722"/>
                <a:gd name="connsiteX46" fmla="*/ 328346 w 607648"/>
                <a:gd name="connsiteY46" fmla="*/ 250438 h 606722"/>
                <a:gd name="connsiteX47" fmla="*/ 328257 w 607648"/>
                <a:gd name="connsiteY47" fmla="*/ 250438 h 606722"/>
                <a:gd name="connsiteX48" fmla="*/ 328168 w 607648"/>
                <a:gd name="connsiteY48" fmla="*/ 250527 h 606722"/>
                <a:gd name="connsiteX49" fmla="*/ 211480 w 607648"/>
                <a:gd name="connsiteY49" fmla="*/ 367481 h 606722"/>
                <a:gd name="connsiteX50" fmla="*/ 204359 w 607648"/>
                <a:gd name="connsiteY50" fmla="*/ 370414 h 606722"/>
                <a:gd name="connsiteX51" fmla="*/ 200532 w 607648"/>
                <a:gd name="connsiteY51" fmla="*/ 369703 h 606722"/>
                <a:gd name="connsiteX52" fmla="*/ 194301 w 607648"/>
                <a:gd name="connsiteY52" fmla="*/ 360372 h 606722"/>
                <a:gd name="connsiteX53" fmla="*/ 194301 w 607648"/>
                <a:gd name="connsiteY53" fmla="*/ 285542 h 606722"/>
                <a:gd name="connsiteX54" fmla="*/ 127813 w 607648"/>
                <a:gd name="connsiteY54" fmla="*/ 219156 h 606722"/>
                <a:gd name="connsiteX55" fmla="*/ 127813 w 607648"/>
                <a:gd name="connsiteY55" fmla="*/ 544957 h 606722"/>
                <a:gd name="connsiteX56" fmla="*/ 297727 w 607648"/>
                <a:gd name="connsiteY56" fmla="*/ 374769 h 606722"/>
                <a:gd name="connsiteX57" fmla="*/ 297816 w 607648"/>
                <a:gd name="connsiteY57" fmla="*/ 374680 h 606722"/>
                <a:gd name="connsiteX58" fmla="*/ 297905 w 607648"/>
                <a:gd name="connsiteY58" fmla="*/ 374591 h 606722"/>
                <a:gd name="connsiteX59" fmla="*/ 375074 w 607648"/>
                <a:gd name="connsiteY59" fmla="*/ 297273 h 606722"/>
                <a:gd name="connsiteX60" fmla="*/ 375163 w 607648"/>
                <a:gd name="connsiteY60" fmla="*/ 297184 h 606722"/>
                <a:gd name="connsiteX61" fmla="*/ 542851 w 607648"/>
                <a:gd name="connsiteY61" fmla="*/ 129129 h 606722"/>
                <a:gd name="connsiteX62" fmla="*/ 478500 w 607648"/>
                <a:gd name="connsiteY62" fmla="*/ 129129 h 606722"/>
                <a:gd name="connsiteX63" fmla="*/ 478500 w 607648"/>
                <a:gd name="connsiteY63" fmla="*/ 154013 h 606722"/>
                <a:gd name="connsiteX64" fmla="*/ 468442 w 607648"/>
                <a:gd name="connsiteY64" fmla="*/ 164056 h 606722"/>
                <a:gd name="connsiteX65" fmla="*/ 458384 w 607648"/>
                <a:gd name="connsiteY65" fmla="*/ 154013 h 606722"/>
                <a:gd name="connsiteX66" fmla="*/ 458384 w 607648"/>
                <a:gd name="connsiteY66" fmla="*/ 129129 h 606722"/>
                <a:gd name="connsiteX67" fmla="*/ 417352 w 607648"/>
                <a:gd name="connsiteY67" fmla="*/ 129129 h 606722"/>
                <a:gd name="connsiteX68" fmla="*/ 417352 w 607648"/>
                <a:gd name="connsiteY68" fmla="*/ 166366 h 606722"/>
                <a:gd name="connsiteX69" fmla="*/ 407294 w 607648"/>
                <a:gd name="connsiteY69" fmla="*/ 176409 h 606722"/>
                <a:gd name="connsiteX70" fmla="*/ 397237 w 607648"/>
                <a:gd name="connsiteY70" fmla="*/ 166366 h 606722"/>
                <a:gd name="connsiteX71" fmla="*/ 397237 w 607648"/>
                <a:gd name="connsiteY71" fmla="*/ 129129 h 606722"/>
                <a:gd name="connsiteX72" fmla="*/ 356205 w 607648"/>
                <a:gd name="connsiteY72" fmla="*/ 129129 h 606722"/>
                <a:gd name="connsiteX73" fmla="*/ 356205 w 607648"/>
                <a:gd name="connsiteY73" fmla="*/ 154013 h 606722"/>
                <a:gd name="connsiteX74" fmla="*/ 346147 w 607648"/>
                <a:gd name="connsiteY74" fmla="*/ 164056 h 606722"/>
                <a:gd name="connsiteX75" fmla="*/ 336089 w 607648"/>
                <a:gd name="connsiteY75" fmla="*/ 154013 h 606722"/>
                <a:gd name="connsiteX76" fmla="*/ 336089 w 607648"/>
                <a:gd name="connsiteY76" fmla="*/ 129129 h 606722"/>
                <a:gd name="connsiteX77" fmla="*/ 294968 w 607648"/>
                <a:gd name="connsiteY77" fmla="*/ 129129 h 606722"/>
                <a:gd name="connsiteX78" fmla="*/ 294968 w 607648"/>
                <a:gd name="connsiteY78" fmla="*/ 166366 h 606722"/>
                <a:gd name="connsiteX79" fmla="*/ 284910 w 607648"/>
                <a:gd name="connsiteY79" fmla="*/ 176409 h 606722"/>
                <a:gd name="connsiteX80" fmla="*/ 274853 w 607648"/>
                <a:gd name="connsiteY80" fmla="*/ 166366 h 606722"/>
                <a:gd name="connsiteX81" fmla="*/ 274853 w 607648"/>
                <a:gd name="connsiteY81" fmla="*/ 129129 h 606722"/>
                <a:gd name="connsiteX82" fmla="*/ 87493 w 607648"/>
                <a:gd name="connsiteY82" fmla="*/ 24262 h 606722"/>
                <a:gd name="connsiteX83" fmla="*/ 24299 w 607648"/>
                <a:gd name="connsiteY83" fmla="*/ 87360 h 606722"/>
                <a:gd name="connsiteX84" fmla="*/ 243878 w 607648"/>
                <a:gd name="connsiteY84" fmla="*/ 306605 h 606722"/>
                <a:gd name="connsiteX85" fmla="*/ 268355 w 607648"/>
                <a:gd name="connsiteY85" fmla="*/ 282076 h 606722"/>
                <a:gd name="connsiteX86" fmla="*/ 268622 w 607648"/>
                <a:gd name="connsiteY86" fmla="*/ 268213 h 606722"/>
                <a:gd name="connsiteX87" fmla="*/ 300220 w 607648"/>
                <a:gd name="connsiteY87" fmla="*/ 236663 h 606722"/>
                <a:gd name="connsiteX88" fmla="*/ 267198 w 607648"/>
                <a:gd name="connsiteY88" fmla="*/ 203692 h 606722"/>
                <a:gd name="connsiteX89" fmla="*/ 244323 w 607648"/>
                <a:gd name="connsiteY89" fmla="*/ 226532 h 606722"/>
                <a:gd name="connsiteX90" fmla="*/ 237203 w 607648"/>
                <a:gd name="connsiteY90" fmla="*/ 229465 h 606722"/>
                <a:gd name="connsiteX91" fmla="*/ 230082 w 607648"/>
                <a:gd name="connsiteY91" fmla="*/ 226532 h 606722"/>
                <a:gd name="connsiteX92" fmla="*/ 230082 w 607648"/>
                <a:gd name="connsiteY92" fmla="*/ 212313 h 606722"/>
                <a:gd name="connsiteX93" fmla="*/ 252957 w 607648"/>
                <a:gd name="connsiteY93" fmla="*/ 189473 h 606722"/>
                <a:gd name="connsiteX94" fmla="*/ 219936 w 607648"/>
                <a:gd name="connsiteY94" fmla="*/ 156502 h 606722"/>
                <a:gd name="connsiteX95" fmla="*/ 188338 w 607648"/>
                <a:gd name="connsiteY95" fmla="*/ 188051 h 606722"/>
                <a:gd name="connsiteX96" fmla="*/ 181217 w 607648"/>
                <a:gd name="connsiteY96" fmla="*/ 190984 h 606722"/>
                <a:gd name="connsiteX97" fmla="*/ 174097 w 607648"/>
                <a:gd name="connsiteY97" fmla="*/ 188051 h 606722"/>
                <a:gd name="connsiteX98" fmla="*/ 174097 w 607648"/>
                <a:gd name="connsiteY98" fmla="*/ 173832 h 606722"/>
                <a:gd name="connsiteX99" fmla="*/ 205695 w 607648"/>
                <a:gd name="connsiteY99" fmla="*/ 142282 h 606722"/>
                <a:gd name="connsiteX100" fmla="*/ 172762 w 607648"/>
                <a:gd name="connsiteY100" fmla="*/ 109400 h 606722"/>
                <a:gd name="connsiteX101" fmla="*/ 149798 w 607648"/>
                <a:gd name="connsiteY101" fmla="*/ 132240 h 606722"/>
                <a:gd name="connsiteX102" fmla="*/ 142766 w 607648"/>
                <a:gd name="connsiteY102" fmla="*/ 135173 h 606722"/>
                <a:gd name="connsiteX103" fmla="*/ 135646 w 607648"/>
                <a:gd name="connsiteY103" fmla="*/ 132240 h 606722"/>
                <a:gd name="connsiteX104" fmla="*/ 135646 w 607648"/>
                <a:gd name="connsiteY104" fmla="*/ 118021 h 606722"/>
                <a:gd name="connsiteX105" fmla="*/ 158521 w 607648"/>
                <a:gd name="connsiteY105" fmla="*/ 95181 h 606722"/>
                <a:gd name="connsiteX106" fmla="*/ 125499 w 607648"/>
                <a:gd name="connsiteY106" fmla="*/ 62210 h 606722"/>
                <a:gd name="connsiteX107" fmla="*/ 93902 w 607648"/>
                <a:gd name="connsiteY107" fmla="*/ 93759 h 606722"/>
                <a:gd name="connsiteX108" fmla="*/ 86781 w 607648"/>
                <a:gd name="connsiteY108" fmla="*/ 96692 h 606722"/>
                <a:gd name="connsiteX109" fmla="*/ 79661 w 607648"/>
                <a:gd name="connsiteY109" fmla="*/ 93759 h 606722"/>
                <a:gd name="connsiteX110" fmla="*/ 79661 w 607648"/>
                <a:gd name="connsiteY110" fmla="*/ 79539 h 606722"/>
                <a:gd name="connsiteX111" fmla="*/ 111258 w 607648"/>
                <a:gd name="connsiteY111" fmla="*/ 47990 h 606722"/>
                <a:gd name="connsiteX112" fmla="*/ 87493 w 607648"/>
                <a:gd name="connsiteY112" fmla="*/ 0 h 606722"/>
                <a:gd name="connsiteX113" fmla="*/ 94614 w 607648"/>
                <a:gd name="connsiteY113" fmla="*/ 2933 h 606722"/>
                <a:gd name="connsiteX114" fmla="*/ 200888 w 607648"/>
                <a:gd name="connsiteY114" fmla="*/ 109045 h 606722"/>
                <a:gd name="connsiteX115" fmla="*/ 567150 w 607648"/>
                <a:gd name="connsiteY115" fmla="*/ 109045 h 606722"/>
                <a:gd name="connsiteX116" fmla="*/ 576407 w 607648"/>
                <a:gd name="connsiteY116" fmla="*/ 115266 h 606722"/>
                <a:gd name="connsiteX117" fmla="*/ 574271 w 607648"/>
                <a:gd name="connsiteY117" fmla="*/ 126197 h 606722"/>
                <a:gd name="connsiteX118" fmla="*/ 396436 w 607648"/>
                <a:gd name="connsiteY118" fmla="*/ 304294 h 606722"/>
                <a:gd name="connsiteX119" fmla="*/ 604711 w 607648"/>
                <a:gd name="connsiteY119" fmla="*/ 512252 h 606722"/>
                <a:gd name="connsiteX120" fmla="*/ 607648 w 607648"/>
                <a:gd name="connsiteY120" fmla="*/ 519362 h 606722"/>
                <a:gd name="connsiteX121" fmla="*/ 604711 w 607648"/>
                <a:gd name="connsiteY121" fmla="*/ 526471 h 606722"/>
                <a:gd name="connsiteX122" fmla="*/ 599727 w 607648"/>
                <a:gd name="connsiteY122" fmla="*/ 531359 h 606722"/>
                <a:gd name="connsiteX123" fmla="*/ 598214 w 607648"/>
                <a:gd name="connsiteY123" fmla="*/ 533315 h 606722"/>
                <a:gd name="connsiteX124" fmla="*/ 566171 w 607648"/>
                <a:gd name="connsiteY124" fmla="*/ 565308 h 606722"/>
                <a:gd name="connsiteX125" fmla="*/ 564213 w 607648"/>
                <a:gd name="connsiteY125" fmla="*/ 566819 h 606722"/>
                <a:gd name="connsiteX126" fmla="*/ 527275 w 607648"/>
                <a:gd name="connsiteY126" fmla="*/ 603789 h 606722"/>
                <a:gd name="connsiteX127" fmla="*/ 520155 w 607648"/>
                <a:gd name="connsiteY127" fmla="*/ 606722 h 606722"/>
                <a:gd name="connsiteX128" fmla="*/ 513034 w 607648"/>
                <a:gd name="connsiteY128" fmla="*/ 603789 h 606722"/>
                <a:gd name="connsiteX129" fmla="*/ 304937 w 607648"/>
                <a:gd name="connsiteY129" fmla="*/ 396009 h 606722"/>
                <a:gd name="connsiteX130" fmla="*/ 124876 w 607648"/>
                <a:gd name="connsiteY130" fmla="*/ 576328 h 606722"/>
                <a:gd name="connsiteX131" fmla="*/ 117756 w 607648"/>
                <a:gd name="connsiteY131" fmla="*/ 579261 h 606722"/>
                <a:gd name="connsiteX132" fmla="*/ 113928 w 607648"/>
                <a:gd name="connsiteY132" fmla="*/ 578550 h 606722"/>
                <a:gd name="connsiteX133" fmla="*/ 107698 w 607648"/>
                <a:gd name="connsiteY133" fmla="*/ 569218 h 606722"/>
                <a:gd name="connsiteX134" fmla="*/ 107698 w 607648"/>
                <a:gd name="connsiteY134" fmla="*/ 199071 h 606722"/>
                <a:gd name="connsiteX135" fmla="*/ 2937 w 607648"/>
                <a:gd name="connsiteY135" fmla="*/ 94470 h 606722"/>
                <a:gd name="connsiteX136" fmla="*/ 2937 w 607648"/>
                <a:gd name="connsiteY136" fmla="*/ 80250 h 606722"/>
                <a:gd name="connsiteX137" fmla="*/ 80373 w 607648"/>
                <a:gd name="connsiteY137" fmla="*/ 2933 h 606722"/>
                <a:gd name="connsiteX138" fmla="*/ 87493 w 607648"/>
                <a:gd name="connsiteY13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607648" h="606722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23" name="paint-palette-and-brush_27557">
              <a:extLst>
                <a:ext uri="{FF2B5EF4-FFF2-40B4-BE49-F238E27FC236}">
                  <a16:creationId xmlns:a16="http://schemas.microsoft.com/office/drawing/2014/main" id="{9B66F099-95A2-4425-B50D-7B9B4331C91D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374804" y="2767492"/>
              <a:ext cx="609684" cy="551923"/>
            </a:xfrm>
            <a:custGeom>
              <a:avLst/>
              <a:gdLst>
                <a:gd name="connsiteX0" fmla="*/ 203544 w 605680"/>
                <a:gd name="connsiteY0" fmla="*/ 393040 h 548298"/>
                <a:gd name="connsiteX1" fmla="*/ 155404 w 605680"/>
                <a:gd name="connsiteY1" fmla="*/ 441108 h 548298"/>
                <a:gd name="connsiteX2" fmla="*/ 203544 w 605680"/>
                <a:gd name="connsiteY2" fmla="*/ 489002 h 548298"/>
                <a:gd name="connsiteX3" fmla="*/ 251511 w 605680"/>
                <a:gd name="connsiteY3" fmla="*/ 441108 h 548298"/>
                <a:gd name="connsiteX4" fmla="*/ 203544 w 605680"/>
                <a:gd name="connsiteY4" fmla="*/ 393040 h 548298"/>
                <a:gd name="connsiteX5" fmla="*/ 109182 w 605680"/>
                <a:gd name="connsiteY5" fmla="*/ 297078 h 548298"/>
                <a:gd name="connsiteX6" fmla="*/ 61215 w 605680"/>
                <a:gd name="connsiteY6" fmla="*/ 344972 h 548298"/>
                <a:gd name="connsiteX7" fmla="*/ 109182 w 605680"/>
                <a:gd name="connsiteY7" fmla="*/ 393040 h 548298"/>
                <a:gd name="connsiteX8" fmla="*/ 157322 w 605680"/>
                <a:gd name="connsiteY8" fmla="*/ 344972 h 548298"/>
                <a:gd name="connsiteX9" fmla="*/ 109182 w 605680"/>
                <a:gd name="connsiteY9" fmla="*/ 297078 h 548298"/>
                <a:gd name="connsiteX10" fmla="*/ 449089 w 605680"/>
                <a:gd name="connsiteY10" fmla="*/ 177613 h 548298"/>
                <a:gd name="connsiteX11" fmla="*/ 453101 w 605680"/>
                <a:gd name="connsiteY11" fmla="*/ 181270 h 548298"/>
                <a:gd name="connsiteX12" fmla="*/ 519216 w 605680"/>
                <a:gd name="connsiteY12" fmla="*/ 216796 h 548298"/>
                <a:gd name="connsiteX13" fmla="*/ 461824 w 605680"/>
                <a:gd name="connsiteY13" fmla="*/ 294118 h 548298"/>
                <a:gd name="connsiteX14" fmla="*/ 418212 w 605680"/>
                <a:gd name="connsiteY14" fmla="*/ 311881 h 548298"/>
                <a:gd name="connsiteX15" fmla="*/ 411758 w 605680"/>
                <a:gd name="connsiteY15" fmla="*/ 265210 h 548298"/>
                <a:gd name="connsiteX16" fmla="*/ 136915 w 605680"/>
                <a:gd name="connsiteY16" fmla="*/ 173425 h 548298"/>
                <a:gd name="connsiteX17" fmla="*/ 88949 w 605680"/>
                <a:gd name="connsiteY17" fmla="*/ 221319 h 548298"/>
                <a:gd name="connsiteX18" fmla="*/ 136915 w 605680"/>
                <a:gd name="connsiteY18" fmla="*/ 269387 h 548298"/>
                <a:gd name="connsiteX19" fmla="*/ 185056 w 605680"/>
                <a:gd name="connsiteY19" fmla="*/ 221319 h 548298"/>
                <a:gd name="connsiteX20" fmla="*/ 136915 w 605680"/>
                <a:gd name="connsiteY20" fmla="*/ 173425 h 548298"/>
                <a:gd name="connsiteX21" fmla="*/ 479079 w 605680"/>
                <a:gd name="connsiteY21" fmla="*/ 107118 h 548298"/>
                <a:gd name="connsiteX22" fmla="*/ 499309 w 605680"/>
                <a:gd name="connsiteY22" fmla="*/ 135840 h 548298"/>
                <a:gd name="connsiteX23" fmla="*/ 571858 w 605680"/>
                <a:gd name="connsiteY23" fmla="*/ 145762 h 548298"/>
                <a:gd name="connsiteX24" fmla="*/ 540467 w 605680"/>
                <a:gd name="connsiteY24" fmla="*/ 188061 h 548298"/>
                <a:gd name="connsiteX25" fmla="*/ 461988 w 605680"/>
                <a:gd name="connsiteY25" fmla="*/ 147328 h 548298"/>
                <a:gd name="connsiteX26" fmla="*/ 242266 w 605680"/>
                <a:gd name="connsiteY26" fmla="*/ 90351 h 548298"/>
                <a:gd name="connsiteX27" fmla="*/ 194300 w 605680"/>
                <a:gd name="connsiteY27" fmla="*/ 138245 h 548298"/>
                <a:gd name="connsiteX28" fmla="*/ 242266 w 605680"/>
                <a:gd name="connsiteY28" fmla="*/ 186313 h 548298"/>
                <a:gd name="connsiteX29" fmla="*/ 290407 w 605680"/>
                <a:gd name="connsiteY29" fmla="*/ 138245 h 548298"/>
                <a:gd name="connsiteX30" fmla="*/ 242266 w 605680"/>
                <a:gd name="connsiteY30" fmla="*/ 90351 h 548298"/>
                <a:gd name="connsiteX31" fmla="*/ 305846 w 605680"/>
                <a:gd name="connsiteY31" fmla="*/ 28897 h 548298"/>
                <a:gd name="connsiteX32" fmla="*/ 465353 w 605680"/>
                <a:gd name="connsiteY32" fmla="*/ 97840 h 548298"/>
                <a:gd name="connsiteX33" fmla="*/ 448783 w 605680"/>
                <a:gd name="connsiteY33" fmla="*/ 136852 h 548298"/>
                <a:gd name="connsiteX34" fmla="*/ 408317 w 605680"/>
                <a:gd name="connsiteY34" fmla="*/ 231594 h 548298"/>
                <a:gd name="connsiteX35" fmla="*/ 393491 w 605680"/>
                <a:gd name="connsiteY35" fmla="*/ 258589 h 548298"/>
                <a:gd name="connsiteX36" fmla="*/ 416864 w 605680"/>
                <a:gd name="connsiteY36" fmla="*/ 333129 h 548298"/>
                <a:gd name="connsiteX37" fmla="*/ 467272 w 605680"/>
                <a:gd name="connsiteY37" fmla="*/ 311185 h 548298"/>
                <a:gd name="connsiteX38" fmla="*/ 483319 w 605680"/>
                <a:gd name="connsiteY38" fmla="*/ 295162 h 548298"/>
                <a:gd name="connsiteX39" fmla="*/ 530587 w 605680"/>
                <a:gd name="connsiteY39" fmla="*/ 231594 h 548298"/>
                <a:gd name="connsiteX40" fmla="*/ 525180 w 605680"/>
                <a:gd name="connsiteY40" fmla="*/ 318500 h 548298"/>
                <a:gd name="connsiteX41" fmla="*/ 379363 w 605680"/>
                <a:gd name="connsiteY41" fmla="*/ 415855 h 548298"/>
                <a:gd name="connsiteX42" fmla="*/ 346920 w 605680"/>
                <a:gd name="connsiteY42" fmla="*/ 431529 h 548298"/>
                <a:gd name="connsiteX43" fmla="*/ 79007 w 605680"/>
                <a:gd name="connsiteY43" fmla="*/ 485867 h 548298"/>
                <a:gd name="connsiteX44" fmla="*/ 231801 w 605680"/>
                <a:gd name="connsiteY44" fmla="*/ 33052 h 548298"/>
                <a:gd name="connsiteX45" fmla="*/ 305846 w 605680"/>
                <a:gd name="connsiteY45" fmla="*/ 28897 h 548298"/>
                <a:gd name="connsiteX46" fmla="*/ 590540 w 605680"/>
                <a:gd name="connsiteY46" fmla="*/ 0 h 548298"/>
                <a:gd name="connsiteX47" fmla="*/ 602576 w 605680"/>
                <a:gd name="connsiteY47" fmla="*/ 90717 h 548298"/>
                <a:gd name="connsiteX48" fmla="*/ 588970 w 605680"/>
                <a:gd name="connsiteY48" fmla="*/ 121711 h 548298"/>
                <a:gd name="connsiteX49" fmla="*/ 505063 w 605680"/>
                <a:gd name="connsiteY49" fmla="*/ 129024 h 548298"/>
                <a:gd name="connsiteX50" fmla="*/ 497736 w 605680"/>
                <a:gd name="connsiteY50" fmla="*/ 45098 h 548298"/>
                <a:gd name="connsiteX51" fmla="*/ 501399 w 605680"/>
                <a:gd name="connsiteY51" fmla="*/ 41093 h 548298"/>
                <a:gd name="connsiteX52" fmla="*/ 501225 w 605680"/>
                <a:gd name="connsiteY52" fmla="*/ 40919 h 548298"/>
                <a:gd name="connsiteX53" fmla="*/ 555651 w 605680"/>
                <a:gd name="connsiteY53" fmla="*/ 8880 h 548298"/>
                <a:gd name="connsiteX54" fmla="*/ 590540 w 605680"/>
                <a:gd name="connsiteY54" fmla="*/ 0 h 54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5680" h="548298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24" name="paper-aeroplane-shape_18344">
              <a:extLst>
                <a:ext uri="{FF2B5EF4-FFF2-40B4-BE49-F238E27FC236}">
                  <a16:creationId xmlns:a16="http://schemas.microsoft.com/office/drawing/2014/main" id="{2E6E7F25-8915-4F8B-A613-D0CFA882315F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34717" y="2644031"/>
              <a:ext cx="586846" cy="609685"/>
            </a:xfrm>
            <a:custGeom>
              <a:avLst/>
              <a:gdLst>
                <a:gd name="connsiteX0" fmla="*/ 252617 w 585586"/>
                <a:gd name="connsiteY0" fmla="*/ 479831 h 608375"/>
                <a:gd name="connsiteX1" fmla="*/ 261886 w 585586"/>
                <a:gd name="connsiteY1" fmla="*/ 483766 h 608375"/>
                <a:gd name="connsiteX2" fmla="*/ 265725 w 585586"/>
                <a:gd name="connsiteY2" fmla="*/ 493071 h 608375"/>
                <a:gd name="connsiteX3" fmla="*/ 261888 w 585586"/>
                <a:gd name="connsiteY3" fmla="*/ 502371 h 608375"/>
                <a:gd name="connsiteX4" fmla="*/ 250824 w 585586"/>
                <a:gd name="connsiteY4" fmla="*/ 513294 h 608375"/>
                <a:gd name="connsiteX5" fmla="*/ 250825 w 585586"/>
                <a:gd name="connsiteY5" fmla="*/ 513295 h 608375"/>
                <a:gd name="connsiteX6" fmla="*/ 250796 w 585586"/>
                <a:gd name="connsiteY6" fmla="*/ 513324 h 608375"/>
                <a:gd name="connsiteX7" fmla="*/ 235320 w 585586"/>
                <a:gd name="connsiteY7" fmla="*/ 491550 h 608375"/>
                <a:gd name="connsiteX8" fmla="*/ 235350 w 585586"/>
                <a:gd name="connsiteY8" fmla="*/ 491520 h 608375"/>
                <a:gd name="connsiteX9" fmla="*/ 235362 w 585586"/>
                <a:gd name="connsiteY9" fmla="*/ 491537 h 608375"/>
                <a:gd name="connsiteX10" fmla="*/ 243276 w 585586"/>
                <a:gd name="connsiteY10" fmla="*/ 483637 h 608375"/>
                <a:gd name="connsiteX11" fmla="*/ 134866 w 585586"/>
                <a:gd name="connsiteY11" fmla="*/ 417276 h 608375"/>
                <a:gd name="connsiteX12" fmla="*/ 149111 w 585586"/>
                <a:gd name="connsiteY12" fmla="*/ 429433 h 608375"/>
                <a:gd name="connsiteX13" fmla="*/ 160069 w 585586"/>
                <a:gd name="connsiteY13" fmla="*/ 565949 h 608375"/>
                <a:gd name="connsiteX14" fmla="*/ 235312 w 585586"/>
                <a:gd name="connsiteY14" fmla="*/ 491552 h 608375"/>
                <a:gd name="connsiteX15" fmla="*/ 250774 w 585586"/>
                <a:gd name="connsiteY15" fmla="*/ 513312 h 608375"/>
                <a:gd name="connsiteX16" fmla="*/ 158486 w 585586"/>
                <a:gd name="connsiteY16" fmla="*/ 604607 h 608375"/>
                <a:gd name="connsiteX17" fmla="*/ 149233 w 585586"/>
                <a:gd name="connsiteY17" fmla="*/ 608375 h 608375"/>
                <a:gd name="connsiteX18" fmla="*/ 144606 w 585586"/>
                <a:gd name="connsiteY18" fmla="*/ 607524 h 608375"/>
                <a:gd name="connsiteX19" fmla="*/ 136084 w 585586"/>
                <a:gd name="connsiteY19" fmla="*/ 596219 h 608375"/>
                <a:gd name="connsiteX20" fmla="*/ 122813 w 585586"/>
                <a:gd name="connsiteY20" fmla="*/ 431499 h 608375"/>
                <a:gd name="connsiteX21" fmla="*/ 134866 w 585586"/>
                <a:gd name="connsiteY21" fmla="*/ 417276 h 608375"/>
                <a:gd name="connsiteX22" fmla="*/ 352706 w 585586"/>
                <a:gd name="connsiteY22" fmla="*/ 225563 h 608375"/>
                <a:gd name="connsiteX23" fmla="*/ 368535 w 585586"/>
                <a:gd name="connsiteY23" fmla="*/ 227387 h 608375"/>
                <a:gd name="connsiteX24" fmla="*/ 371091 w 585586"/>
                <a:gd name="connsiteY24" fmla="*/ 243069 h 608375"/>
                <a:gd name="connsiteX25" fmla="*/ 272226 w 585586"/>
                <a:gd name="connsiteY25" fmla="*/ 430890 h 608375"/>
                <a:gd name="connsiteX26" fmla="*/ 260538 w 585586"/>
                <a:gd name="connsiteY26" fmla="*/ 437819 h 608375"/>
                <a:gd name="connsiteX27" fmla="*/ 254328 w 585586"/>
                <a:gd name="connsiteY27" fmla="*/ 436360 h 608375"/>
                <a:gd name="connsiteX28" fmla="*/ 248849 w 585586"/>
                <a:gd name="connsiteY28" fmla="*/ 418490 h 608375"/>
                <a:gd name="connsiteX29" fmla="*/ 326286 w 585586"/>
                <a:gd name="connsiteY29" fmla="*/ 271515 h 608375"/>
                <a:gd name="connsiteX30" fmla="*/ 168856 w 585586"/>
                <a:gd name="connsiteY30" fmla="*/ 363420 h 608375"/>
                <a:gd name="connsiteX31" fmla="*/ 150837 w 585586"/>
                <a:gd name="connsiteY31" fmla="*/ 358679 h 608375"/>
                <a:gd name="connsiteX32" fmla="*/ 155585 w 585586"/>
                <a:gd name="connsiteY32" fmla="*/ 340687 h 608375"/>
                <a:gd name="connsiteX33" fmla="*/ 566404 w 585586"/>
                <a:gd name="connsiteY33" fmla="*/ 1455 h 608375"/>
                <a:gd name="connsiteX34" fmla="*/ 581501 w 585586"/>
                <a:gd name="connsiteY34" fmla="*/ 3642 h 608375"/>
                <a:gd name="connsiteX35" fmla="*/ 584423 w 585586"/>
                <a:gd name="connsiteY35" fmla="*/ 18593 h 608375"/>
                <a:gd name="connsiteX36" fmla="*/ 329475 w 585586"/>
                <a:gd name="connsiteY36" fmla="*/ 589748 h 608375"/>
                <a:gd name="connsiteX37" fmla="*/ 318761 w 585586"/>
                <a:gd name="connsiteY37" fmla="*/ 597527 h 608375"/>
                <a:gd name="connsiteX38" fmla="*/ 317422 w 585586"/>
                <a:gd name="connsiteY38" fmla="*/ 597649 h 608375"/>
                <a:gd name="connsiteX39" fmla="*/ 306708 w 585586"/>
                <a:gd name="connsiteY39" fmla="*/ 592058 h 608375"/>
                <a:gd name="connsiteX40" fmla="*/ 250825 w 585586"/>
                <a:gd name="connsiteY40" fmla="*/ 513295 h 608375"/>
                <a:gd name="connsiteX41" fmla="*/ 261886 w 585586"/>
                <a:gd name="connsiteY41" fmla="*/ 502376 h 608375"/>
                <a:gd name="connsiteX42" fmla="*/ 261888 w 585586"/>
                <a:gd name="connsiteY42" fmla="*/ 502371 h 608375"/>
                <a:gd name="connsiteX43" fmla="*/ 261904 w 585586"/>
                <a:gd name="connsiteY43" fmla="*/ 502355 h 608375"/>
                <a:gd name="connsiteX44" fmla="*/ 261904 w 585586"/>
                <a:gd name="connsiteY44" fmla="*/ 483758 h 608375"/>
                <a:gd name="connsiteX45" fmla="*/ 252635 w 585586"/>
                <a:gd name="connsiteY45" fmla="*/ 479823 h 608375"/>
                <a:gd name="connsiteX46" fmla="*/ 252617 w 585586"/>
                <a:gd name="connsiteY46" fmla="*/ 479831 h 608375"/>
                <a:gd name="connsiteX47" fmla="*/ 252609 w 585586"/>
                <a:gd name="connsiteY47" fmla="*/ 479827 h 608375"/>
                <a:gd name="connsiteX48" fmla="*/ 243241 w 585586"/>
                <a:gd name="connsiteY48" fmla="*/ 483644 h 608375"/>
                <a:gd name="connsiteX49" fmla="*/ 235350 w 585586"/>
                <a:gd name="connsiteY49" fmla="*/ 491520 h 608375"/>
                <a:gd name="connsiteX50" fmla="*/ 205898 w 585586"/>
                <a:gd name="connsiteY50" fmla="*/ 449968 h 608375"/>
                <a:gd name="connsiteX51" fmla="*/ 208942 w 585586"/>
                <a:gd name="connsiteY51" fmla="*/ 431614 h 608375"/>
                <a:gd name="connsiteX52" fmla="*/ 227326 w 585586"/>
                <a:gd name="connsiteY52" fmla="*/ 434774 h 608375"/>
                <a:gd name="connsiteX53" fmla="*/ 314865 w 585586"/>
                <a:gd name="connsiteY53" fmla="*/ 557903 h 608375"/>
                <a:gd name="connsiteX54" fmla="*/ 545341 w 585586"/>
                <a:gd name="connsiteY54" fmla="*/ 41565 h 608375"/>
                <a:gd name="connsiteX55" fmla="*/ 39707 w 585586"/>
                <a:gd name="connsiteY55" fmla="*/ 296209 h 608375"/>
                <a:gd name="connsiteX56" fmla="*/ 175947 w 585586"/>
                <a:gd name="connsiteY56" fmla="*/ 383116 h 608375"/>
                <a:gd name="connsiteX57" fmla="*/ 179965 w 585586"/>
                <a:gd name="connsiteY57" fmla="*/ 401348 h 608375"/>
                <a:gd name="connsiteX58" fmla="*/ 161824 w 585586"/>
                <a:gd name="connsiteY58" fmla="*/ 405360 h 608375"/>
                <a:gd name="connsiteX59" fmla="*/ 6104 w 585586"/>
                <a:gd name="connsiteY59" fmla="*/ 305933 h 608375"/>
                <a:gd name="connsiteX60" fmla="*/ 17 w 585586"/>
                <a:gd name="connsiteY60" fmla="*/ 294143 h 608375"/>
                <a:gd name="connsiteX61" fmla="*/ 7200 w 585586"/>
                <a:gd name="connsiteY61" fmla="*/ 283082 h 60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5586" h="608375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25" name="fountain-pen-close-up_16941">
              <a:extLst>
                <a:ext uri="{FF2B5EF4-FFF2-40B4-BE49-F238E27FC236}">
                  <a16:creationId xmlns:a16="http://schemas.microsoft.com/office/drawing/2014/main" id="{5CE9A5F5-A034-422B-BB64-7A2BC8098752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2641970" y="2650422"/>
              <a:ext cx="588447" cy="609685"/>
            </a:xfrm>
            <a:custGeom>
              <a:avLst/>
              <a:gdLst>
                <a:gd name="connsiteX0" fmla="*/ 231093 w 584535"/>
                <a:gd name="connsiteY0" fmla="*/ 221335 h 605631"/>
                <a:gd name="connsiteX1" fmla="*/ 258806 w 584535"/>
                <a:gd name="connsiteY1" fmla="*/ 260395 h 605631"/>
                <a:gd name="connsiteX2" fmla="*/ 261251 w 584535"/>
                <a:gd name="connsiteY2" fmla="*/ 275313 h 605631"/>
                <a:gd name="connsiteX3" fmla="*/ 256497 w 584535"/>
                <a:gd name="connsiteY3" fmla="*/ 307185 h 605631"/>
                <a:gd name="connsiteX4" fmla="*/ 196181 w 584535"/>
                <a:gd name="connsiteY4" fmla="*/ 302845 h 605631"/>
                <a:gd name="connsiteX5" fmla="*/ 162355 w 584535"/>
                <a:gd name="connsiteY5" fmla="*/ 350313 h 605631"/>
                <a:gd name="connsiteX6" fmla="*/ 138174 w 584535"/>
                <a:gd name="connsiteY6" fmla="*/ 337700 h 605631"/>
                <a:gd name="connsiteX7" fmla="*/ 130974 w 584535"/>
                <a:gd name="connsiteY7" fmla="*/ 332411 h 605631"/>
                <a:gd name="connsiteX8" fmla="*/ 119563 w 584535"/>
                <a:gd name="connsiteY8" fmla="*/ 318984 h 605631"/>
                <a:gd name="connsiteX9" fmla="*/ 108967 w 584535"/>
                <a:gd name="connsiteY9" fmla="*/ 278704 h 605631"/>
                <a:gd name="connsiteX10" fmla="*/ 150808 w 584535"/>
                <a:gd name="connsiteY10" fmla="*/ 239644 h 605631"/>
                <a:gd name="connsiteX11" fmla="*/ 231093 w 584535"/>
                <a:gd name="connsiteY11" fmla="*/ 221335 h 605631"/>
                <a:gd name="connsiteX12" fmla="*/ 562095 w 584535"/>
                <a:gd name="connsiteY12" fmla="*/ 196204 h 605631"/>
                <a:gd name="connsiteX13" fmla="*/ 571666 w 584535"/>
                <a:gd name="connsiteY13" fmla="*/ 213752 h 605631"/>
                <a:gd name="connsiteX14" fmla="*/ 545718 w 584535"/>
                <a:gd name="connsiteY14" fmla="*/ 311413 h 605631"/>
                <a:gd name="connsiteX15" fmla="*/ 515287 w 584535"/>
                <a:gd name="connsiteY15" fmla="*/ 379911 h 605631"/>
                <a:gd name="connsiteX16" fmla="*/ 567047 w 584535"/>
                <a:gd name="connsiteY16" fmla="*/ 408124 h 605631"/>
                <a:gd name="connsiteX17" fmla="*/ 441655 w 584535"/>
                <a:gd name="connsiteY17" fmla="*/ 529928 h 605631"/>
                <a:gd name="connsiteX18" fmla="*/ 564738 w 584535"/>
                <a:gd name="connsiteY18" fmla="*/ 575503 h 605631"/>
                <a:gd name="connsiteX19" fmla="*/ 561885 w 584535"/>
                <a:gd name="connsiteY19" fmla="*/ 592322 h 605631"/>
                <a:gd name="connsiteX20" fmla="*/ 376582 w 584535"/>
                <a:gd name="connsiteY20" fmla="*/ 599104 h 605631"/>
                <a:gd name="connsiteX21" fmla="*/ 340581 w 584535"/>
                <a:gd name="connsiteY21" fmla="*/ 579708 h 605631"/>
                <a:gd name="connsiteX22" fmla="*/ 341804 w 584535"/>
                <a:gd name="connsiteY22" fmla="*/ 579843 h 605631"/>
                <a:gd name="connsiteX23" fmla="*/ 285425 w 584535"/>
                <a:gd name="connsiteY23" fmla="*/ 452749 h 605631"/>
                <a:gd name="connsiteX24" fmla="*/ 285425 w 584535"/>
                <a:gd name="connsiteY24" fmla="*/ 435659 h 605631"/>
                <a:gd name="connsiteX25" fmla="*/ 267764 w 584535"/>
                <a:gd name="connsiteY25" fmla="*/ 425350 h 605631"/>
                <a:gd name="connsiteX26" fmla="*/ 264232 w 584535"/>
                <a:gd name="connsiteY26" fmla="*/ 445560 h 605631"/>
                <a:gd name="connsiteX27" fmla="*/ 276051 w 584535"/>
                <a:gd name="connsiteY27" fmla="*/ 456276 h 605631"/>
                <a:gd name="connsiteX28" fmla="*/ 335147 w 584535"/>
                <a:gd name="connsiteY28" fmla="*/ 588389 h 605631"/>
                <a:gd name="connsiteX29" fmla="*/ 325773 w 584535"/>
                <a:gd name="connsiteY29" fmla="*/ 583506 h 605631"/>
                <a:gd name="connsiteX30" fmla="*/ 228231 w 584535"/>
                <a:gd name="connsiteY30" fmla="*/ 509853 h 605631"/>
                <a:gd name="connsiteX31" fmla="*/ 217635 w 584535"/>
                <a:gd name="connsiteY31" fmla="*/ 502258 h 605631"/>
                <a:gd name="connsiteX32" fmla="*/ 163565 w 584535"/>
                <a:gd name="connsiteY32" fmla="*/ 343017 h 605631"/>
                <a:gd name="connsiteX33" fmla="*/ 193181 w 584535"/>
                <a:gd name="connsiteY33" fmla="*/ 309242 h 605631"/>
                <a:gd name="connsiteX34" fmla="*/ 254994 w 584535"/>
                <a:gd name="connsiteY34" fmla="*/ 310463 h 605631"/>
                <a:gd name="connsiteX35" fmla="*/ 340717 w 584535"/>
                <a:gd name="connsiteY35" fmla="*/ 463736 h 605631"/>
                <a:gd name="connsiteX36" fmla="*/ 340717 w 584535"/>
                <a:gd name="connsiteY36" fmla="*/ 490999 h 605631"/>
                <a:gd name="connsiteX37" fmla="*/ 345879 w 584535"/>
                <a:gd name="connsiteY37" fmla="*/ 576859 h 605631"/>
                <a:gd name="connsiteX38" fmla="*/ 345879 w 584535"/>
                <a:gd name="connsiteY38" fmla="*/ 580250 h 605631"/>
                <a:gd name="connsiteX39" fmla="*/ 538382 w 584535"/>
                <a:gd name="connsiteY39" fmla="*/ 579572 h 605631"/>
                <a:gd name="connsiteX40" fmla="*/ 414349 w 584535"/>
                <a:gd name="connsiteY40" fmla="*/ 536710 h 605631"/>
                <a:gd name="connsiteX41" fmla="*/ 414892 w 584535"/>
                <a:gd name="connsiteY41" fmla="*/ 521111 h 605631"/>
                <a:gd name="connsiteX42" fmla="*/ 538654 w 584535"/>
                <a:gd name="connsiteY42" fmla="*/ 466042 h 605631"/>
                <a:gd name="connsiteX43" fmla="*/ 483226 w 584535"/>
                <a:gd name="connsiteY43" fmla="*/ 376927 h 605631"/>
                <a:gd name="connsiteX44" fmla="*/ 480917 w 584535"/>
                <a:gd name="connsiteY44" fmla="*/ 335150 h 605631"/>
                <a:gd name="connsiteX45" fmla="*/ 562972 w 584535"/>
                <a:gd name="connsiteY45" fmla="*/ 201002 h 605631"/>
                <a:gd name="connsiteX46" fmla="*/ 562095 w 584535"/>
                <a:gd name="connsiteY46" fmla="*/ 196204 h 605631"/>
                <a:gd name="connsiteX47" fmla="*/ 135269 w 584535"/>
                <a:gd name="connsiteY47" fmla="*/ 1806 h 605631"/>
                <a:gd name="connsiteX48" fmla="*/ 155716 w 584535"/>
                <a:gd name="connsiteY48" fmla="*/ 20464 h 605631"/>
                <a:gd name="connsiteX49" fmla="*/ 209391 w 584535"/>
                <a:gd name="connsiteY49" fmla="*/ 179698 h 605631"/>
                <a:gd name="connsiteX50" fmla="*/ 226105 w 584535"/>
                <a:gd name="connsiteY50" fmla="*/ 211572 h 605631"/>
                <a:gd name="connsiteX51" fmla="*/ 145796 w 584535"/>
                <a:gd name="connsiteY51" fmla="*/ 229747 h 605631"/>
                <a:gd name="connsiteX52" fmla="*/ 103943 w 584535"/>
                <a:gd name="connsiteY52" fmla="*/ 268810 h 605631"/>
                <a:gd name="connsiteX53" fmla="*/ 99866 w 584535"/>
                <a:gd name="connsiteY53" fmla="*/ 255925 h 605631"/>
                <a:gd name="connsiteX54" fmla="*/ 52850 w 584535"/>
                <a:gd name="connsiteY54" fmla="*/ 171560 h 605631"/>
                <a:gd name="connsiteX55" fmla="*/ 1349 w 584535"/>
                <a:gd name="connsiteY55" fmla="*/ 84483 h 605631"/>
                <a:gd name="connsiteX56" fmla="*/ 37087 w 584535"/>
                <a:gd name="connsiteY56" fmla="*/ 29959 h 605631"/>
                <a:gd name="connsiteX57" fmla="*/ 135269 w 584535"/>
                <a:gd name="connsiteY57" fmla="*/ 1806 h 60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84535" h="605631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26" name="ruler_263676">
              <a:extLst>
                <a:ext uri="{FF2B5EF4-FFF2-40B4-BE49-F238E27FC236}">
                  <a16:creationId xmlns:a16="http://schemas.microsoft.com/office/drawing/2014/main" id="{3E707716-859B-4BC4-921F-27360EB9B72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66112" y="5715930"/>
              <a:ext cx="609685" cy="608755"/>
            </a:xfrm>
            <a:custGeom>
              <a:avLst/>
              <a:gdLst>
                <a:gd name="connsiteX0" fmla="*/ 382195 w 607648"/>
                <a:gd name="connsiteY0" fmla="*/ 318513 h 606722"/>
                <a:gd name="connsiteX1" fmla="*/ 319178 w 607648"/>
                <a:gd name="connsiteY1" fmla="*/ 381790 h 606722"/>
                <a:gd name="connsiteX2" fmla="*/ 520155 w 607648"/>
                <a:gd name="connsiteY2" fmla="*/ 582460 h 606722"/>
                <a:gd name="connsiteX3" fmla="*/ 583349 w 607648"/>
                <a:gd name="connsiteY3" fmla="*/ 519362 h 606722"/>
                <a:gd name="connsiteX4" fmla="*/ 550595 w 607648"/>
                <a:gd name="connsiteY4" fmla="*/ 486657 h 606722"/>
                <a:gd name="connsiteX5" fmla="*/ 527631 w 607648"/>
                <a:gd name="connsiteY5" fmla="*/ 509497 h 606722"/>
                <a:gd name="connsiteX6" fmla="*/ 520600 w 607648"/>
                <a:gd name="connsiteY6" fmla="*/ 512430 h 606722"/>
                <a:gd name="connsiteX7" fmla="*/ 513479 w 607648"/>
                <a:gd name="connsiteY7" fmla="*/ 509497 h 606722"/>
                <a:gd name="connsiteX8" fmla="*/ 513479 w 607648"/>
                <a:gd name="connsiteY8" fmla="*/ 495278 h 606722"/>
                <a:gd name="connsiteX9" fmla="*/ 536354 w 607648"/>
                <a:gd name="connsiteY9" fmla="*/ 472438 h 606722"/>
                <a:gd name="connsiteX10" fmla="*/ 503333 w 607648"/>
                <a:gd name="connsiteY10" fmla="*/ 439467 h 606722"/>
                <a:gd name="connsiteX11" fmla="*/ 471735 w 607648"/>
                <a:gd name="connsiteY11" fmla="*/ 471016 h 606722"/>
                <a:gd name="connsiteX12" fmla="*/ 464615 w 607648"/>
                <a:gd name="connsiteY12" fmla="*/ 473949 h 606722"/>
                <a:gd name="connsiteX13" fmla="*/ 457494 w 607648"/>
                <a:gd name="connsiteY13" fmla="*/ 471016 h 606722"/>
                <a:gd name="connsiteX14" fmla="*/ 457494 w 607648"/>
                <a:gd name="connsiteY14" fmla="*/ 456797 h 606722"/>
                <a:gd name="connsiteX15" fmla="*/ 489091 w 607648"/>
                <a:gd name="connsiteY15" fmla="*/ 425247 h 606722"/>
                <a:gd name="connsiteX16" fmla="*/ 456070 w 607648"/>
                <a:gd name="connsiteY16" fmla="*/ 392276 h 606722"/>
                <a:gd name="connsiteX17" fmla="*/ 433195 w 607648"/>
                <a:gd name="connsiteY17" fmla="*/ 415205 h 606722"/>
                <a:gd name="connsiteX18" fmla="*/ 426075 w 607648"/>
                <a:gd name="connsiteY18" fmla="*/ 418138 h 606722"/>
                <a:gd name="connsiteX19" fmla="*/ 418954 w 607648"/>
                <a:gd name="connsiteY19" fmla="*/ 415205 h 606722"/>
                <a:gd name="connsiteX20" fmla="*/ 418954 w 607648"/>
                <a:gd name="connsiteY20" fmla="*/ 400986 h 606722"/>
                <a:gd name="connsiteX21" fmla="*/ 441829 w 607648"/>
                <a:gd name="connsiteY21" fmla="*/ 378057 h 606722"/>
                <a:gd name="connsiteX22" fmla="*/ 408897 w 607648"/>
                <a:gd name="connsiteY22" fmla="*/ 345175 h 606722"/>
                <a:gd name="connsiteX23" fmla="*/ 377299 w 607648"/>
                <a:gd name="connsiteY23" fmla="*/ 376724 h 606722"/>
                <a:gd name="connsiteX24" fmla="*/ 370179 w 607648"/>
                <a:gd name="connsiteY24" fmla="*/ 379657 h 606722"/>
                <a:gd name="connsiteX25" fmla="*/ 363058 w 607648"/>
                <a:gd name="connsiteY25" fmla="*/ 376724 h 606722"/>
                <a:gd name="connsiteX26" fmla="*/ 363058 w 607648"/>
                <a:gd name="connsiteY26" fmla="*/ 362505 h 606722"/>
                <a:gd name="connsiteX27" fmla="*/ 394655 w 607648"/>
                <a:gd name="connsiteY27" fmla="*/ 330955 h 606722"/>
                <a:gd name="connsiteX28" fmla="*/ 214417 w 607648"/>
                <a:gd name="connsiteY28" fmla="*/ 305627 h 606722"/>
                <a:gd name="connsiteX29" fmla="*/ 214417 w 607648"/>
                <a:gd name="connsiteY29" fmla="*/ 336110 h 606722"/>
                <a:gd name="connsiteX30" fmla="*/ 229637 w 607648"/>
                <a:gd name="connsiteY30" fmla="*/ 320824 h 606722"/>
                <a:gd name="connsiteX31" fmla="*/ 312947 w 607648"/>
                <a:gd name="connsiteY31" fmla="*/ 220933 h 606722"/>
                <a:gd name="connsiteX32" fmla="*/ 321136 w 607648"/>
                <a:gd name="connsiteY32" fmla="*/ 229198 h 606722"/>
                <a:gd name="connsiteX33" fmla="*/ 329414 w 607648"/>
                <a:gd name="connsiteY33" fmla="*/ 220933 h 606722"/>
                <a:gd name="connsiteX34" fmla="*/ 400945 w 607648"/>
                <a:gd name="connsiteY34" fmla="*/ 206927 h 606722"/>
                <a:gd name="connsiteX35" fmla="*/ 415182 w 607648"/>
                <a:gd name="connsiteY35" fmla="*/ 206927 h 606722"/>
                <a:gd name="connsiteX36" fmla="*/ 415182 w 607648"/>
                <a:gd name="connsiteY36" fmla="*/ 221147 h 606722"/>
                <a:gd name="connsiteX37" fmla="*/ 213909 w 607648"/>
                <a:gd name="connsiteY37" fmla="*/ 422083 h 606722"/>
                <a:gd name="connsiteX38" fmla="*/ 206791 w 607648"/>
                <a:gd name="connsiteY38" fmla="*/ 425016 h 606722"/>
                <a:gd name="connsiteX39" fmla="*/ 199672 w 607648"/>
                <a:gd name="connsiteY39" fmla="*/ 422083 h 606722"/>
                <a:gd name="connsiteX40" fmla="*/ 199672 w 607648"/>
                <a:gd name="connsiteY40" fmla="*/ 407864 h 606722"/>
                <a:gd name="connsiteX41" fmla="*/ 221004 w 607648"/>
                <a:gd name="connsiteY41" fmla="*/ 129129 h 606722"/>
                <a:gd name="connsiteX42" fmla="*/ 292743 w 607648"/>
                <a:gd name="connsiteY42" fmla="*/ 200848 h 606722"/>
                <a:gd name="connsiteX43" fmla="*/ 353623 w 607648"/>
                <a:gd name="connsiteY43" fmla="*/ 200848 h 606722"/>
                <a:gd name="connsiteX44" fmla="*/ 362880 w 607648"/>
                <a:gd name="connsiteY44" fmla="*/ 206980 h 606722"/>
                <a:gd name="connsiteX45" fmla="*/ 360744 w 607648"/>
                <a:gd name="connsiteY45" fmla="*/ 218000 h 606722"/>
                <a:gd name="connsiteX46" fmla="*/ 328346 w 607648"/>
                <a:gd name="connsiteY46" fmla="*/ 250438 h 606722"/>
                <a:gd name="connsiteX47" fmla="*/ 328257 w 607648"/>
                <a:gd name="connsiteY47" fmla="*/ 250438 h 606722"/>
                <a:gd name="connsiteX48" fmla="*/ 328168 w 607648"/>
                <a:gd name="connsiteY48" fmla="*/ 250527 h 606722"/>
                <a:gd name="connsiteX49" fmla="*/ 211480 w 607648"/>
                <a:gd name="connsiteY49" fmla="*/ 367481 h 606722"/>
                <a:gd name="connsiteX50" fmla="*/ 204359 w 607648"/>
                <a:gd name="connsiteY50" fmla="*/ 370414 h 606722"/>
                <a:gd name="connsiteX51" fmla="*/ 200532 w 607648"/>
                <a:gd name="connsiteY51" fmla="*/ 369703 h 606722"/>
                <a:gd name="connsiteX52" fmla="*/ 194301 w 607648"/>
                <a:gd name="connsiteY52" fmla="*/ 360372 h 606722"/>
                <a:gd name="connsiteX53" fmla="*/ 194301 w 607648"/>
                <a:gd name="connsiteY53" fmla="*/ 285542 h 606722"/>
                <a:gd name="connsiteX54" fmla="*/ 127813 w 607648"/>
                <a:gd name="connsiteY54" fmla="*/ 219156 h 606722"/>
                <a:gd name="connsiteX55" fmla="*/ 127813 w 607648"/>
                <a:gd name="connsiteY55" fmla="*/ 544957 h 606722"/>
                <a:gd name="connsiteX56" fmla="*/ 297727 w 607648"/>
                <a:gd name="connsiteY56" fmla="*/ 374769 h 606722"/>
                <a:gd name="connsiteX57" fmla="*/ 297816 w 607648"/>
                <a:gd name="connsiteY57" fmla="*/ 374680 h 606722"/>
                <a:gd name="connsiteX58" fmla="*/ 297905 w 607648"/>
                <a:gd name="connsiteY58" fmla="*/ 374591 h 606722"/>
                <a:gd name="connsiteX59" fmla="*/ 375074 w 607648"/>
                <a:gd name="connsiteY59" fmla="*/ 297273 h 606722"/>
                <a:gd name="connsiteX60" fmla="*/ 375163 w 607648"/>
                <a:gd name="connsiteY60" fmla="*/ 297184 h 606722"/>
                <a:gd name="connsiteX61" fmla="*/ 542851 w 607648"/>
                <a:gd name="connsiteY61" fmla="*/ 129129 h 606722"/>
                <a:gd name="connsiteX62" fmla="*/ 478500 w 607648"/>
                <a:gd name="connsiteY62" fmla="*/ 129129 h 606722"/>
                <a:gd name="connsiteX63" fmla="*/ 478500 w 607648"/>
                <a:gd name="connsiteY63" fmla="*/ 154013 h 606722"/>
                <a:gd name="connsiteX64" fmla="*/ 468442 w 607648"/>
                <a:gd name="connsiteY64" fmla="*/ 164056 h 606722"/>
                <a:gd name="connsiteX65" fmla="*/ 458384 w 607648"/>
                <a:gd name="connsiteY65" fmla="*/ 154013 h 606722"/>
                <a:gd name="connsiteX66" fmla="*/ 458384 w 607648"/>
                <a:gd name="connsiteY66" fmla="*/ 129129 h 606722"/>
                <a:gd name="connsiteX67" fmla="*/ 417352 w 607648"/>
                <a:gd name="connsiteY67" fmla="*/ 129129 h 606722"/>
                <a:gd name="connsiteX68" fmla="*/ 417352 w 607648"/>
                <a:gd name="connsiteY68" fmla="*/ 166366 h 606722"/>
                <a:gd name="connsiteX69" fmla="*/ 407294 w 607648"/>
                <a:gd name="connsiteY69" fmla="*/ 176409 h 606722"/>
                <a:gd name="connsiteX70" fmla="*/ 397237 w 607648"/>
                <a:gd name="connsiteY70" fmla="*/ 166366 h 606722"/>
                <a:gd name="connsiteX71" fmla="*/ 397237 w 607648"/>
                <a:gd name="connsiteY71" fmla="*/ 129129 h 606722"/>
                <a:gd name="connsiteX72" fmla="*/ 356205 w 607648"/>
                <a:gd name="connsiteY72" fmla="*/ 129129 h 606722"/>
                <a:gd name="connsiteX73" fmla="*/ 356205 w 607648"/>
                <a:gd name="connsiteY73" fmla="*/ 154013 h 606722"/>
                <a:gd name="connsiteX74" fmla="*/ 346147 w 607648"/>
                <a:gd name="connsiteY74" fmla="*/ 164056 h 606722"/>
                <a:gd name="connsiteX75" fmla="*/ 336089 w 607648"/>
                <a:gd name="connsiteY75" fmla="*/ 154013 h 606722"/>
                <a:gd name="connsiteX76" fmla="*/ 336089 w 607648"/>
                <a:gd name="connsiteY76" fmla="*/ 129129 h 606722"/>
                <a:gd name="connsiteX77" fmla="*/ 294968 w 607648"/>
                <a:gd name="connsiteY77" fmla="*/ 129129 h 606722"/>
                <a:gd name="connsiteX78" fmla="*/ 294968 w 607648"/>
                <a:gd name="connsiteY78" fmla="*/ 166366 h 606722"/>
                <a:gd name="connsiteX79" fmla="*/ 284910 w 607648"/>
                <a:gd name="connsiteY79" fmla="*/ 176409 h 606722"/>
                <a:gd name="connsiteX80" fmla="*/ 274853 w 607648"/>
                <a:gd name="connsiteY80" fmla="*/ 166366 h 606722"/>
                <a:gd name="connsiteX81" fmla="*/ 274853 w 607648"/>
                <a:gd name="connsiteY81" fmla="*/ 129129 h 606722"/>
                <a:gd name="connsiteX82" fmla="*/ 87493 w 607648"/>
                <a:gd name="connsiteY82" fmla="*/ 24262 h 606722"/>
                <a:gd name="connsiteX83" fmla="*/ 24299 w 607648"/>
                <a:gd name="connsiteY83" fmla="*/ 87360 h 606722"/>
                <a:gd name="connsiteX84" fmla="*/ 243878 w 607648"/>
                <a:gd name="connsiteY84" fmla="*/ 306605 h 606722"/>
                <a:gd name="connsiteX85" fmla="*/ 268355 w 607648"/>
                <a:gd name="connsiteY85" fmla="*/ 282076 h 606722"/>
                <a:gd name="connsiteX86" fmla="*/ 268622 w 607648"/>
                <a:gd name="connsiteY86" fmla="*/ 268213 h 606722"/>
                <a:gd name="connsiteX87" fmla="*/ 300220 w 607648"/>
                <a:gd name="connsiteY87" fmla="*/ 236663 h 606722"/>
                <a:gd name="connsiteX88" fmla="*/ 267198 w 607648"/>
                <a:gd name="connsiteY88" fmla="*/ 203692 h 606722"/>
                <a:gd name="connsiteX89" fmla="*/ 244323 w 607648"/>
                <a:gd name="connsiteY89" fmla="*/ 226532 h 606722"/>
                <a:gd name="connsiteX90" fmla="*/ 237203 w 607648"/>
                <a:gd name="connsiteY90" fmla="*/ 229465 h 606722"/>
                <a:gd name="connsiteX91" fmla="*/ 230082 w 607648"/>
                <a:gd name="connsiteY91" fmla="*/ 226532 h 606722"/>
                <a:gd name="connsiteX92" fmla="*/ 230082 w 607648"/>
                <a:gd name="connsiteY92" fmla="*/ 212313 h 606722"/>
                <a:gd name="connsiteX93" fmla="*/ 252957 w 607648"/>
                <a:gd name="connsiteY93" fmla="*/ 189473 h 606722"/>
                <a:gd name="connsiteX94" fmla="*/ 219936 w 607648"/>
                <a:gd name="connsiteY94" fmla="*/ 156502 h 606722"/>
                <a:gd name="connsiteX95" fmla="*/ 188338 w 607648"/>
                <a:gd name="connsiteY95" fmla="*/ 188051 h 606722"/>
                <a:gd name="connsiteX96" fmla="*/ 181217 w 607648"/>
                <a:gd name="connsiteY96" fmla="*/ 190984 h 606722"/>
                <a:gd name="connsiteX97" fmla="*/ 174097 w 607648"/>
                <a:gd name="connsiteY97" fmla="*/ 188051 h 606722"/>
                <a:gd name="connsiteX98" fmla="*/ 174097 w 607648"/>
                <a:gd name="connsiteY98" fmla="*/ 173832 h 606722"/>
                <a:gd name="connsiteX99" fmla="*/ 205695 w 607648"/>
                <a:gd name="connsiteY99" fmla="*/ 142282 h 606722"/>
                <a:gd name="connsiteX100" fmla="*/ 172762 w 607648"/>
                <a:gd name="connsiteY100" fmla="*/ 109400 h 606722"/>
                <a:gd name="connsiteX101" fmla="*/ 149798 w 607648"/>
                <a:gd name="connsiteY101" fmla="*/ 132240 h 606722"/>
                <a:gd name="connsiteX102" fmla="*/ 142766 w 607648"/>
                <a:gd name="connsiteY102" fmla="*/ 135173 h 606722"/>
                <a:gd name="connsiteX103" fmla="*/ 135646 w 607648"/>
                <a:gd name="connsiteY103" fmla="*/ 132240 h 606722"/>
                <a:gd name="connsiteX104" fmla="*/ 135646 w 607648"/>
                <a:gd name="connsiteY104" fmla="*/ 118021 h 606722"/>
                <a:gd name="connsiteX105" fmla="*/ 158521 w 607648"/>
                <a:gd name="connsiteY105" fmla="*/ 95181 h 606722"/>
                <a:gd name="connsiteX106" fmla="*/ 125499 w 607648"/>
                <a:gd name="connsiteY106" fmla="*/ 62210 h 606722"/>
                <a:gd name="connsiteX107" fmla="*/ 93902 w 607648"/>
                <a:gd name="connsiteY107" fmla="*/ 93759 h 606722"/>
                <a:gd name="connsiteX108" fmla="*/ 86781 w 607648"/>
                <a:gd name="connsiteY108" fmla="*/ 96692 h 606722"/>
                <a:gd name="connsiteX109" fmla="*/ 79661 w 607648"/>
                <a:gd name="connsiteY109" fmla="*/ 93759 h 606722"/>
                <a:gd name="connsiteX110" fmla="*/ 79661 w 607648"/>
                <a:gd name="connsiteY110" fmla="*/ 79539 h 606722"/>
                <a:gd name="connsiteX111" fmla="*/ 111258 w 607648"/>
                <a:gd name="connsiteY111" fmla="*/ 47990 h 606722"/>
                <a:gd name="connsiteX112" fmla="*/ 87493 w 607648"/>
                <a:gd name="connsiteY112" fmla="*/ 0 h 606722"/>
                <a:gd name="connsiteX113" fmla="*/ 94614 w 607648"/>
                <a:gd name="connsiteY113" fmla="*/ 2933 h 606722"/>
                <a:gd name="connsiteX114" fmla="*/ 200888 w 607648"/>
                <a:gd name="connsiteY114" fmla="*/ 109045 h 606722"/>
                <a:gd name="connsiteX115" fmla="*/ 567150 w 607648"/>
                <a:gd name="connsiteY115" fmla="*/ 109045 h 606722"/>
                <a:gd name="connsiteX116" fmla="*/ 576407 w 607648"/>
                <a:gd name="connsiteY116" fmla="*/ 115266 h 606722"/>
                <a:gd name="connsiteX117" fmla="*/ 574271 w 607648"/>
                <a:gd name="connsiteY117" fmla="*/ 126197 h 606722"/>
                <a:gd name="connsiteX118" fmla="*/ 396436 w 607648"/>
                <a:gd name="connsiteY118" fmla="*/ 304294 h 606722"/>
                <a:gd name="connsiteX119" fmla="*/ 604711 w 607648"/>
                <a:gd name="connsiteY119" fmla="*/ 512252 h 606722"/>
                <a:gd name="connsiteX120" fmla="*/ 607648 w 607648"/>
                <a:gd name="connsiteY120" fmla="*/ 519362 h 606722"/>
                <a:gd name="connsiteX121" fmla="*/ 604711 w 607648"/>
                <a:gd name="connsiteY121" fmla="*/ 526471 h 606722"/>
                <a:gd name="connsiteX122" fmla="*/ 599727 w 607648"/>
                <a:gd name="connsiteY122" fmla="*/ 531359 h 606722"/>
                <a:gd name="connsiteX123" fmla="*/ 598214 w 607648"/>
                <a:gd name="connsiteY123" fmla="*/ 533315 h 606722"/>
                <a:gd name="connsiteX124" fmla="*/ 566171 w 607648"/>
                <a:gd name="connsiteY124" fmla="*/ 565308 h 606722"/>
                <a:gd name="connsiteX125" fmla="*/ 564213 w 607648"/>
                <a:gd name="connsiteY125" fmla="*/ 566819 h 606722"/>
                <a:gd name="connsiteX126" fmla="*/ 527275 w 607648"/>
                <a:gd name="connsiteY126" fmla="*/ 603789 h 606722"/>
                <a:gd name="connsiteX127" fmla="*/ 520155 w 607648"/>
                <a:gd name="connsiteY127" fmla="*/ 606722 h 606722"/>
                <a:gd name="connsiteX128" fmla="*/ 513034 w 607648"/>
                <a:gd name="connsiteY128" fmla="*/ 603789 h 606722"/>
                <a:gd name="connsiteX129" fmla="*/ 304937 w 607648"/>
                <a:gd name="connsiteY129" fmla="*/ 396009 h 606722"/>
                <a:gd name="connsiteX130" fmla="*/ 124876 w 607648"/>
                <a:gd name="connsiteY130" fmla="*/ 576328 h 606722"/>
                <a:gd name="connsiteX131" fmla="*/ 117756 w 607648"/>
                <a:gd name="connsiteY131" fmla="*/ 579261 h 606722"/>
                <a:gd name="connsiteX132" fmla="*/ 113928 w 607648"/>
                <a:gd name="connsiteY132" fmla="*/ 578550 h 606722"/>
                <a:gd name="connsiteX133" fmla="*/ 107698 w 607648"/>
                <a:gd name="connsiteY133" fmla="*/ 569218 h 606722"/>
                <a:gd name="connsiteX134" fmla="*/ 107698 w 607648"/>
                <a:gd name="connsiteY134" fmla="*/ 199071 h 606722"/>
                <a:gd name="connsiteX135" fmla="*/ 2937 w 607648"/>
                <a:gd name="connsiteY135" fmla="*/ 94470 h 606722"/>
                <a:gd name="connsiteX136" fmla="*/ 2937 w 607648"/>
                <a:gd name="connsiteY136" fmla="*/ 80250 h 606722"/>
                <a:gd name="connsiteX137" fmla="*/ 80373 w 607648"/>
                <a:gd name="connsiteY137" fmla="*/ 2933 h 606722"/>
                <a:gd name="connsiteX138" fmla="*/ 87493 w 607648"/>
                <a:gd name="connsiteY13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607648" h="606722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27" name="paint-palette-and-brush_27557">
              <a:extLst>
                <a:ext uri="{FF2B5EF4-FFF2-40B4-BE49-F238E27FC236}">
                  <a16:creationId xmlns:a16="http://schemas.microsoft.com/office/drawing/2014/main" id="{2662B4EB-5E49-4EDF-821C-FE587547E06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6886" y="5163542"/>
              <a:ext cx="609684" cy="551923"/>
            </a:xfrm>
            <a:custGeom>
              <a:avLst/>
              <a:gdLst>
                <a:gd name="connsiteX0" fmla="*/ 203544 w 605680"/>
                <a:gd name="connsiteY0" fmla="*/ 393040 h 548298"/>
                <a:gd name="connsiteX1" fmla="*/ 155404 w 605680"/>
                <a:gd name="connsiteY1" fmla="*/ 441108 h 548298"/>
                <a:gd name="connsiteX2" fmla="*/ 203544 w 605680"/>
                <a:gd name="connsiteY2" fmla="*/ 489002 h 548298"/>
                <a:gd name="connsiteX3" fmla="*/ 251511 w 605680"/>
                <a:gd name="connsiteY3" fmla="*/ 441108 h 548298"/>
                <a:gd name="connsiteX4" fmla="*/ 203544 w 605680"/>
                <a:gd name="connsiteY4" fmla="*/ 393040 h 548298"/>
                <a:gd name="connsiteX5" fmla="*/ 109182 w 605680"/>
                <a:gd name="connsiteY5" fmla="*/ 297078 h 548298"/>
                <a:gd name="connsiteX6" fmla="*/ 61215 w 605680"/>
                <a:gd name="connsiteY6" fmla="*/ 344972 h 548298"/>
                <a:gd name="connsiteX7" fmla="*/ 109182 w 605680"/>
                <a:gd name="connsiteY7" fmla="*/ 393040 h 548298"/>
                <a:gd name="connsiteX8" fmla="*/ 157322 w 605680"/>
                <a:gd name="connsiteY8" fmla="*/ 344972 h 548298"/>
                <a:gd name="connsiteX9" fmla="*/ 109182 w 605680"/>
                <a:gd name="connsiteY9" fmla="*/ 297078 h 548298"/>
                <a:gd name="connsiteX10" fmla="*/ 449089 w 605680"/>
                <a:gd name="connsiteY10" fmla="*/ 177613 h 548298"/>
                <a:gd name="connsiteX11" fmla="*/ 453101 w 605680"/>
                <a:gd name="connsiteY11" fmla="*/ 181270 h 548298"/>
                <a:gd name="connsiteX12" fmla="*/ 519216 w 605680"/>
                <a:gd name="connsiteY12" fmla="*/ 216796 h 548298"/>
                <a:gd name="connsiteX13" fmla="*/ 461824 w 605680"/>
                <a:gd name="connsiteY13" fmla="*/ 294118 h 548298"/>
                <a:gd name="connsiteX14" fmla="*/ 418212 w 605680"/>
                <a:gd name="connsiteY14" fmla="*/ 311881 h 548298"/>
                <a:gd name="connsiteX15" fmla="*/ 411758 w 605680"/>
                <a:gd name="connsiteY15" fmla="*/ 265210 h 548298"/>
                <a:gd name="connsiteX16" fmla="*/ 136915 w 605680"/>
                <a:gd name="connsiteY16" fmla="*/ 173425 h 548298"/>
                <a:gd name="connsiteX17" fmla="*/ 88949 w 605680"/>
                <a:gd name="connsiteY17" fmla="*/ 221319 h 548298"/>
                <a:gd name="connsiteX18" fmla="*/ 136915 w 605680"/>
                <a:gd name="connsiteY18" fmla="*/ 269387 h 548298"/>
                <a:gd name="connsiteX19" fmla="*/ 185056 w 605680"/>
                <a:gd name="connsiteY19" fmla="*/ 221319 h 548298"/>
                <a:gd name="connsiteX20" fmla="*/ 136915 w 605680"/>
                <a:gd name="connsiteY20" fmla="*/ 173425 h 548298"/>
                <a:gd name="connsiteX21" fmla="*/ 479079 w 605680"/>
                <a:gd name="connsiteY21" fmla="*/ 107118 h 548298"/>
                <a:gd name="connsiteX22" fmla="*/ 499309 w 605680"/>
                <a:gd name="connsiteY22" fmla="*/ 135840 h 548298"/>
                <a:gd name="connsiteX23" fmla="*/ 571858 w 605680"/>
                <a:gd name="connsiteY23" fmla="*/ 145762 h 548298"/>
                <a:gd name="connsiteX24" fmla="*/ 540467 w 605680"/>
                <a:gd name="connsiteY24" fmla="*/ 188061 h 548298"/>
                <a:gd name="connsiteX25" fmla="*/ 461988 w 605680"/>
                <a:gd name="connsiteY25" fmla="*/ 147328 h 548298"/>
                <a:gd name="connsiteX26" fmla="*/ 242266 w 605680"/>
                <a:gd name="connsiteY26" fmla="*/ 90351 h 548298"/>
                <a:gd name="connsiteX27" fmla="*/ 194300 w 605680"/>
                <a:gd name="connsiteY27" fmla="*/ 138245 h 548298"/>
                <a:gd name="connsiteX28" fmla="*/ 242266 w 605680"/>
                <a:gd name="connsiteY28" fmla="*/ 186313 h 548298"/>
                <a:gd name="connsiteX29" fmla="*/ 290407 w 605680"/>
                <a:gd name="connsiteY29" fmla="*/ 138245 h 548298"/>
                <a:gd name="connsiteX30" fmla="*/ 242266 w 605680"/>
                <a:gd name="connsiteY30" fmla="*/ 90351 h 548298"/>
                <a:gd name="connsiteX31" fmla="*/ 305846 w 605680"/>
                <a:gd name="connsiteY31" fmla="*/ 28897 h 548298"/>
                <a:gd name="connsiteX32" fmla="*/ 465353 w 605680"/>
                <a:gd name="connsiteY32" fmla="*/ 97840 h 548298"/>
                <a:gd name="connsiteX33" fmla="*/ 448783 w 605680"/>
                <a:gd name="connsiteY33" fmla="*/ 136852 h 548298"/>
                <a:gd name="connsiteX34" fmla="*/ 408317 w 605680"/>
                <a:gd name="connsiteY34" fmla="*/ 231594 h 548298"/>
                <a:gd name="connsiteX35" fmla="*/ 393491 w 605680"/>
                <a:gd name="connsiteY35" fmla="*/ 258589 h 548298"/>
                <a:gd name="connsiteX36" fmla="*/ 416864 w 605680"/>
                <a:gd name="connsiteY36" fmla="*/ 333129 h 548298"/>
                <a:gd name="connsiteX37" fmla="*/ 467272 w 605680"/>
                <a:gd name="connsiteY37" fmla="*/ 311185 h 548298"/>
                <a:gd name="connsiteX38" fmla="*/ 483319 w 605680"/>
                <a:gd name="connsiteY38" fmla="*/ 295162 h 548298"/>
                <a:gd name="connsiteX39" fmla="*/ 530587 w 605680"/>
                <a:gd name="connsiteY39" fmla="*/ 231594 h 548298"/>
                <a:gd name="connsiteX40" fmla="*/ 525180 w 605680"/>
                <a:gd name="connsiteY40" fmla="*/ 318500 h 548298"/>
                <a:gd name="connsiteX41" fmla="*/ 379363 w 605680"/>
                <a:gd name="connsiteY41" fmla="*/ 415855 h 548298"/>
                <a:gd name="connsiteX42" fmla="*/ 346920 w 605680"/>
                <a:gd name="connsiteY42" fmla="*/ 431529 h 548298"/>
                <a:gd name="connsiteX43" fmla="*/ 79007 w 605680"/>
                <a:gd name="connsiteY43" fmla="*/ 485867 h 548298"/>
                <a:gd name="connsiteX44" fmla="*/ 231801 w 605680"/>
                <a:gd name="connsiteY44" fmla="*/ 33052 h 548298"/>
                <a:gd name="connsiteX45" fmla="*/ 305846 w 605680"/>
                <a:gd name="connsiteY45" fmla="*/ 28897 h 548298"/>
                <a:gd name="connsiteX46" fmla="*/ 590540 w 605680"/>
                <a:gd name="connsiteY46" fmla="*/ 0 h 548298"/>
                <a:gd name="connsiteX47" fmla="*/ 602576 w 605680"/>
                <a:gd name="connsiteY47" fmla="*/ 90717 h 548298"/>
                <a:gd name="connsiteX48" fmla="*/ 588970 w 605680"/>
                <a:gd name="connsiteY48" fmla="*/ 121711 h 548298"/>
                <a:gd name="connsiteX49" fmla="*/ 505063 w 605680"/>
                <a:gd name="connsiteY49" fmla="*/ 129024 h 548298"/>
                <a:gd name="connsiteX50" fmla="*/ 497736 w 605680"/>
                <a:gd name="connsiteY50" fmla="*/ 45098 h 548298"/>
                <a:gd name="connsiteX51" fmla="*/ 501399 w 605680"/>
                <a:gd name="connsiteY51" fmla="*/ 41093 h 548298"/>
                <a:gd name="connsiteX52" fmla="*/ 501225 w 605680"/>
                <a:gd name="connsiteY52" fmla="*/ 40919 h 548298"/>
                <a:gd name="connsiteX53" fmla="*/ 555651 w 605680"/>
                <a:gd name="connsiteY53" fmla="*/ 8880 h 548298"/>
                <a:gd name="connsiteX54" fmla="*/ 590540 w 605680"/>
                <a:gd name="connsiteY54" fmla="*/ 0 h 54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5680" h="548298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28" name="paper-aeroplane-shape_18344">
              <a:extLst>
                <a:ext uri="{FF2B5EF4-FFF2-40B4-BE49-F238E27FC236}">
                  <a16:creationId xmlns:a16="http://schemas.microsoft.com/office/drawing/2014/main" id="{F7FC1C21-C91E-4878-A154-88D96048A55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34473" y="5715000"/>
              <a:ext cx="586846" cy="609685"/>
            </a:xfrm>
            <a:custGeom>
              <a:avLst/>
              <a:gdLst>
                <a:gd name="connsiteX0" fmla="*/ 252617 w 585586"/>
                <a:gd name="connsiteY0" fmla="*/ 479831 h 608375"/>
                <a:gd name="connsiteX1" fmla="*/ 261886 w 585586"/>
                <a:gd name="connsiteY1" fmla="*/ 483766 h 608375"/>
                <a:gd name="connsiteX2" fmla="*/ 265725 w 585586"/>
                <a:gd name="connsiteY2" fmla="*/ 493071 h 608375"/>
                <a:gd name="connsiteX3" fmla="*/ 261888 w 585586"/>
                <a:gd name="connsiteY3" fmla="*/ 502371 h 608375"/>
                <a:gd name="connsiteX4" fmla="*/ 250824 w 585586"/>
                <a:gd name="connsiteY4" fmla="*/ 513294 h 608375"/>
                <a:gd name="connsiteX5" fmla="*/ 250825 w 585586"/>
                <a:gd name="connsiteY5" fmla="*/ 513295 h 608375"/>
                <a:gd name="connsiteX6" fmla="*/ 250796 w 585586"/>
                <a:gd name="connsiteY6" fmla="*/ 513324 h 608375"/>
                <a:gd name="connsiteX7" fmla="*/ 235320 w 585586"/>
                <a:gd name="connsiteY7" fmla="*/ 491550 h 608375"/>
                <a:gd name="connsiteX8" fmla="*/ 235350 w 585586"/>
                <a:gd name="connsiteY8" fmla="*/ 491520 h 608375"/>
                <a:gd name="connsiteX9" fmla="*/ 235362 w 585586"/>
                <a:gd name="connsiteY9" fmla="*/ 491537 h 608375"/>
                <a:gd name="connsiteX10" fmla="*/ 243276 w 585586"/>
                <a:gd name="connsiteY10" fmla="*/ 483637 h 608375"/>
                <a:gd name="connsiteX11" fmla="*/ 134866 w 585586"/>
                <a:gd name="connsiteY11" fmla="*/ 417276 h 608375"/>
                <a:gd name="connsiteX12" fmla="*/ 149111 w 585586"/>
                <a:gd name="connsiteY12" fmla="*/ 429433 h 608375"/>
                <a:gd name="connsiteX13" fmla="*/ 160069 w 585586"/>
                <a:gd name="connsiteY13" fmla="*/ 565949 h 608375"/>
                <a:gd name="connsiteX14" fmla="*/ 235312 w 585586"/>
                <a:gd name="connsiteY14" fmla="*/ 491552 h 608375"/>
                <a:gd name="connsiteX15" fmla="*/ 250774 w 585586"/>
                <a:gd name="connsiteY15" fmla="*/ 513312 h 608375"/>
                <a:gd name="connsiteX16" fmla="*/ 158486 w 585586"/>
                <a:gd name="connsiteY16" fmla="*/ 604607 h 608375"/>
                <a:gd name="connsiteX17" fmla="*/ 149233 w 585586"/>
                <a:gd name="connsiteY17" fmla="*/ 608375 h 608375"/>
                <a:gd name="connsiteX18" fmla="*/ 144606 w 585586"/>
                <a:gd name="connsiteY18" fmla="*/ 607524 h 608375"/>
                <a:gd name="connsiteX19" fmla="*/ 136084 w 585586"/>
                <a:gd name="connsiteY19" fmla="*/ 596219 h 608375"/>
                <a:gd name="connsiteX20" fmla="*/ 122813 w 585586"/>
                <a:gd name="connsiteY20" fmla="*/ 431499 h 608375"/>
                <a:gd name="connsiteX21" fmla="*/ 134866 w 585586"/>
                <a:gd name="connsiteY21" fmla="*/ 417276 h 608375"/>
                <a:gd name="connsiteX22" fmla="*/ 352706 w 585586"/>
                <a:gd name="connsiteY22" fmla="*/ 225563 h 608375"/>
                <a:gd name="connsiteX23" fmla="*/ 368535 w 585586"/>
                <a:gd name="connsiteY23" fmla="*/ 227387 h 608375"/>
                <a:gd name="connsiteX24" fmla="*/ 371091 w 585586"/>
                <a:gd name="connsiteY24" fmla="*/ 243069 h 608375"/>
                <a:gd name="connsiteX25" fmla="*/ 272226 w 585586"/>
                <a:gd name="connsiteY25" fmla="*/ 430890 h 608375"/>
                <a:gd name="connsiteX26" fmla="*/ 260538 w 585586"/>
                <a:gd name="connsiteY26" fmla="*/ 437819 h 608375"/>
                <a:gd name="connsiteX27" fmla="*/ 254328 w 585586"/>
                <a:gd name="connsiteY27" fmla="*/ 436360 h 608375"/>
                <a:gd name="connsiteX28" fmla="*/ 248849 w 585586"/>
                <a:gd name="connsiteY28" fmla="*/ 418490 h 608375"/>
                <a:gd name="connsiteX29" fmla="*/ 326286 w 585586"/>
                <a:gd name="connsiteY29" fmla="*/ 271515 h 608375"/>
                <a:gd name="connsiteX30" fmla="*/ 168856 w 585586"/>
                <a:gd name="connsiteY30" fmla="*/ 363420 h 608375"/>
                <a:gd name="connsiteX31" fmla="*/ 150837 w 585586"/>
                <a:gd name="connsiteY31" fmla="*/ 358679 h 608375"/>
                <a:gd name="connsiteX32" fmla="*/ 155585 w 585586"/>
                <a:gd name="connsiteY32" fmla="*/ 340687 h 608375"/>
                <a:gd name="connsiteX33" fmla="*/ 566404 w 585586"/>
                <a:gd name="connsiteY33" fmla="*/ 1455 h 608375"/>
                <a:gd name="connsiteX34" fmla="*/ 581501 w 585586"/>
                <a:gd name="connsiteY34" fmla="*/ 3642 h 608375"/>
                <a:gd name="connsiteX35" fmla="*/ 584423 w 585586"/>
                <a:gd name="connsiteY35" fmla="*/ 18593 h 608375"/>
                <a:gd name="connsiteX36" fmla="*/ 329475 w 585586"/>
                <a:gd name="connsiteY36" fmla="*/ 589748 h 608375"/>
                <a:gd name="connsiteX37" fmla="*/ 318761 w 585586"/>
                <a:gd name="connsiteY37" fmla="*/ 597527 h 608375"/>
                <a:gd name="connsiteX38" fmla="*/ 317422 w 585586"/>
                <a:gd name="connsiteY38" fmla="*/ 597649 h 608375"/>
                <a:gd name="connsiteX39" fmla="*/ 306708 w 585586"/>
                <a:gd name="connsiteY39" fmla="*/ 592058 h 608375"/>
                <a:gd name="connsiteX40" fmla="*/ 250825 w 585586"/>
                <a:gd name="connsiteY40" fmla="*/ 513295 h 608375"/>
                <a:gd name="connsiteX41" fmla="*/ 261886 w 585586"/>
                <a:gd name="connsiteY41" fmla="*/ 502376 h 608375"/>
                <a:gd name="connsiteX42" fmla="*/ 261888 w 585586"/>
                <a:gd name="connsiteY42" fmla="*/ 502371 h 608375"/>
                <a:gd name="connsiteX43" fmla="*/ 261904 w 585586"/>
                <a:gd name="connsiteY43" fmla="*/ 502355 h 608375"/>
                <a:gd name="connsiteX44" fmla="*/ 261904 w 585586"/>
                <a:gd name="connsiteY44" fmla="*/ 483758 h 608375"/>
                <a:gd name="connsiteX45" fmla="*/ 252635 w 585586"/>
                <a:gd name="connsiteY45" fmla="*/ 479823 h 608375"/>
                <a:gd name="connsiteX46" fmla="*/ 252617 w 585586"/>
                <a:gd name="connsiteY46" fmla="*/ 479831 h 608375"/>
                <a:gd name="connsiteX47" fmla="*/ 252609 w 585586"/>
                <a:gd name="connsiteY47" fmla="*/ 479827 h 608375"/>
                <a:gd name="connsiteX48" fmla="*/ 243241 w 585586"/>
                <a:gd name="connsiteY48" fmla="*/ 483644 h 608375"/>
                <a:gd name="connsiteX49" fmla="*/ 235350 w 585586"/>
                <a:gd name="connsiteY49" fmla="*/ 491520 h 608375"/>
                <a:gd name="connsiteX50" fmla="*/ 205898 w 585586"/>
                <a:gd name="connsiteY50" fmla="*/ 449968 h 608375"/>
                <a:gd name="connsiteX51" fmla="*/ 208942 w 585586"/>
                <a:gd name="connsiteY51" fmla="*/ 431614 h 608375"/>
                <a:gd name="connsiteX52" fmla="*/ 227326 w 585586"/>
                <a:gd name="connsiteY52" fmla="*/ 434774 h 608375"/>
                <a:gd name="connsiteX53" fmla="*/ 314865 w 585586"/>
                <a:gd name="connsiteY53" fmla="*/ 557903 h 608375"/>
                <a:gd name="connsiteX54" fmla="*/ 545341 w 585586"/>
                <a:gd name="connsiteY54" fmla="*/ 41565 h 608375"/>
                <a:gd name="connsiteX55" fmla="*/ 39707 w 585586"/>
                <a:gd name="connsiteY55" fmla="*/ 296209 h 608375"/>
                <a:gd name="connsiteX56" fmla="*/ 175947 w 585586"/>
                <a:gd name="connsiteY56" fmla="*/ 383116 h 608375"/>
                <a:gd name="connsiteX57" fmla="*/ 179965 w 585586"/>
                <a:gd name="connsiteY57" fmla="*/ 401348 h 608375"/>
                <a:gd name="connsiteX58" fmla="*/ 161824 w 585586"/>
                <a:gd name="connsiteY58" fmla="*/ 405360 h 608375"/>
                <a:gd name="connsiteX59" fmla="*/ 6104 w 585586"/>
                <a:gd name="connsiteY59" fmla="*/ 305933 h 608375"/>
                <a:gd name="connsiteX60" fmla="*/ 17 w 585586"/>
                <a:gd name="connsiteY60" fmla="*/ 294143 h 608375"/>
                <a:gd name="connsiteX61" fmla="*/ 7200 w 585586"/>
                <a:gd name="connsiteY61" fmla="*/ 283082 h 60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5586" h="608375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29" name="fountain-pen-close-up_16941">
              <a:extLst>
                <a:ext uri="{FF2B5EF4-FFF2-40B4-BE49-F238E27FC236}">
                  <a16:creationId xmlns:a16="http://schemas.microsoft.com/office/drawing/2014/main" id="{7D5A0AD5-098C-4D80-BFC4-B3B5D626B06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05297" y="5105780"/>
              <a:ext cx="588447" cy="609685"/>
            </a:xfrm>
            <a:custGeom>
              <a:avLst/>
              <a:gdLst>
                <a:gd name="connsiteX0" fmla="*/ 231093 w 584535"/>
                <a:gd name="connsiteY0" fmla="*/ 221335 h 605631"/>
                <a:gd name="connsiteX1" fmla="*/ 258806 w 584535"/>
                <a:gd name="connsiteY1" fmla="*/ 260395 h 605631"/>
                <a:gd name="connsiteX2" fmla="*/ 261251 w 584535"/>
                <a:gd name="connsiteY2" fmla="*/ 275313 h 605631"/>
                <a:gd name="connsiteX3" fmla="*/ 256497 w 584535"/>
                <a:gd name="connsiteY3" fmla="*/ 307185 h 605631"/>
                <a:gd name="connsiteX4" fmla="*/ 196181 w 584535"/>
                <a:gd name="connsiteY4" fmla="*/ 302845 h 605631"/>
                <a:gd name="connsiteX5" fmla="*/ 162355 w 584535"/>
                <a:gd name="connsiteY5" fmla="*/ 350313 h 605631"/>
                <a:gd name="connsiteX6" fmla="*/ 138174 w 584535"/>
                <a:gd name="connsiteY6" fmla="*/ 337700 h 605631"/>
                <a:gd name="connsiteX7" fmla="*/ 130974 w 584535"/>
                <a:gd name="connsiteY7" fmla="*/ 332411 h 605631"/>
                <a:gd name="connsiteX8" fmla="*/ 119563 w 584535"/>
                <a:gd name="connsiteY8" fmla="*/ 318984 h 605631"/>
                <a:gd name="connsiteX9" fmla="*/ 108967 w 584535"/>
                <a:gd name="connsiteY9" fmla="*/ 278704 h 605631"/>
                <a:gd name="connsiteX10" fmla="*/ 150808 w 584535"/>
                <a:gd name="connsiteY10" fmla="*/ 239644 h 605631"/>
                <a:gd name="connsiteX11" fmla="*/ 231093 w 584535"/>
                <a:gd name="connsiteY11" fmla="*/ 221335 h 605631"/>
                <a:gd name="connsiteX12" fmla="*/ 562095 w 584535"/>
                <a:gd name="connsiteY12" fmla="*/ 196204 h 605631"/>
                <a:gd name="connsiteX13" fmla="*/ 571666 w 584535"/>
                <a:gd name="connsiteY13" fmla="*/ 213752 h 605631"/>
                <a:gd name="connsiteX14" fmla="*/ 545718 w 584535"/>
                <a:gd name="connsiteY14" fmla="*/ 311413 h 605631"/>
                <a:gd name="connsiteX15" fmla="*/ 515287 w 584535"/>
                <a:gd name="connsiteY15" fmla="*/ 379911 h 605631"/>
                <a:gd name="connsiteX16" fmla="*/ 567047 w 584535"/>
                <a:gd name="connsiteY16" fmla="*/ 408124 h 605631"/>
                <a:gd name="connsiteX17" fmla="*/ 441655 w 584535"/>
                <a:gd name="connsiteY17" fmla="*/ 529928 h 605631"/>
                <a:gd name="connsiteX18" fmla="*/ 564738 w 584535"/>
                <a:gd name="connsiteY18" fmla="*/ 575503 h 605631"/>
                <a:gd name="connsiteX19" fmla="*/ 561885 w 584535"/>
                <a:gd name="connsiteY19" fmla="*/ 592322 h 605631"/>
                <a:gd name="connsiteX20" fmla="*/ 376582 w 584535"/>
                <a:gd name="connsiteY20" fmla="*/ 599104 h 605631"/>
                <a:gd name="connsiteX21" fmla="*/ 340581 w 584535"/>
                <a:gd name="connsiteY21" fmla="*/ 579708 h 605631"/>
                <a:gd name="connsiteX22" fmla="*/ 341804 w 584535"/>
                <a:gd name="connsiteY22" fmla="*/ 579843 h 605631"/>
                <a:gd name="connsiteX23" fmla="*/ 285425 w 584535"/>
                <a:gd name="connsiteY23" fmla="*/ 452749 h 605631"/>
                <a:gd name="connsiteX24" fmla="*/ 285425 w 584535"/>
                <a:gd name="connsiteY24" fmla="*/ 435659 h 605631"/>
                <a:gd name="connsiteX25" fmla="*/ 267764 w 584535"/>
                <a:gd name="connsiteY25" fmla="*/ 425350 h 605631"/>
                <a:gd name="connsiteX26" fmla="*/ 264232 w 584535"/>
                <a:gd name="connsiteY26" fmla="*/ 445560 h 605631"/>
                <a:gd name="connsiteX27" fmla="*/ 276051 w 584535"/>
                <a:gd name="connsiteY27" fmla="*/ 456276 h 605631"/>
                <a:gd name="connsiteX28" fmla="*/ 335147 w 584535"/>
                <a:gd name="connsiteY28" fmla="*/ 588389 h 605631"/>
                <a:gd name="connsiteX29" fmla="*/ 325773 w 584535"/>
                <a:gd name="connsiteY29" fmla="*/ 583506 h 605631"/>
                <a:gd name="connsiteX30" fmla="*/ 228231 w 584535"/>
                <a:gd name="connsiteY30" fmla="*/ 509853 h 605631"/>
                <a:gd name="connsiteX31" fmla="*/ 217635 w 584535"/>
                <a:gd name="connsiteY31" fmla="*/ 502258 h 605631"/>
                <a:gd name="connsiteX32" fmla="*/ 163565 w 584535"/>
                <a:gd name="connsiteY32" fmla="*/ 343017 h 605631"/>
                <a:gd name="connsiteX33" fmla="*/ 193181 w 584535"/>
                <a:gd name="connsiteY33" fmla="*/ 309242 h 605631"/>
                <a:gd name="connsiteX34" fmla="*/ 254994 w 584535"/>
                <a:gd name="connsiteY34" fmla="*/ 310463 h 605631"/>
                <a:gd name="connsiteX35" fmla="*/ 340717 w 584535"/>
                <a:gd name="connsiteY35" fmla="*/ 463736 h 605631"/>
                <a:gd name="connsiteX36" fmla="*/ 340717 w 584535"/>
                <a:gd name="connsiteY36" fmla="*/ 490999 h 605631"/>
                <a:gd name="connsiteX37" fmla="*/ 345879 w 584535"/>
                <a:gd name="connsiteY37" fmla="*/ 576859 h 605631"/>
                <a:gd name="connsiteX38" fmla="*/ 345879 w 584535"/>
                <a:gd name="connsiteY38" fmla="*/ 580250 h 605631"/>
                <a:gd name="connsiteX39" fmla="*/ 538382 w 584535"/>
                <a:gd name="connsiteY39" fmla="*/ 579572 h 605631"/>
                <a:gd name="connsiteX40" fmla="*/ 414349 w 584535"/>
                <a:gd name="connsiteY40" fmla="*/ 536710 h 605631"/>
                <a:gd name="connsiteX41" fmla="*/ 414892 w 584535"/>
                <a:gd name="connsiteY41" fmla="*/ 521111 h 605631"/>
                <a:gd name="connsiteX42" fmla="*/ 538654 w 584535"/>
                <a:gd name="connsiteY42" fmla="*/ 466042 h 605631"/>
                <a:gd name="connsiteX43" fmla="*/ 483226 w 584535"/>
                <a:gd name="connsiteY43" fmla="*/ 376927 h 605631"/>
                <a:gd name="connsiteX44" fmla="*/ 480917 w 584535"/>
                <a:gd name="connsiteY44" fmla="*/ 335150 h 605631"/>
                <a:gd name="connsiteX45" fmla="*/ 562972 w 584535"/>
                <a:gd name="connsiteY45" fmla="*/ 201002 h 605631"/>
                <a:gd name="connsiteX46" fmla="*/ 562095 w 584535"/>
                <a:gd name="connsiteY46" fmla="*/ 196204 h 605631"/>
                <a:gd name="connsiteX47" fmla="*/ 135269 w 584535"/>
                <a:gd name="connsiteY47" fmla="*/ 1806 h 605631"/>
                <a:gd name="connsiteX48" fmla="*/ 155716 w 584535"/>
                <a:gd name="connsiteY48" fmla="*/ 20464 h 605631"/>
                <a:gd name="connsiteX49" fmla="*/ 209391 w 584535"/>
                <a:gd name="connsiteY49" fmla="*/ 179698 h 605631"/>
                <a:gd name="connsiteX50" fmla="*/ 226105 w 584535"/>
                <a:gd name="connsiteY50" fmla="*/ 211572 h 605631"/>
                <a:gd name="connsiteX51" fmla="*/ 145796 w 584535"/>
                <a:gd name="connsiteY51" fmla="*/ 229747 h 605631"/>
                <a:gd name="connsiteX52" fmla="*/ 103943 w 584535"/>
                <a:gd name="connsiteY52" fmla="*/ 268810 h 605631"/>
                <a:gd name="connsiteX53" fmla="*/ 99866 w 584535"/>
                <a:gd name="connsiteY53" fmla="*/ 255925 h 605631"/>
                <a:gd name="connsiteX54" fmla="*/ 52850 w 584535"/>
                <a:gd name="connsiteY54" fmla="*/ 171560 h 605631"/>
                <a:gd name="connsiteX55" fmla="*/ 1349 w 584535"/>
                <a:gd name="connsiteY55" fmla="*/ 84483 h 605631"/>
                <a:gd name="connsiteX56" fmla="*/ 37087 w 584535"/>
                <a:gd name="connsiteY56" fmla="*/ 29959 h 605631"/>
                <a:gd name="connsiteX57" fmla="*/ 135269 w 584535"/>
                <a:gd name="connsiteY57" fmla="*/ 1806 h 60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84535" h="605631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30" name="ruler_263676">
              <a:extLst>
                <a:ext uri="{FF2B5EF4-FFF2-40B4-BE49-F238E27FC236}">
                  <a16:creationId xmlns:a16="http://schemas.microsoft.com/office/drawing/2014/main" id="{9AFE4509-CAE4-4A38-85BC-6786C7740C75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7474030" y="5715930"/>
              <a:ext cx="609685" cy="608755"/>
            </a:xfrm>
            <a:custGeom>
              <a:avLst/>
              <a:gdLst>
                <a:gd name="connsiteX0" fmla="*/ 382195 w 607648"/>
                <a:gd name="connsiteY0" fmla="*/ 318513 h 606722"/>
                <a:gd name="connsiteX1" fmla="*/ 319178 w 607648"/>
                <a:gd name="connsiteY1" fmla="*/ 381790 h 606722"/>
                <a:gd name="connsiteX2" fmla="*/ 520155 w 607648"/>
                <a:gd name="connsiteY2" fmla="*/ 582460 h 606722"/>
                <a:gd name="connsiteX3" fmla="*/ 583349 w 607648"/>
                <a:gd name="connsiteY3" fmla="*/ 519362 h 606722"/>
                <a:gd name="connsiteX4" fmla="*/ 550595 w 607648"/>
                <a:gd name="connsiteY4" fmla="*/ 486657 h 606722"/>
                <a:gd name="connsiteX5" fmla="*/ 527631 w 607648"/>
                <a:gd name="connsiteY5" fmla="*/ 509497 h 606722"/>
                <a:gd name="connsiteX6" fmla="*/ 520600 w 607648"/>
                <a:gd name="connsiteY6" fmla="*/ 512430 h 606722"/>
                <a:gd name="connsiteX7" fmla="*/ 513479 w 607648"/>
                <a:gd name="connsiteY7" fmla="*/ 509497 h 606722"/>
                <a:gd name="connsiteX8" fmla="*/ 513479 w 607648"/>
                <a:gd name="connsiteY8" fmla="*/ 495278 h 606722"/>
                <a:gd name="connsiteX9" fmla="*/ 536354 w 607648"/>
                <a:gd name="connsiteY9" fmla="*/ 472438 h 606722"/>
                <a:gd name="connsiteX10" fmla="*/ 503333 w 607648"/>
                <a:gd name="connsiteY10" fmla="*/ 439467 h 606722"/>
                <a:gd name="connsiteX11" fmla="*/ 471735 w 607648"/>
                <a:gd name="connsiteY11" fmla="*/ 471016 h 606722"/>
                <a:gd name="connsiteX12" fmla="*/ 464615 w 607648"/>
                <a:gd name="connsiteY12" fmla="*/ 473949 h 606722"/>
                <a:gd name="connsiteX13" fmla="*/ 457494 w 607648"/>
                <a:gd name="connsiteY13" fmla="*/ 471016 h 606722"/>
                <a:gd name="connsiteX14" fmla="*/ 457494 w 607648"/>
                <a:gd name="connsiteY14" fmla="*/ 456797 h 606722"/>
                <a:gd name="connsiteX15" fmla="*/ 489091 w 607648"/>
                <a:gd name="connsiteY15" fmla="*/ 425247 h 606722"/>
                <a:gd name="connsiteX16" fmla="*/ 456070 w 607648"/>
                <a:gd name="connsiteY16" fmla="*/ 392276 h 606722"/>
                <a:gd name="connsiteX17" fmla="*/ 433195 w 607648"/>
                <a:gd name="connsiteY17" fmla="*/ 415205 h 606722"/>
                <a:gd name="connsiteX18" fmla="*/ 426075 w 607648"/>
                <a:gd name="connsiteY18" fmla="*/ 418138 h 606722"/>
                <a:gd name="connsiteX19" fmla="*/ 418954 w 607648"/>
                <a:gd name="connsiteY19" fmla="*/ 415205 h 606722"/>
                <a:gd name="connsiteX20" fmla="*/ 418954 w 607648"/>
                <a:gd name="connsiteY20" fmla="*/ 400986 h 606722"/>
                <a:gd name="connsiteX21" fmla="*/ 441829 w 607648"/>
                <a:gd name="connsiteY21" fmla="*/ 378057 h 606722"/>
                <a:gd name="connsiteX22" fmla="*/ 408897 w 607648"/>
                <a:gd name="connsiteY22" fmla="*/ 345175 h 606722"/>
                <a:gd name="connsiteX23" fmla="*/ 377299 w 607648"/>
                <a:gd name="connsiteY23" fmla="*/ 376724 h 606722"/>
                <a:gd name="connsiteX24" fmla="*/ 370179 w 607648"/>
                <a:gd name="connsiteY24" fmla="*/ 379657 h 606722"/>
                <a:gd name="connsiteX25" fmla="*/ 363058 w 607648"/>
                <a:gd name="connsiteY25" fmla="*/ 376724 h 606722"/>
                <a:gd name="connsiteX26" fmla="*/ 363058 w 607648"/>
                <a:gd name="connsiteY26" fmla="*/ 362505 h 606722"/>
                <a:gd name="connsiteX27" fmla="*/ 394655 w 607648"/>
                <a:gd name="connsiteY27" fmla="*/ 330955 h 606722"/>
                <a:gd name="connsiteX28" fmla="*/ 214417 w 607648"/>
                <a:gd name="connsiteY28" fmla="*/ 305627 h 606722"/>
                <a:gd name="connsiteX29" fmla="*/ 214417 w 607648"/>
                <a:gd name="connsiteY29" fmla="*/ 336110 h 606722"/>
                <a:gd name="connsiteX30" fmla="*/ 229637 w 607648"/>
                <a:gd name="connsiteY30" fmla="*/ 320824 h 606722"/>
                <a:gd name="connsiteX31" fmla="*/ 312947 w 607648"/>
                <a:gd name="connsiteY31" fmla="*/ 220933 h 606722"/>
                <a:gd name="connsiteX32" fmla="*/ 321136 w 607648"/>
                <a:gd name="connsiteY32" fmla="*/ 229198 h 606722"/>
                <a:gd name="connsiteX33" fmla="*/ 329414 w 607648"/>
                <a:gd name="connsiteY33" fmla="*/ 220933 h 606722"/>
                <a:gd name="connsiteX34" fmla="*/ 400945 w 607648"/>
                <a:gd name="connsiteY34" fmla="*/ 206927 h 606722"/>
                <a:gd name="connsiteX35" fmla="*/ 415182 w 607648"/>
                <a:gd name="connsiteY35" fmla="*/ 206927 h 606722"/>
                <a:gd name="connsiteX36" fmla="*/ 415182 w 607648"/>
                <a:gd name="connsiteY36" fmla="*/ 221147 h 606722"/>
                <a:gd name="connsiteX37" fmla="*/ 213909 w 607648"/>
                <a:gd name="connsiteY37" fmla="*/ 422083 h 606722"/>
                <a:gd name="connsiteX38" fmla="*/ 206791 w 607648"/>
                <a:gd name="connsiteY38" fmla="*/ 425016 h 606722"/>
                <a:gd name="connsiteX39" fmla="*/ 199672 w 607648"/>
                <a:gd name="connsiteY39" fmla="*/ 422083 h 606722"/>
                <a:gd name="connsiteX40" fmla="*/ 199672 w 607648"/>
                <a:gd name="connsiteY40" fmla="*/ 407864 h 606722"/>
                <a:gd name="connsiteX41" fmla="*/ 221004 w 607648"/>
                <a:gd name="connsiteY41" fmla="*/ 129129 h 606722"/>
                <a:gd name="connsiteX42" fmla="*/ 292743 w 607648"/>
                <a:gd name="connsiteY42" fmla="*/ 200848 h 606722"/>
                <a:gd name="connsiteX43" fmla="*/ 353623 w 607648"/>
                <a:gd name="connsiteY43" fmla="*/ 200848 h 606722"/>
                <a:gd name="connsiteX44" fmla="*/ 362880 w 607648"/>
                <a:gd name="connsiteY44" fmla="*/ 206980 h 606722"/>
                <a:gd name="connsiteX45" fmla="*/ 360744 w 607648"/>
                <a:gd name="connsiteY45" fmla="*/ 218000 h 606722"/>
                <a:gd name="connsiteX46" fmla="*/ 328346 w 607648"/>
                <a:gd name="connsiteY46" fmla="*/ 250438 h 606722"/>
                <a:gd name="connsiteX47" fmla="*/ 328257 w 607648"/>
                <a:gd name="connsiteY47" fmla="*/ 250438 h 606722"/>
                <a:gd name="connsiteX48" fmla="*/ 328168 w 607648"/>
                <a:gd name="connsiteY48" fmla="*/ 250527 h 606722"/>
                <a:gd name="connsiteX49" fmla="*/ 211480 w 607648"/>
                <a:gd name="connsiteY49" fmla="*/ 367481 h 606722"/>
                <a:gd name="connsiteX50" fmla="*/ 204359 w 607648"/>
                <a:gd name="connsiteY50" fmla="*/ 370414 h 606722"/>
                <a:gd name="connsiteX51" fmla="*/ 200532 w 607648"/>
                <a:gd name="connsiteY51" fmla="*/ 369703 h 606722"/>
                <a:gd name="connsiteX52" fmla="*/ 194301 w 607648"/>
                <a:gd name="connsiteY52" fmla="*/ 360372 h 606722"/>
                <a:gd name="connsiteX53" fmla="*/ 194301 w 607648"/>
                <a:gd name="connsiteY53" fmla="*/ 285542 h 606722"/>
                <a:gd name="connsiteX54" fmla="*/ 127813 w 607648"/>
                <a:gd name="connsiteY54" fmla="*/ 219156 h 606722"/>
                <a:gd name="connsiteX55" fmla="*/ 127813 w 607648"/>
                <a:gd name="connsiteY55" fmla="*/ 544957 h 606722"/>
                <a:gd name="connsiteX56" fmla="*/ 297727 w 607648"/>
                <a:gd name="connsiteY56" fmla="*/ 374769 h 606722"/>
                <a:gd name="connsiteX57" fmla="*/ 297816 w 607648"/>
                <a:gd name="connsiteY57" fmla="*/ 374680 h 606722"/>
                <a:gd name="connsiteX58" fmla="*/ 297905 w 607648"/>
                <a:gd name="connsiteY58" fmla="*/ 374591 h 606722"/>
                <a:gd name="connsiteX59" fmla="*/ 375074 w 607648"/>
                <a:gd name="connsiteY59" fmla="*/ 297273 h 606722"/>
                <a:gd name="connsiteX60" fmla="*/ 375163 w 607648"/>
                <a:gd name="connsiteY60" fmla="*/ 297184 h 606722"/>
                <a:gd name="connsiteX61" fmla="*/ 542851 w 607648"/>
                <a:gd name="connsiteY61" fmla="*/ 129129 h 606722"/>
                <a:gd name="connsiteX62" fmla="*/ 478500 w 607648"/>
                <a:gd name="connsiteY62" fmla="*/ 129129 h 606722"/>
                <a:gd name="connsiteX63" fmla="*/ 478500 w 607648"/>
                <a:gd name="connsiteY63" fmla="*/ 154013 h 606722"/>
                <a:gd name="connsiteX64" fmla="*/ 468442 w 607648"/>
                <a:gd name="connsiteY64" fmla="*/ 164056 h 606722"/>
                <a:gd name="connsiteX65" fmla="*/ 458384 w 607648"/>
                <a:gd name="connsiteY65" fmla="*/ 154013 h 606722"/>
                <a:gd name="connsiteX66" fmla="*/ 458384 w 607648"/>
                <a:gd name="connsiteY66" fmla="*/ 129129 h 606722"/>
                <a:gd name="connsiteX67" fmla="*/ 417352 w 607648"/>
                <a:gd name="connsiteY67" fmla="*/ 129129 h 606722"/>
                <a:gd name="connsiteX68" fmla="*/ 417352 w 607648"/>
                <a:gd name="connsiteY68" fmla="*/ 166366 h 606722"/>
                <a:gd name="connsiteX69" fmla="*/ 407294 w 607648"/>
                <a:gd name="connsiteY69" fmla="*/ 176409 h 606722"/>
                <a:gd name="connsiteX70" fmla="*/ 397237 w 607648"/>
                <a:gd name="connsiteY70" fmla="*/ 166366 h 606722"/>
                <a:gd name="connsiteX71" fmla="*/ 397237 w 607648"/>
                <a:gd name="connsiteY71" fmla="*/ 129129 h 606722"/>
                <a:gd name="connsiteX72" fmla="*/ 356205 w 607648"/>
                <a:gd name="connsiteY72" fmla="*/ 129129 h 606722"/>
                <a:gd name="connsiteX73" fmla="*/ 356205 w 607648"/>
                <a:gd name="connsiteY73" fmla="*/ 154013 h 606722"/>
                <a:gd name="connsiteX74" fmla="*/ 346147 w 607648"/>
                <a:gd name="connsiteY74" fmla="*/ 164056 h 606722"/>
                <a:gd name="connsiteX75" fmla="*/ 336089 w 607648"/>
                <a:gd name="connsiteY75" fmla="*/ 154013 h 606722"/>
                <a:gd name="connsiteX76" fmla="*/ 336089 w 607648"/>
                <a:gd name="connsiteY76" fmla="*/ 129129 h 606722"/>
                <a:gd name="connsiteX77" fmla="*/ 294968 w 607648"/>
                <a:gd name="connsiteY77" fmla="*/ 129129 h 606722"/>
                <a:gd name="connsiteX78" fmla="*/ 294968 w 607648"/>
                <a:gd name="connsiteY78" fmla="*/ 166366 h 606722"/>
                <a:gd name="connsiteX79" fmla="*/ 284910 w 607648"/>
                <a:gd name="connsiteY79" fmla="*/ 176409 h 606722"/>
                <a:gd name="connsiteX80" fmla="*/ 274853 w 607648"/>
                <a:gd name="connsiteY80" fmla="*/ 166366 h 606722"/>
                <a:gd name="connsiteX81" fmla="*/ 274853 w 607648"/>
                <a:gd name="connsiteY81" fmla="*/ 129129 h 606722"/>
                <a:gd name="connsiteX82" fmla="*/ 87493 w 607648"/>
                <a:gd name="connsiteY82" fmla="*/ 24262 h 606722"/>
                <a:gd name="connsiteX83" fmla="*/ 24299 w 607648"/>
                <a:gd name="connsiteY83" fmla="*/ 87360 h 606722"/>
                <a:gd name="connsiteX84" fmla="*/ 243878 w 607648"/>
                <a:gd name="connsiteY84" fmla="*/ 306605 h 606722"/>
                <a:gd name="connsiteX85" fmla="*/ 268355 w 607648"/>
                <a:gd name="connsiteY85" fmla="*/ 282076 h 606722"/>
                <a:gd name="connsiteX86" fmla="*/ 268622 w 607648"/>
                <a:gd name="connsiteY86" fmla="*/ 268213 h 606722"/>
                <a:gd name="connsiteX87" fmla="*/ 300220 w 607648"/>
                <a:gd name="connsiteY87" fmla="*/ 236663 h 606722"/>
                <a:gd name="connsiteX88" fmla="*/ 267198 w 607648"/>
                <a:gd name="connsiteY88" fmla="*/ 203692 h 606722"/>
                <a:gd name="connsiteX89" fmla="*/ 244323 w 607648"/>
                <a:gd name="connsiteY89" fmla="*/ 226532 h 606722"/>
                <a:gd name="connsiteX90" fmla="*/ 237203 w 607648"/>
                <a:gd name="connsiteY90" fmla="*/ 229465 h 606722"/>
                <a:gd name="connsiteX91" fmla="*/ 230082 w 607648"/>
                <a:gd name="connsiteY91" fmla="*/ 226532 h 606722"/>
                <a:gd name="connsiteX92" fmla="*/ 230082 w 607648"/>
                <a:gd name="connsiteY92" fmla="*/ 212313 h 606722"/>
                <a:gd name="connsiteX93" fmla="*/ 252957 w 607648"/>
                <a:gd name="connsiteY93" fmla="*/ 189473 h 606722"/>
                <a:gd name="connsiteX94" fmla="*/ 219936 w 607648"/>
                <a:gd name="connsiteY94" fmla="*/ 156502 h 606722"/>
                <a:gd name="connsiteX95" fmla="*/ 188338 w 607648"/>
                <a:gd name="connsiteY95" fmla="*/ 188051 h 606722"/>
                <a:gd name="connsiteX96" fmla="*/ 181217 w 607648"/>
                <a:gd name="connsiteY96" fmla="*/ 190984 h 606722"/>
                <a:gd name="connsiteX97" fmla="*/ 174097 w 607648"/>
                <a:gd name="connsiteY97" fmla="*/ 188051 h 606722"/>
                <a:gd name="connsiteX98" fmla="*/ 174097 w 607648"/>
                <a:gd name="connsiteY98" fmla="*/ 173832 h 606722"/>
                <a:gd name="connsiteX99" fmla="*/ 205695 w 607648"/>
                <a:gd name="connsiteY99" fmla="*/ 142282 h 606722"/>
                <a:gd name="connsiteX100" fmla="*/ 172762 w 607648"/>
                <a:gd name="connsiteY100" fmla="*/ 109400 h 606722"/>
                <a:gd name="connsiteX101" fmla="*/ 149798 w 607648"/>
                <a:gd name="connsiteY101" fmla="*/ 132240 h 606722"/>
                <a:gd name="connsiteX102" fmla="*/ 142766 w 607648"/>
                <a:gd name="connsiteY102" fmla="*/ 135173 h 606722"/>
                <a:gd name="connsiteX103" fmla="*/ 135646 w 607648"/>
                <a:gd name="connsiteY103" fmla="*/ 132240 h 606722"/>
                <a:gd name="connsiteX104" fmla="*/ 135646 w 607648"/>
                <a:gd name="connsiteY104" fmla="*/ 118021 h 606722"/>
                <a:gd name="connsiteX105" fmla="*/ 158521 w 607648"/>
                <a:gd name="connsiteY105" fmla="*/ 95181 h 606722"/>
                <a:gd name="connsiteX106" fmla="*/ 125499 w 607648"/>
                <a:gd name="connsiteY106" fmla="*/ 62210 h 606722"/>
                <a:gd name="connsiteX107" fmla="*/ 93902 w 607648"/>
                <a:gd name="connsiteY107" fmla="*/ 93759 h 606722"/>
                <a:gd name="connsiteX108" fmla="*/ 86781 w 607648"/>
                <a:gd name="connsiteY108" fmla="*/ 96692 h 606722"/>
                <a:gd name="connsiteX109" fmla="*/ 79661 w 607648"/>
                <a:gd name="connsiteY109" fmla="*/ 93759 h 606722"/>
                <a:gd name="connsiteX110" fmla="*/ 79661 w 607648"/>
                <a:gd name="connsiteY110" fmla="*/ 79539 h 606722"/>
                <a:gd name="connsiteX111" fmla="*/ 111258 w 607648"/>
                <a:gd name="connsiteY111" fmla="*/ 47990 h 606722"/>
                <a:gd name="connsiteX112" fmla="*/ 87493 w 607648"/>
                <a:gd name="connsiteY112" fmla="*/ 0 h 606722"/>
                <a:gd name="connsiteX113" fmla="*/ 94614 w 607648"/>
                <a:gd name="connsiteY113" fmla="*/ 2933 h 606722"/>
                <a:gd name="connsiteX114" fmla="*/ 200888 w 607648"/>
                <a:gd name="connsiteY114" fmla="*/ 109045 h 606722"/>
                <a:gd name="connsiteX115" fmla="*/ 567150 w 607648"/>
                <a:gd name="connsiteY115" fmla="*/ 109045 h 606722"/>
                <a:gd name="connsiteX116" fmla="*/ 576407 w 607648"/>
                <a:gd name="connsiteY116" fmla="*/ 115266 h 606722"/>
                <a:gd name="connsiteX117" fmla="*/ 574271 w 607648"/>
                <a:gd name="connsiteY117" fmla="*/ 126197 h 606722"/>
                <a:gd name="connsiteX118" fmla="*/ 396436 w 607648"/>
                <a:gd name="connsiteY118" fmla="*/ 304294 h 606722"/>
                <a:gd name="connsiteX119" fmla="*/ 604711 w 607648"/>
                <a:gd name="connsiteY119" fmla="*/ 512252 h 606722"/>
                <a:gd name="connsiteX120" fmla="*/ 607648 w 607648"/>
                <a:gd name="connsiteY120" fmla="*/ 519362 h 606722"/>
                <a:gd name="connsiteX121" fmla="*/ 604711 w 607648"/>
                <a:gd name="connsiteY121" fmla="*/ 526471 h 606722"/>
                <a:gd name="connsiteX122" fmla="*/ 599727 w 607648"/>
                <a:gd name="connsiteY122" fmla="*/ 531359 h 606722"/>
                <a:gd name="connsiteX123" fmla="*/ 598214 w 607648"/>
                <a:gd name="connsiteY123" fmla="*/ 533315 h 606722"/>
                <a:gd name="connsiteX124" fmla="*/ 566171 w 607648"/>
                <a:gd name="connsiteY124" fmla="*/ 565308 h 606722"/>
                <a:gd name="connsiteX125" fmla="*/ 564213 w 607648"/>
                <a:gd name="connsiteY125" fmla="*/ 566819 h 606722"/>
                <a:gd name="connsiteX126" fmla="*/ 527275 w 607648"/>
                <a:gd name="connsiteY126" fmla="*/ 603789 h 606722"/>
                <a:gd name="connsiteX127" fmla="*/ 520155 w 607648"/>
                <a:gd name="connsiteY127" fmla="*/ 606722 h 606722"/>
                <a:gd name="connsiteX128" fmla="*/ 513034 w 607648"/>
                <a:gd name="connsiteY128" fmla="*/ 603789 h 606722"/>
                <a:gd name="connsiteX129" fmla="*/ 304937 w 607648"/>
                <a:gd name="connsiteY129" fmla="*/ 396009 h 606722"/>
                <a:gd name="connsiteX130" fmla="*/ 124876 w 607648"/>
                <a:gd name="connsiteY130" fmla="*/ 576328 h 606722"/>
                <a:gd name="connsiteX131" fmla="*/ 117756 w 607648"/>
                <a:gd name="connsiteY131" fmla="*/ 579261 h 606722"/>
                <a:gd name="connsiteX132" fmla="*/ 113928 w 607648"/>
                <a:gd name="connsiteY132" fmla="*/ 578550 h 606722"/>
                <a:gd name="connsiteX133" fmla="*/ 107698 w 607648"/>
                <a:gd name="connsiteY133" fmla="*/ 569218 h 606722"/>
                <a:gd name="connsiteX134" fmla="*/ 107698 w 607648"/>
                <a:gd name="connsiteY134" fmla="*/ 199071 h 606722"/>
                <a:gd name="connsiteX135" fmla="*/ 2937 w 607648"/>
                <a:gd name="connsiteY135" fmla="*/ 94470 h 606722"/>
                <a:gd name="connsiteX136" fmla="*/ 2937 w 607648"/>
                <a:gd name="connsiteY136" fmla="*/ 80250 h 606722"/>
                <a:gd name="connsiteX137" fmla="*/ 80373 w 607648"/>
                <a:gd name="connsiteY137" fmla="*/ 2933 h 606722"/>
                <a:gd name="connsiteX138" fmla="*/ 87493 w 607648"/>
                <a:gd name="connsiteY13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607648" h="606722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31" name="paint-palette-and-brush_27557">
              <a:extLst>
                <a:ext uri="{FF2B5EF4-FFF2-40B4-BE49-F238E27FC236}">
                  <a16:creationId xmlns:a16="http://schemas.microsoft.com/office/drawing/2014/main" id="{761B1376-43E6-43B3-B7E8-6D756C5C15E6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374804" y="5163542"/>
              <a:ext cx="609684" cy="551923"/>
            </a:xfrm>
            <a:custGeom>
              <a:avLst/>
              <a:gdLst>
                <a:gd name="connsiteX0" fmla="*/ 203544 w 605680"/>
                <a:gd name="connsiteY0" fmla="*/ 393040 h 548298"/>
                <a:gd name="connsiteX1" fmla="*/ 155404 w 605680"/>
                <a:gd name="connsiteY1" fmla="*/ 441108 h 548298"/>
                <a:gd name="connsiteX2" fmla="*/ 203544 w 605680"/>
                <a:gd name="connsiteY2" fmla="*/ 489002 h 548298"/>
                <a:gd name="connsiteX3" fmla="*/ 251511 w 605680"/>
                <a:gd name="connsiteY3" fmla="*/ 441108 h 548298"/>
                <a:gd name="connsiteX4" fmla="*/ 203544 w 605680"/>
                <a:gd name="connsiteY4" fmla="*/ 393040 h 548298"/>
                <a:gd name="connsiteX5" fmla="*/ 109182 w 605680"/>
                <a:gd name="connsiteY5" fmla="*/ 297078 h 548298"/>
                <a:gd name="connsiteX6" fmla="*/ 61215 w 605680"/>
                <a:gd name="connsiteY6" fmla="*/ 344972 h 548298"/>
                <a:gd name="connsiteX7" fmla="*/ 109182 w 605680"/>
                <a:gd name="connsiteY7" fmla="*/ 393040 h 548298"/>
                <a:gd name="connsiteX8" fmla="*/ 157322 w 605680"/>
                <a:gd name="connsiteY8" fmla="*/ 344972 h 548298"/>
                <a:gd name="connsiteX9" fmla="*/ 109182 w 605680"/>
                <a:gd name="connsiteY9" fmla="*/ 297078 h 548298"/>
                <a:gd name="connsiteX10" fmla="*/ 449089 w 605680"/>
                <a:gd name="connsiteY10" fmla="*/ 177613 h 548298"/>
                <a:gd name="connsiteX11" fmla="*/ 453101 w 605680"/>
                <a:gd name="connsiteY11" fmla="*/ 181270 h 548298"/>
                <a:gd name="connsiteX12" fmla="*/ 519216 w 605680"/>
                <a:gd name="connsiteY12" fmla="*/ 216796 h 548298"/>
                <a:gd name="connsiteX13" fmla="*/ 461824 w 605680"/>
                <a:gd name="connsiteY13" fmla="*/ 294118 h 548298"/>
                <a:gd name="connsiteX14" fmla="*/ 418212 w 605680"/>
                <a:gd name="connsiteY14" fmla="*/ 311881 h 548298"/>
                <a:gd name="connsiteX15" fmla="*/ 411758 w 605680"/>
                <a:gd name="connsiteY15" fmla="*/ 265210 h 548298"/>
                <a:gd name="connsiteX16" fmla="*/ 136915 w 605680"/>
                <a:gd name="connsiteY16" fmla="*/ 173425 h 548298"/>
                <a:gd name="connsiteX17" fmla="*/ 88949 w 605680"/>
                <a:gd name="connsiteY17" fmla="*/ 221319 h 548298"/>
                <a:gd name="connsiteX18" fmla="*/ 136915 w 605680"/>
                <a:gd name="connsiteY18" fmla="*/ 269387 h 548298"/>
                <a:gd name="connsiteX19" fmla="*/ 185056 w 605680"/>
                <a:gd name="connsiteY19" fmla="*/ 221319 h 548298"/>
                <a:gd name="connsiteX20" fmla="*/ 136915 w 605680"/>
                <a:gd name="connsiteY20" fmla="*/ 173425 h 548298"/>
                <a:gd name="connsiteX21" fmla="*/ 479079 w 605680"/>
                <a:gd name="connsiteY21" fmla="*/ 107118 h 548298"/>
                <a:gd name="connsiteX22" fmla="*/ 499309 w 605680"/>
                <a:gd name="connsiteY22" fmla="*/ 135840 h 548298"/>
                <a:gd name="connsiteX23" fmla="*/ 571858 w 605680"/>
                <a:gd name="connsiteY23" fmla="*/ 145762 h 548298"/>
                <a:gd name="connsiteX24" fmla="*/ 540467 w 605680"/>
                <a:gd name="connsiteY24" fmla="*/ 188061 h 548298"/>
                <a:gd name="connsiteX25" fmla="*/ 461988 w 605680"/>
                <a:gd name="connsiteY25" fmla="*/ 147328 h 548298"/>
                <a:gd name="connsiteX26" fmla="*/ 242266 w 605680"/>
                <a:gd name="connsiteY26" fmla="*/ 90351 h 548298"/>
                <a:gd name="connsiteX27" fmla="*/ 194300 w 605680"/>
                <a:gd name="connsiteY27" fmla="*/ 138245 h 548298"/>
                <a:gd name="connsiteX28" fmla="*/ 242266 w 605680"/>
                <a:gd name="connsiteY28" fmla="*/ 186313 h 548298"/>
                <a:gd name="connsiteX29" fmla="*/ 290407 w 605680"/>
                <a:gd name="connsiteY29" fmla="*/ 138245 h 548298"/>
                <a:gd name="connsiteX30" fmla="*/ 242266 w 605680"/>
                <a:gd name="connsiteY30" fmla="*/ 90351 h 548298"/>
                <a:gd name="connsiteX31" fmla="*/ 305846 w 605680"/>
                <a:gd name="connsiteY31" fmla="*/ 28897 h 548298"/>
                <a:gd name="connsiteX32" fmla="*/ 465353 w 605680"/>
                <a:gd name="connsiteY32" fmla="*/ 97840 h 548298"/>
                <a:gd name="connsiteX33" fmla="*/ 448783 w 605680"/>
                <a:gd name="connsiteY33" fmla="*/ 136852 h 548298"/>
                <a:gd name="connsiteX34" fmla="*/ 408317 w 605680"/>
                <a:gd name="connsiteY34" fmla="*/ 231594 h 548298"/>
                <a:gd name="connsiteX35" fmla="*/ 393491 w 605680"/>
                <a:gd name="connsiteY35" fmla="*/ 258589 h 548298"/>
                <a:gd name="connsiteX36" fmla="*/ 416864 w 605680"/>
                <a:gd name="connsiteY36" fmla="*/ 333129 h 548298"/>
                <a:gd name="connsiteX37" fmla="*/ 467272 w 605680"/>
                <a:gd name="connsiteY37" fmla="*/ 311185 h 548298"/>
                <a:gd name="connsiteX38" fmla="*/ 483319 w 605680"/>
                <a:gd name="connsiteY38" fmla="*/ 295162 h 548298"/>
                <a:gd name="connsiteX39" fmla="*/ 530587 w 605680"/>
                <a:gd name="connsiteY39" fmla="*/ 231594 h 548298"/>
                <a:gd name="connsiteX40" fmla="*/ 525180 w 605680"/>
                <a:gd name="connsiteY40" fmla="*/ 318500 h 548298"/>
                <a:gd name="connsiteX41" fmla="*/ 379363 w 605680"/>
                <a:gd name="connsiteY41" fmla="*/ 415855 h 548298"/>
                <a:gd name="connsiteX42" fmla="*/ 346920 w 605680"/>
                <a:gd name="connsiteY42" fmla="*/ 431529 h 548298"/>
                <a:gd name="connsiteX43" fmla="*/ 79007 w 605680"/>
                <a:gd name="connsiteY43" fmla="*/ 485867 h 548298"/>
                <a:gd name="connsiteX44" fmla="*/ 231801 w 605680"/>
                <a:gd name="connsiteY44" fmla="*/ 33052 h 548298"/>
                <a:gd name="connsiteX45" fmla="*/ 305846 w 605680"/>
                <a:gd name="connsiteY45" fmla="*/ 28897 h 548298"/>
                <a:gd name="connsiteX46" fmla="*/ 590540 w 605680"/>
                <a:gd name="connsiteY46" fmla="*/ 0 h 548298"/>
                <a:gd name="connsiteX47" fmla="*/ 602576 w 605680"/>
                <a:gd name="connsiteY47" fmla="*/ 90717 h 548298"/>
                <a:gd name="connsiteX48" fmla="*/ 588970 w 605680"/>
                <a:gd name="connsiteY48" fmla="*/ 121711 h 548298"/>
                <a:gd name="connsiteX49" fmla="*/ 505063 w 605680"/>
                <a:gd name="connsiteY49" fmla="*/ 129024 h 548298"/>
                <a:gd name="connsiteX50" fmla="*/ 497736 w 605680"/>
                <a:gd name="connsiteY50" fmla="*/ 45098 h 548298"/>
                <a:gd name="connsiteX51" fmla="*/ 501399 w 605680"/>
                <a:gd name="connsiteY51" fmla="*/ 41093 h 548298"/>
                <a:gd name="connsiteX52" fmla="*/ 501225 w 605680"/>
                <a:gd name="connsiteY52" fmla="*/ 40919 h 548298"/>
                <a:gd name="connsiteX53" fmla="*/ 555651 w 605680"/>
                <a:gd name="connsiteY53" fmla="*/ 8880 h 548298"/>
                <a:gd name="connsiteX54" fmla="*/ 590540 w 605680"/>
                <a:gd name="connsiteY54" fmla="*/ 0 h 54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5680" h="548298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32" name="paper-aeroplane-shape_18344">
              <a:extLst>
                <a:ext uri="{FF2B5EF4-FFF2-40B4-BE49-F238E27FC236}">
                  <a16:creationId xmlns:a16="http://schemas.microsoft.com/office/drawing/2014/main" id="{07668CF8-4F8D-49E0-B094-82C5D9140397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10342391" y="5715000"/>
              <a:ext cx="586846" cy="609685"/>
            </a:xfrm>
            <a:custGeom>
              <a:avLst/>
              <a:gdLst>
                <a:gd name="connsiteX0" fmla="*/ 252617 w 585586"/>
                <a:gd name="connsiteY0" fmla="*/ 479831 h 608375"/>
                <a:gd name="connsiteX1" fmla="*/ 261886 w 585586"/>
                <a:gd name="connsiteY1" fmla="*/ 483766 h 608375"/>
                <a:gd name="connsiteX2" fmla="*/ 265725 w 585586"/>
                <a:gd name="connsiteY2" fmla="*/ 493071 h 608375"/>
                <a:gd name="connsiteX3" fmla="*/ 261888 w 585586"/>
                <a:gd name="connsiteY3" fmla="*/ 502371 h 608375"/>
                <a:gd name="connsiteX4" fmla="*/ 250824 w 585586"/>
                <a:gd name="connsiteY4" fmla="*/ 513294 h 608375"/>
                <a:gd name="connsiteX5" fmla="*/ 250825 w 585586"/>
                <a:gd name="connsiteY5" fmla="*/ 513295 h 608375"/>
                <a:gd name="connsiteX6" fmla="*/ 250796 w 585586"/>
                <a:gd name="connsiteY6" fmla="*/ 513324 h 608375"/>
                <a:gd name="connsiteX7" fmla="*/ 235320 w 585586"/>
                <a:gd name="connsiteY7" fmla="*/ 491550 h 608375"/>
                <a:gd name="connsiteX8" fmla="*/ 235350 w 585586"/>
                <a:gd name="connsiteY8" fmla="*/ 491520 h 608375"/>
                <a:gd name="connsiteX9" fmla="*/ 235362 w 585586"/>
                <a:gd name="connsiteY9" fmla="*/ 491537 h 608375"/>
                <a:gd name="connsiteX10" fmla="*/ 243276 w 585586"/>
                <a:gd name="connsiteY10" fmla="*/ 483637 h 608375"/>
                <a:gd name="connsiteX11" fmla="*/ 134866 w 585586"/>
                <a:gd name="connsiteY11" fmla="*/ 417276 h 608375"/>
                <a:gd name="connsiteX12" fmla="*/ 149111 w 585586"/>
                <a:gd name="connsiteY12" fmla="*/ 429433 h 608375"/>
                <a:gd name="connsiteX13" fmla="*/ 160069 w 585586"/>
                <a:gd name="connsiteY13" fmla="*/ 565949 h 608375"/>
                <a:gd name="connsiteX14" fmla="*/ 235312 w 585586"/>
                <a:gd name="connsiteY14" fmla="*/ 491552 h 608375"/>
                <a:gd name="connsiteX15" fmla="*/ 250774 w 585586"/>
                <a:gd name="connsiteY15" fmla="*/ 513312 h 608375"/>
                <a:gd name="connsiteX16" fmla="*/ 158486 w 585586"/>
                <a:gd name="connsiteY16" fmla="*/ 604607 h 608375"/>
                <a:gd name="connsiteX17" fmla="*/ 149233 w 585586"/>
                <a:gd name="connsiteY17" fmla="*/ 608375 h 608375"/>
                <a:gd name="connsiteX18" fmla="*/ 144606 w 585586"/>
                <a:gd name="connsiteY18" fmla="*/ 607524 h 608375"/>
                <a:gd name="connsiteX19" fmla="*/ 136084 w 585586"/>
                <a:gd name="connsiteY19" fmla="*/ 596219 h 608375"/>
                <a:gd name="connsiteX20" fmla="*/ 122813 w 585586"/>
                <a:gd name="connsiteY20" fmla="*/ 431499 h 608375"/>
                <a:gd name="connsiteX21" fmla="*/ 134866 w 585586"/>
                <a:gd name="connsiteY21" fmla="*/ 417276 h 608375"/>
                <a:gd name="connsiteX22" fmla="*/ 352706 w 585586"/>
                <a:gd name="connsiteY22" fmla="*/ 225563 h 608375"/>
                <a:gd name="connsiteX23" fmla="*/ 368535 w 585586"/>
                <a:gd name="connsiteY23" fmla="*/ 227387 h 608375"/>
                <a:gd name="connsiteX24" fmla="*/ 371091 w 585586"/>
                <a:gd name="connsiteY24" fmla="*/ 243069 h 608375"/>
                <a:gd name="connsiteX25" fmla="*/ 272226 w 585586"/>
                <a:gd name="connsiteY25" fmla="*/ 430890 h 608375"/>
                <a:gd name="connsiteX26" fmla="*/ 260538 w 585586"/>
                <a:gd name="connsiteY26" fmla="*/ 437819 h 608375"/>
                <a:gd name="connsiteX27" fmla="*/ 254328 w 585586"/>
                <a:gd name="connsiteY27" fmla="*/ 436360 h 608375"/>
                <a:gd name="connsiteX28" fmla="*/ 248849 w 585586"/>
                <a:gd name="connsiteY28" fmla="*/ 418490 h 608375"/>
                <a:gd name="connsiteX29" fmla="*/ 326286 w 585586"/>
                <a:gd name="connsiteY29" fmla="*/ 271515 h 608375"/>
                <a:gd name="connsiteX30" fmla="*/ 168856 w 585586"/>
                <a:gd name="connsiteY30" fmla="*/ 363420 h 608375"/>
                <a:gd name="connsiteX31" fmla="*/ 150837 w 585586"/>
                <a:gd name="connsiteY31" fmla="*/ 358679 h 608375"/>
                <a:gd name="connsiteX32" fmla="*/ 155585 w 585586"/>
                <a:gd name="connsiteY32" fmla="*/ 340687 h 608375"/>
                <a:gd name="connsiteX33" fmla="*/ 566404 w 585586"/>
                <a:gd name="connsiteY33" fmla="*/ 1455 h 608375"/>
                <a:gd name="connsiteX34" fmla="*/ 581501 w 585586"/>
                <a:gd name="connsiteY34" fmla="*/ 3642 h 608375"/>
                <a:gd name="connsiteX35" fmla="*/ 584423 w 585586"/>
                <a:gd name="connsiteY35" fmla="*/ 18593 h 608375"/>
                <a:gd name="connsiteX36" fmla="*/ 329475 w 585586"/>
                <a:gd name="connsiteY36" fmla="*/ 589748 h 608375"/>
                <a:gd name="connsiteX37" fmla="*/ 318761 w 585586"/>
                <a:gd name="connsiteY37" fmla="*/ 597527 h 608375"/>
                <a:gd name="connsiteX38" fmla="*/ 317422 w 585586"/>
                <a:gd name="connsiteY38" fmla="*/ 597649 h 608375"/>
                <a:gd name="connsiteX39" fmla="*/ 306708 w 585586"/>
                <a:gd name="connsiteY39" fmla="*/ 592058 h 608375"/>
                <a:gd name="connsiteX40" fmla="*/ 250825 w 585586"/>
                <a:gd name="connsiteY40" fmla="*/ 513295 h 608375"/>
                <a:gd name="connsiteX41" fmla="*/ 261886 w 585586"/>
                <a:gd name="connsiteY41" fmla="*/ 502376 h 608375"/>
                <a:gd name="connsiteX42" fmla="*/ 261888 w 585586"/>
                <a:gd name="connsiteY42" fmla="*/ 502371 h 608375"/>
                <a:gd name="connsiteX43" fmla="*/ 261904 w 585586"/>
                <a:gd name="connsiteY43" fmla="*/ 502355 h 608375"/>
                <a:gd name="connsiteX44" fmla="*/ 261904 w 585586"/>
                <a:gd name="connsiteY44" fmla="*/ 483758 h 608375"/>
                <a:gd name="connsiteX45" fmla="*/ 252635 w 585586"/>
                <a:gd name="connsiteY45" fmla="*/ 479823 h 608375"/>
                <a:gd name="connsiteX46" fmla="*/ 252617 w 585586"/>
                <a:gd name="connsiteY46" fmla="*/ 479831 h 608375"/>
                <a:gd name="connsiteX47" fmla="*/ 252609 w 585586"/>
                <a:gd name="connsiteY47" fmla="*/ 479827 h 608375"/>
                <a:gd name="connsiteX48" fmla="*/ 243241 w 585586"/>
                <a:gd name="connsiteY48" fmla="*/ 483644 h 608375"/>
                <a:gd name="connsiteX49" fmla="*/ 235350 w 585586"/>
                <a:gd name="connsiteY49" fmla="*/ 491520 h 608375"/>
                <a:gd name="connsiteX50" fmla="*/ 205898 w 585586"/>
                <a:gd name="connsiteY50" fmla="*/ 449968 h 608375"/>
                <a:gd name="connsiteX51" fmla="*/ 208942 w 585586"/>
                <a:gd name="connsiteY51" fmla="*/ 431614 h 608375"/>
                <a:gd name="connsiteX52" fmla="*/ 227326 w 585586"/>
                <a:gd name="connsiteY52" fmla="*/ 434774 h 608375"/>
                <a:gd name="connsiteX53" fmla="*/ 314865 w 585586"/>
                <a:gd name="connsiteY53" fmla="*/ 557903 h 608375"/>
                <a:gd name="connsiteX54" fmla="*/ 545341 w 585586"/>
                <a:gd name="connsiteY54" fmla="*/ 41565 h 608375"/>
                <a:gd name="connsiteX55" fmla="*/ 39707 w 585586"/>
                <a:gd name="connsiteY55" fmla="*/ 296209 h 608375"/>
                <a:gd name="connsiteX56" fmla="*/ 175947 w 585586"/>
                <a:gd name="connsiteY56" fmla="*/ 383116 h 608375"/>
                <a:gd name="connsiteX57" fmla="*/ 179965 w 585586"/>
                <a:gd name="connsiteY57" fmla="*/ 401348 h 608375"/>
                <a:gd name="connsiteX58" fmla="*/ 161824 w 585586"/>
                <a:gd name="connsiteY58" fmla="*/ 405360 h 608375"/>
                <a:gd name="connsiteX59" fmla="*/ 6104 w 585586"/>
                <a:gd name="connsiteY59" fmla="*/ 305933 h 608375"/>
                <a:gd name="connsiteX60" fmla="*/ 17 w 585586"/>
                <a:gd name="connsiteY60" fmla="*/ 294143 h 608375"/>
                <a:gd name="connsiteX61" fmla="*/ 7200 w 585586"/>
                <a:gd name="connsiteY61" fmla="*/ 283082 h 60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5586" h="608375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33" name="fountain-pen-close-up_16941">
              <a:extLst>
                <a:ext uri="{FF2B5EF4-FFF2-40B4-BE49-F238E27FC236}">
                  <a16:creationId xmlns:a16="http://schemas.microsoft.com/office/drawing/2014/main" id="{F5C29E76-D70B-4113-9A09-0776A95BF422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8813215" y="5105780"/>
              <a:ext cx="588447" cy="609685"/>
            </a:xfrm>
            <a:custGeom>
              <a:avLst/>
              <a:gdLst>
                <a:gd name="connsiteX0" fmla="*/ 231093 w 584535"/>
                <a:gd name="connsiteY0" fmla="*/ 221335 h 605631"/>
                <a:gd name="connsiteX1" fmla="*/ 258806 w 584535"/>
                <a:gd name="connsiteY1" fmla="*/ 260395 h 605631"/>
                <a:gd name="connsiteX2" fmla="*/ 261251 w 584535"/>
                <a:gd name="connsiteY2" fmla="*/ 275313 h 605631"/>
                <a:gd name="connsiteX3" fmla="*/ 256497 w 584535"/>
                <a:gd name="connsiteY3" fmla="*/ 307185 h 605631"/>
                <a:gd name="connsiteX4" fmla="*/ 196181 w 584535"/>
                <a:gd name="connsiteY4" fmla="*/ 302845 h 605631"/>
                <a:gd name="connsiteX5" fmla="*/ 162355 w 584535"/>
                <a:gd name="connsiteY5" fmla="*/ 350313 h 605631"/>
                <a:gd name="connsiteX6" fmla="*/ 138174 w 584535"/>
                <a:gd name="connsiteY6" fmla="*/ 337700 h 605631"/>
                <a:gd name="connsiteX7" fmla="*/ 130974 w 584535"/>
                <a:gd name="connsiteY7" fmla="*/ 332411 h 605631"/>
                <a:gd name="connsiteX8" fmla="*/ 119563 w 584535"/>
                <a:gd name="connsiteY8" fmla="*/ 318984 h 605631"/>
                <a:gd name="connsiteX9" fmla="*/ 108967 w 584535"/>
                <a:gd name="connsiteY9" fmla="*/ 278704 h 605631"/>
                <a:gd name="connsiteX10" fmla="*/ 150808 w 584535"/>
                <a:gd name="connsiteY10" fmla="*/ 239644 h 605631"/>
                <a:gd name="connsiteX11" fmla="*/ 231093 w 584535"/>
                <a:gd name="connsiteY11" fmla="*/ 221335 h 605631"/>
                <a:gd name="connsiteX12" fmla="*/ 562095 w 584535"/>
                <a:gd name="connsiteY12" fmla="*/ 196204 h 605631"/>
                <a:gd name="connsiteX13" fmla="*/ 571666 w 584535"/>
                <a:gd name="connsiteY13" fmla="*/ 213752 h 605631"/>
                <a:gd name="connsiteX14" fmla="*/ 545718 w 584535"/>
                <a:gd name="connsiteY14" fmla="*/ 311413 h 605631"/>
                <a:gd name="connsiteX15" fmla="*/ 515287 w 584535"/>
                <a:gd name="connsiteY15" fmla="*/ 379911 h 605631"/>
                <a:gd name="connsiteX16" fmla="*/ 567047 w 584535"/>
                <a:gd name="connsiteY16" fmla="*/ 408124 h 605631"/>
                <a:gd name="connsiteX17" fmla="*/ 441655 w 584535"/>
                <a:gd name="connsiteY17" fmla="*/ 529928 h 605631"/>
                <a:gd name="connsiteX18" fmla="*/ 564738 w 584535"/>
                <a:gd name="connsiteY18" fmla="*/ 575503 h 605631"/>
                <a:gd name="connsiteX19" fmla="*/ 561885 w 584535"/>
                <a:gd name="connsiteY19" fmla="*/ 592322 h 605631"/>
                <a:gd name="connsiteX20" fmla="*/ 376582 w 584535"/>
                <a:gd name="connsiteY20" fmla="*/ 599104 h 605631"/>
                <a:gd name="connsiteX21" fmla="*/ 340581 w 584535"/>
                <a:gd name="connsiteY21" fmla="*/ 579708 h 605631"/>
                <a:gd name="connsiteX22" fmla="*/ 341804 w 584535"/>
                <a:gd name="connsiteY22" fmla="*/ 579843 h 605631"/>
                <a:gd name="connsiteX23" fmla="*/ 285425 w 584535"/>
                <a:gd name="connsiteY23" fmla="*/ 452749 h 605631"/>
                <a:gd name="connsiteX24" fmla="*/ 285425 w 584535"/>
                <a:gd name="connsiteY24" fmla="*/ 435659 h 605631"/>
                <a:gd name="connsiteX25" fmla="*/ 267764 w 584535"/>
                <a:gd name="connsiteY25" fmla="*/ 425350 h 605631"/>
                <a:gd name="connsiteX26" fmla="*/ 264232 w 584535"/>
                <a:gd name="connsiteY26" fmla="*/ 445560 h 605631"/>
                <a:gd name="connsiteX27" fmla="*/ 276051 w 584535"/>
                <a:gd name="connsiteY27" fmla="*/ 456276 h 605631"/>
                <a:gd name="connsiteX28" fmla="*/ 335147 w 584535"/>
                <a:gd name="connsiteY28" fmla="*/ 588389 h 605631"/>
                <a:gd name="connsiteX29" fmla="*/ 325773 w 584535"/>
                <a:gd name="connsiteY29" fmla="*/ 583506 h 605631"/>
                <a:gd name="connsiteX30" fmla="*/ 228231 w 584535"/>
                <a:gd name="connsiteY30" fmla="*/ 509853 h 605631"/>
                <a:gd name="connsiteX31" fmla="*/ 217635 w 584535"/>
                <a:gd name="connsiteY31" fmla="*/ 502258 h 605631"/>
                <a:gd name="connsiteX32" fmla="*/ 163565 w 584535"/>
                <a:gd name="connsiteY32" fmla="*/ 343017 h 605631"/>
                <a:gd name="connsiteX33" fmla="*/ 193181 w 584535"/>
                <a:gd name="connsiteY33" fmla="*/ 309242 h 605631"/>
                <a:gd name="connsiteX34" fmla="*/ 254994 w 584535"/>
                <a:gd name="connsiteY34" fmla="*/ 310463 h 605631"/>
                <a:gd name="connsiteX35" fmla="*/ 340717 w 584535"/>
                <a:gd name="connsiteY35" fmla="*/ 463736 h 605631"/>
                <a:gd name="connsiteX36" fmla="*/ 340717 w 584535"/>
                <a:gd name="connsiteY36" fmla="*/ 490999 h 605631"/>
                <a:gd name="connsiteX37" fmla="*/ 345879 w 584535"/>
                <a:gd name="connsiteY37" fmla="*/ 576859 h 605631"/>
                <a:gd name="connsiteX38" fmla="*/ 345879 w 584535"/>
                <a:gd name="connsiteY38" fmla="*/ 580250 h 605631"/>
                <a:gd name="connsiteX39" fmla="*/ 538382 w 584535"/>
                <a:gd name="connsiteY39" fmla="*/ 579572 h 605631"/>
                <a:gd name="connsiteX40" fmla="*/ 414349 w 584535"/>
                <a:gd name="connsiteY40" fmla="*/ 536710 h 605631"/>
                <a:gd name="connsiteX41" fmla="*/ 414892 w 584535"/>
                <a:gd name="connsiteY41" fmla="*/ 521111 h 605631"/>
                <a:gd name="connsiteX42" fmla="*/ 538654 w 584535"/>
                <a:gd name="connsiteY42" fmla="*/ 466042 h 605631"/>
                <a:gd name="connsiteX43" fmla="*/ 483226 w 584535"/>
                <a:gd name="connsiteY43" fmla="*/ 376927 h 605631"/>
                <a:gd name="connsiteX44" fmla="*/ 480917 w 584535"/>
                <a:gd name="connsiteY44" fmla="*/ 335150 h 605631"/>
                <a:gd name="connsiteX45" fmla="*/ 562972 w 584535"/>
                <a:gd name="connsiteY45" fmla="*/ 201002 h 605631"/>
                <a:gd name="connsiteX46" fmla="*/ 562095 w 584535"/>
                <a:gd name="connsiteY46" fmla="*/ 196204 h 605631"/>
                <a:gd name="connsiteX47" fmla="*/ 135269 w 584535"/>
                <a:gd name="connsiteY47" fmla="*/ 1806 h 605631"/>
                <a:gd name="connsiteX48" fmla="*/ 155716 w 584535"/>
                <a:gd name="connsiteY48" fmla="*/ 20464 h 605631"/>
                <a:gd name="connsiteX49" fmla="*/ 209391 w 584535"/>
                <a:gd name="connsiteY49" fmla="*/ 179698 h 605631"/>
                <a:gd name="connsiteX50" fmla="*/ 226105 w 584535"/>
                <a:gd name="connsiteY50" fmla="*/ 211572 h 605631"/>
                <a:gd name="connsiteX51" fmla="*/ 145796 w 584535"/>
                <a:gd name="connsiteY51" fmla="*/ 229747 h 605631"/>
                <a:gd name="connsiteX52" fmla="*/ 103943 w 584535"/>
                <a:gd name="connsiteY52" fmla="*/ 268810 h 605631"/>
                <a:gd name="connsiteX53" fmla="*/ 99866 w 584535"/>
                <a:gd name="connsiteY53" fmla="*/ 255925 h 605631"/>
                <a:gd name="connsiteX54" fmla="*/ 52850 w 584535"/>
                <a:gd name="connsiteY54" fmla="*/ 171560 h 605631"/>
                <a:gd name="connsiteX55" fmla="*/ 1349 w 584535"/>
                <a:gd name="connsiteY55" fmla="*/ 84483 h 605631"/>
                <a:gd name="connsiteX56" fmla="*/ 37087 w 584535"/>
                <a:gd name="connsiteY56" fmla="*/ 29959 h 605631"/>
                <a:gd name="connsiteX57" fmla="*/ 135269 w 584535"/>
                <a:gd name="connsiteY57" fmla="*/ 1806 h 60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84535" h="605631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6843354-445F-4A7F-8D56-9D28EABA5BF5}"/>
              </a:ext>
            </a:extLst>
          </p:cNvPr>
          <p:cNvGrpSpPr/>
          <p:nvPr userDrawn="1"/>
        </p:nvGrpSpPr>
        <p:grpSpPr>
          <a:xfrm>
            <a:off x="2761549" y="1427825"/>
            <a:ext cx="6763450" cy="3991938"/>
            <a:chOff x="3645164" y="1813666"/>
            <a:chExt cx="4766443" cy="2813260"/>
          </a:xfrm>
          <a:solidFill>
            <a:schemeClr val="bg1"/>
          </a:solidFill>
        </p:grpSpPr>
        <p:sp>
          <p:nvSpPr>
            <p:cNvPr id="35" name="cloud-alone_17471">
              <a:extLst>
                <a:ext uri="{FF2B5EF4-FFF2-40B4-BE49-F238E27FC236}">
                  <a16:creationId xmlns:a16="http://schemas.microsoft.com/office/drawing/2014/main" id="{D2271A3E-13D8-4906-A6D5-B777AA36C2B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45164" y="1813666"/>
              <a:ext cx="4766443" cy="2813260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46" h="4656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grpFill/>
            <a:ln w="57150">
              <a:solidFill>
                <a:srgbClr val="195B5A"/>
              </a:solidFill>
            </a:ln>
            <a:effectLst>
              <a:outerShdw blurRad="2032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36" name="cloud-alone_17471">
              <a:extLst>
                <a:ext uri="{FF2B5EF4-FFF2-40B4-BE49-F238E27FC236}">
                  <a16:creationId xmlns:a16="http://schemas.microsoft.com/office/drawing/2014/main" id="{66B4BF80-6515-45A7-B27D-A4B094119FD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92837" y="1867866"/>
              <a:ext cx="4677577" cy="2721647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46" h="4656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grpFill/>
            <a:ln w="28575">
              <a:solidFill>
                <a:srgbClr val="195B5A"/>
              </a:solidFill>
              <a:prstDash val="sysDot"/>
            </a:ln>
            <a:effectLst>
              <a:innerShdw blurRad="114300">
                <a:prstClr val="black"/>
              </a:inn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</p:grpSp>
      <p:sp>
        <p:nvSpPr>
          <p:cNvPr id="37" name="fountain-pen-close-up_16941">
            <a:extLst>
              <a:ext uri="{FF2B5EF4-FFF2-40B4-BE49-F238E27FC236}">
                <a16:creationId xmlns:a16="http://schemas.microsoft.com/office/drawing/2014/main" id="{3E50C2AF-14F3-42FE-90B4-B259B6648BC7}"/>
              </a:ext>
            </a:extLst>
          </p:cNvPr>
          <p:cNvSpPr>
            <a:spLocks noChangeAspect="1"/>
          </p:cNvSpPr>
          <p:nvPr userDrawn="1"/>
        </p:nvSpPr>
        <p:spPr bwMode="auto">
          <a:xfrm rot="790632" flipH="1">
            <a:off x="8336982" y="2936716"/>
            <a:ext cx="578472" cy="599350"/>
          </a:xfrm>
          <a:custGeom>
            <a:avLst/>
            <a:gdLst>
              <a:gd name="connsiteX0" fmla="*/ 231093 w 584535"/>
              <a:gd name="connsiteY0" fmla="*/ 221335 h 605631"/>
              <a:gd name="connsiteX1" fmla="*/ 258806 w 584535"/>
              <a:gd name="connsiteY1" fmla="*/ 260395 h 605631"/>
              <a:gd name="connsiteX2" fmla="*/ 261251 w 584535"/>
              <a:gd name="connsiteY2" fmla="*/ 275313 h 605631"/>
              <a:gd name="connsiteX3" fmla="*/ 256497 w 584535"/>
              <a:gd name="connsiteY3" fmla="*/ 307185 h 605631"/>
              <a:gd name="connsiteX4" fmla="*/ 196181 w 584535"/>
              <a:gd name="connsiteY4" fmla="*/ 302845 h 605631"/>
              <a:gd name="connsiteX5" fmla="*/ 162355 w 584535"/>
              <a:gd name="connsiteY5" fmla="*/ 350313 h 605631"/>
              <a:gd name="connsiteX6" fmla="*/ 138174 w 584535"/>
              <a:gd name="connsiteY6" fmla="*/ 337700 h 605631"/>
              <a:gd name="connsiteX7" fmla="*/ 130974 w 584535"/>
              <a:gd name="connsiteY7" fmla="*/ 332411 h 605631"/>
              <a:gd name="connsiteX8" fmla="*/ 119563 w 584535"/>
              <a:gd name="connsiteY8" fmla="*/ 318984 h 605631"/>
              <a:gd name="connsiteX9" fmla="*/ 108967 w 584535"/>
              <a:gd name="connsiteY9" fmla="*/ 278704 h 605631"/>
              <a:gd name="connsiteX10" fmla="*/ 150808 w 584535"/>
              <a:gd name="connsiteY10" fmla="*/ 239644 h 605631"/>
              <a:gd name="connsiteX11" fmla="*/ 231093 w 584535"/>
              <a:gd name="connsiteY11" fmla="*/ 221335 h 605631"/>
              <a:gd name="connsiteX12" fmla="*/ 562095 w 584535"/>
              <a:gd name="connsiteY12" fmla="*/ 196204 h 605631"/>
              <a:gd name="connsiteX13" fmla="*/ 571666 w 584535"/>
              <a:gd name="connsiteY13" fmla="*/ 213752 h 605631"/>
              <a:gd name="connsiteX14" fmla="*/ 545718 w 584535"/>
              <a:gd name="connsiteY14" fmla="*/ 311413 h 605631"/>
              <a:gd name="connsiteX15" fmla="*/ 515287 w 584535"/>
              <a:gd name="connsiteY15" fmla="*/ 379911 h 605631"/>
              <a:gd name="connsiteX16" fmla="*/ 567047 w 584535"/>
              <a:gd name="connsiteY16" fmla="*/ 408124 h 605631"/>
              <a:gd name="connsiteX17" fmla="*/ 441655 w 584535"/>
              <a:gd name="connsiteY17" fmla="*/ 529928 h 605631"/>
              <a:gd name="connsiteX18" fmla="*/ 564738 w 584535"/>
              <a:gd name="connsiteY18" fmla="*/ 575503 h 605631"/>
              <a:gd name="connsiteX19" fmla="*/ 561885 w 584535"/>
              <a:gd name="connsiteY19" fmla="*/ 592322 h 605631"/>
              <a:gd name="connsiteX20" fmla="*/ 376582 w 584535"/>
              <a:gd name="connsiteY20" fmla="*/ 599104 h 605631"/>
              <a:gd name="connsiteX21" fmla="*/ 340581 w 584535"/>
              <a:gd name="connsiteY21" fmla="*/ 579708 h 605631"/>
              <a:gd name="connsiteX22" fmla="*/ 341804 w 584535"/>
              <a:gd name="connsiteY22" fmla="*/ 579843 h 605631"/>
              <a:gd name="connsiteX23" fmla="*/ 285425 w 584535"/>
              <a:gd name="connsiteY23" fmla="*/ 452749 h 605631"/>
              <a:gd name="connsiteX24" fmla="*/ 285425 w 584535"/>
              <a:gd name="connsiteY24" fmla="*/ 435659 h 605631"/>
              <a:gd name="connsiteX25" fmla="*/ 267764 w 584535"/>
              <a:gd name="connsiteY25" fmla="*/ 425350 h 605631"/>
              <a:gd name="connsiteX26" fmla="*/ 264232 w 584535"/>
              <a:gd name="connsiteY26" fmla="*/ 445560 h 605631"/>
              <a:gd name="connsiteX27" fmla="*/ 276051 w 584535"/>
              <a:gd name="connsiteY27" fmla="*/ 456276 h 605631"/>
              <a:gd name="connsiteX28" fmla="*/ 335147 w 584535"/>
              <a:gd name="connsiteY28" fmla="*/ 588389 h 605631"/>
              <a:gd name="connsiteX29" fmla="*/ 325773 w 584535"/>
              <a:gd name="connsiteY29" fmla="*/ 583506 h 605631"/>
              <a:gd name="connsiteX30" fmla="*/ 228231 w 584535"/>
              <a:gd name="connsiteY30" fmla="*/ 509853 h 605631"/>
              <a:gd name="connsiteX31" fmla="*/ 217635 w 584535"/>
              <a:gd name="connsiteY31" fmla="*/ 502258 h 605631"/>
              <a:gd name="connsiteX32" fmla="*/ 163565 w 584535"/>
              <a:gd name="connsiteY32" fmla="*/ 343017 h 605631"/>
              <a:gd name="connsiteX33" fmla="*/ 193181 w 584535"/>
              <a:gd name="connsiteY33" fmla="*/ 309242 h 605631"/>
              <a:gd name="connsiteX34" fmla="*/ 254994 w 584535"/>
              <a:gd name="connsiteY34" fmla="*/ 310463 h 605631"/>
              <a:gd name="connsiteX35" fmla="*/ 340717 w 584535"/>
              <a:gd name="connsiteY35" fmla="*/ 463736 h 605631"/>
              <a:gd name="connsiteX36" fmla="*/ 340717 w 584535"/>
              <a:gd name="connsiteY36" fmla="*/ 490999 h 605631"/>
              <a:gd name="connsiteX37" fmla="*/ 345879 w 584535"/>
              <a:gd name="connsiteY37" fmla="*/ 576859 h 605631"/>
              <a:gd name="connsiteX38" fmla="*/ 345879 w 584535"/>
              <a:gd name="connsiteY38" fmla="*/ 580250 h 605631"/>
              <a:gd name="connsiteX39" fmla="*/ 538382 w 584535"/>
              <a:gd name="connsiteY39" fmla="*/ 579572 h 605631"/>
              <a:gd name="connsiteX40" fmla="*/ 414349 w 584535"/>
              <a:gd name="connsiteY40" fmla="*/ 536710 h 605631"/>
              <a:gd name="connsiteX41" fmla="*/ 414892 w 584535"/>
              <a:gd name="connsiteY41" fmla="*/ 521111 h 605631"/>
              <a:gd name="connsiteX42" fmla="*/ 538654 w 584535"/>
              <a:gd name="connsiteY42" fmla="*/ 466042 h 605631"/>
              <a:gd name="connsiteX43" fmla="*/ 483226 w 584535"/>
              <a:gd name="connsiteY43" fmla="*/ 376927 h 605631"/>
              <a:gd name="connsiteX44" fmla="*/ 480917 w 584535"/>
              <a:gd name="connsiteY44" fmla="*/ 335150 h 605631"/>
              <a:gd name="connsiteX45" fmla="*/ 562972 w 584535"/>
              <a:gd name="connsiteY45" fmla="*/ 201002 h 605631"/>
              <a:gd name="connsiteX46" fmla="*/ 562095 w 584535"/>
              <a:gd name="connsiteY46" fmla="*/ 196204 h 605631"/>
              <a:gd name="connsiteX47" fmla="*/ 135269 w 584535"/>
              <a:gd name="connsiteY47" fmla="*/ 1806 h 605631"/>
              <a:gd name="connsiteX48" fmla="*/ 155716 w 584535"/>
              <a:gd name="connsiteY48" fmla="*/ 20464 h 605631"/>
              <a:gd name="connsiteX49" fmla="*/ 209391 w 584535"/>
              <a:gd name="connsiteY49" fmla="*/ 179698 h 605631"/>
              <a:gd name="connsiteX50" fmla="*/ 226105 w 584535"/>
              <a:gd name="connsiteY50" fmla="*/ 211572 h 605631"/>
              <a:gd name="connsiteX51" fmla="*/ 145796 w 584535"/>
              <a:gd name="connsiteY51" fmla="*/ 229747 h 605631"/>
              <a:gd name="connsiteX52" fmla="*/ 103943 w 584535"/>
              <a:gd name="connsiteY52" fmla="*/ 268810 h 605631"/>
              <a:gd name="connsiteX53" fmla="*/ 99866 w 584535"/>
              <a:gd name="connsiteY53" fmla="*/ 255925 h 605631"/>
              <a:gd name="connsiteX54" fmla="*/ 52850 w 584535"/>
              <a:gd name="connsiteY54" fmla="*/ 171560 h 605631"/>
              <a:gd name="connsiteX55" fmla="*/ 1349 w 584535"/>
              <a:gd name="connsiteY55" fmla="*/ 84483 h 605631"/>
              <a:gd name="connsiteX56" fmla="*/ 37087 w 584535"/>
              <a:gd name="connsiteY56" fmla="*/ 29959 h 605631"/>
              <a:gd name="connsiteX57" fmla="*/ 135269 w 584535"/>
              <a:gd name="connsiteY57" fmla="*/ 1806 h 60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84535" h="605631">
                <a:moveTo>
                  <a:pt x="231093" y="221335"/>
                </a:moveTo>
                <a:cubicBezTo>
                  <a:pt x="242097" y="238966"/>
                  <a:pt x="254867" y="255784"/>
                  <a:pt x="258806" y="260395"/>
                </a:cubicBezTo>
                <a:cubicBezTo>
                  <a:pt x="265191" y="267990"/>
                  <a:pt x="261251" y="275313"/>
                  <a:pt x="261251" y="275313"/>
                </a:cubicBezTo>
                <a:cubicBezTo>
                  <a:pt x="261251" y="275313"/>
                  <a:pt x="272255" y="292673"/>
                  <a:pt x="256497" y="307185"/>
                </a:cubicBezTo>
                <a:cubicBezTo>
                  <a:pt x="256497" y="307185"/>
                  <a:pt x="245901" y="282366"/>
                  <a:pt x="196181" y="302845"/>
                </a:cubicBezTo>
                <a:cubicBezTo>
                  <a:pt x="146461" y="323324"/>
                  <a:pt x="162355" y="350313"/>
                  <a:pt x="162355" y="350313"/>
                </a:cubicBezTo>
                <a:cubicBezTo>
                  <a:pt x="162355" y="350313"/>
                  <a:pt x="144016" y="349635"/>
                  <a:pt x="138174" y="337700"/>
                </a:cubicBezTo>
                <a:cubicBezTo>
                  <a:pt x="138174" y="337700"/>
                  <a:pt x="135457" y="333360"/>
                  <a:pt x="130974" y="332411"/>
                </a:cubicBezTo>
                <a:cubicBezTo>
                  <a:pt x="126355" y="331461"/>
                  <a:pt x="121465" y="324273"/>
                  <a:pt x="119563" y="318984"/>
                </a:cubicBezTo>
                <a:cubicBezTo>
                  <a:pt x="118205" y="315187"/>
                  <a:pt x="113042" y="293487"/>
                  <a:pt x="108967" y="278704"/>
                </a:cubicBezTo>
                <a:cubicBezTo>
                  <a:pt x="120378" y="262565"/>
                  <a:pt x="134235" y="249409"/>
                  <a:pt x="150808" y="239644"/>
                </a:cubicBezTo>
                <a:cubicBezTo>
                  <a:pt x="174445" y="225675"/>
                  <a:pt x="201615" y="219979"/>
                  <a:pt x="231093" y="221335"/>
                </a:cubicBezTo>
                <a:close/>
                <a:moveTo>
                  <a:pt x="562095" y="196204"/>
                </a:moveTo>
                <a:cubicBezTo>
                  <a:pt x="563031" y="195263"/>
                  <a:pt x="568610" y="204698"/>
                  <a:pt x="571666" y="213752"/>
                </a:cubicBezTo>
                <a:cubicBezTo>
                  <a:pt x="584300" y="252274"/>
                  <a:pt x="576285" y="284013"/>
                  <a:pt x="545718" y="311413"/>
                </a:cubicBezTo>
                <a:cubicBezTo>
                  <a:pt x="527650" y="327689"/>
                  <a:pt x="473309" y="352783"/>
                  <a:pt x="515287" y="379911"/>
                </a:cubicBezTo>
                <a:cubicBezTo>
                  <a:pt x="531454" y="390491"/>
                  <a:pt x="551832" y="396187"/>
                  <a:pt x="567047" y="408124"/>
                </a:cubicBezTo>
                <a:cubicBezTo>
                  <a:pt x="633479" y="459938"/>
                  <a:pt x="492872" y="508361"/>
                  <a:pt x="441655" y="529928"/>
                </a:cubicBezTo>
                <a:cubicBezTo>
                  <a:pt x="481868" y="548646"/>
                  <a:pt x="531046" y="541322"/>
                  <a:pt x="564738" y="575503"/>
                </a:cubicBezTo>
                <a:cubicBezTo>
                  <a:pt x="569764" y="580793"/>
                  <a:pt x="569628" y="590695"/>
                  <a:pt x="561885" y="592322"/>
                </a:cubicBezTo>
                <a:cubicBezTo>
                  <a:pt x="486079" y="608328"/>
                  <a:pt x="455241" y="609006"/>
                  <a:pt x="376582" y="599104"/>
                </a:cubicBezTo>
                <a:cubicBezTo>
                  <a:pt x="341260" y="594628"/>
                  <a:pt x="327947" y="578623"/>
                  <a:pt x="340581" y="579708"/>
                </a:cubicBezTo>
                <a:cubicBezTo>
                  <a:pt x="340989" y="579708"/>
                  <a:pt x="341396" y="579843"/>
                  <a:pt x="341804" y="579843"/>
                </a:cubicBezTo>
                <a:lnTo>
                  <a:pt x="285425" y="452749"/>
                </a:lnTo>
                <a:cubicBezTo>
                  <a:pt x="288278" y="448680"/>
                  <a:pt x="288414" y="442034"/>
                  <a:pt x="285425" y="435659"/>
                </a:cubicBezTo>
                <a:cubicBezTo>
                  <a:pt x="281485" y="427249"/>
                  <a:pt x="273606" y="422637"/>
                  <a:pt x="267764" y="425350"/>
                </a:cubicBezTo>
                <a:cubicBezTo>
                  <a:pt x="261923" y="428063"/>
                  <a:pt x="260428" y="437151"/>
                  <a:pt x="264232" y="445560"/>
                </a:cubicBezTo>
                <a:cubicBezTo>
                  <a:pt x="266949" y="451257"/>
                  <a:pt x="271568" y="455191"/>
                  <a:pt x="276051" y="456276"/>
                </a:cubicBezTo>
                <a:lnTo>
                  <a:pt x="335147" y="588389"/>
                </a:lnTo>
                <a:cubicBezTo>
                  <a:pt x="335147" y="588389"/>
                  <a:pt x="331207" y="591373"/>
                  <a:pt x="325773" y="583506"/>
                </a:cubicBezTo>
                <a:cubicBezTo>
                  <a:pt x="320203" y="575503"/>
                  <a:pt x="278904" y="524367"/>
                  <a:pt x="228231" y="509853"/>
                </a:cubicBezTo>
                <a:cubicBezTo>
                  <a:pt x="228231" y="509853"/>
                  <a:pt x="219537" y="507276"/>
                  <a:pt x="217635" y="502258"/>
                </a:cubicBezTo>
                <a:lnTo>
                  <a:pt x="163565" y="343017"/>
                </a:lnTo>
                <a:cubicBezTo>
                  <a:pt x="163565" y="343017"/>
                  <a:pt x="161256" y="323485"/>
                  <a:pt x="193181" y="309242"/>
                </a:cubicBezTo>
                <a:cubicBezTo>
                  <a:pt x="223884" y="295678"/>
                  <a:pt x="248745" y="300019"/>
                  <a:pt x="254994" y="310463"/>
                </a:cubicBezTo>
                <a:cubicBezTo>
                  <a:pt x="254994" y="310463"/>
                  <a:pt x="301999" y="410565"/>
                  <a:pt x="340717" y="463736"/>
                </a:cubicBezTo>
                <a:cubicBezTo>
                  <a:pt x="340717" y="463736"/>
                  <a:pt x="344521" y="465906"/>
                  <a:pt x="340717" y="490999"/>
                </a:cubicBezTo>
                <a:cubicBezTo>
                  <a:pt x="336913" y="515957"/>
                  <a:pt x="337728" y="526808"/>
                  <a:pt x="345879" y="576859"/>
                </a:cubicBezTo>
                <a:cubicBezTo>
                  <a:pt x="345879" y="576859"/>
                  <a:pt x="346151" y="578351"/>
                  <a:pt x="345879" y="580250"/>
                </a:cubicBezTo>
                <a:cubicBezTo>
                  <a:pt x="410273" y="586083"/>
                  <a:pt x="475890" y="598290"/>
                  <a:pt x="538382" y="579572"/>
                </a:cubicBezTo>
                <a:cubicBezTo>
                  <a:pt x="502110" y="556242"/>
                  <a:pt x="451165" y="562482"/>
                  <a:pt x="414349" y="536710"/>
                </a:cubicBezTo>
                <a:cubicBezTo>
                  <a:pt x="409323" y="533183"/>
                  <a:pt x="409866" y="524367"/>
                  <a:pt x="414892" y="521111"/>
                </a:cubicBezTo>
                <a:cubicBezTo>
                  <a:pt x="452388" y="497103"/>
                  <a:pt x="504827" y="494526"/>
                  <a:pt x="538654" y="466042"/>
                </a:cubicBezTo>
                <a:cubicBezTo>
                  <a:pt x="586882" y="425214"/>
                  <a:pt x="509038" y="403241"/>
                  <a:pt x="483226" y="376927"/>
                </a:cubicBezTo>
                <a:cubicBezTo>
                  <a:pt x="469913" y="363498"/>
                  <a:pt x="468147" y="348714"/>
                  <a:pt x="480917" y="335150"/>
                </a:cubicBezTo>
                <a:cubicBezTo>
                  <a:pt x="515831" y="298391"/>
                  <a:pt x="584708" y="266923"/>
                  <a:pt x="562972" y="201002"/>
                </a:cubicBezTo>
                <a:cubicBezTo>
                  <a:pt x="561987" y="197984"/>
                  <a:pt x="561783" y="196517"/>
                  <a:pt x="562095" y="196204"/>
                </a:cubicBezTo>
                <a:close/>
                <a:moveTo>
                  <a:pt x="135269" y="1806"/>
                </a:moveTo>
                <a:cubicBezTo>
                  <a:pt x="144268" y="4476"/>
                  <a:pt x="151470" y="10292"/>
                  <a:pt x="155716" y="20464"/>
                </a:cubicBezTo>
                <a:cubicBezTo>
                  <a:pt x="172566" y="61154"/>
                  <a:pt x="201510" y="156641"/>
                  <a:pt x="209391" y="179698"/>
                </a:cubicBezTo>
                <a:cubicBezTo>
                  <a:pt x="212516" y="188786"/>
                  <a:pt x="219039" y="200315"/>
                  <a:pt x="226105" y="211572"/>
                </a:cubicBezTo>
                <a:cubicBezTo>
                  <a:pt x="196754" y="210216"/>
                  <a:pt x="169440" y="215913"/>
                  <a:pt x="145796" y="229747"/>
                </a:cubicBezTo>
                <a:cubicBezTo>
                  <a:pt x="129218" y="239513"/>
                  <a:pt x="115358" y="252805"/>
                  <a:pt x="103943" y="268810"/>
                </a:cubicBezTo>
                <a:cubicBezTo>
                  <a:pt x="102312" y="262842"/>
                  <a:pt x="100818" y="257959"/>
                  <a:pt x="99866" y="255925"/>
                </a:cubicBezTo>
                <a:cubicBezTo>
                  <a:pt x="96741" y="248736"/>
                  <a:pt x="76222" y="206825"/>
                  <a:pt x="52850" y="171560"/>
                </a:cubicBezTo>
                <a:cubicBezTo>
                  <a:pt x="29477" y="136296"/>
                  <a:pt x="5154" y="91672"/>
                  <a:pt x="1349" y="84483"/>
                </a:cubicBezTo>
                <a:cubicBezTo>
                  <a:pt x="-2456" y="77295"/>
                  <a:pt x="-418" y="51117"/>
                  <a:pt x="37087" y="29959"/>
                </a:cubicBezTo>
                <a:cubicBezTo>
                  <a:pt x="65114" y="14090"/>
                  <a:pt x="108275" y="-6205"/>
                  <a:pt x="135269" y="1806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Microsoft YaHei"/>
              <a:cs typeface="+mn-ea"/>
              <a:sym typeface="+mn-lt"/>
            </a:endParaRP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FA2BE64F-A880-4BA7-9C46-C8304246A6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9966" y="159883"/>
            <a:ext cx="1118618" cy="2569469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7FE04FD2-C701-4EF6-8BED-406D339D73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5190" flipH="1">
            <a:off x="5222249" y="3919566"/>
            <a:ext cx="7942083" cy="5113109"/>
          </a:xfrm>
          <a:prstGeom prst="rect">
            <a:avLst/>
          </a:prstGeom>
        </p:spPr>
      </p:pic>
      <p:grpSp>
        <p:nvGrpSpPr>
          <p:cNvPr id="40" name="组合 39">
            <a:extLst>
              <a:ext uri="{FF2B5EF4-FFF2-40B4-BE49-F238E27FC236}">
                <a16:creationId xmlns:a16="http://schemas.microsoft.com/office/drawing/2014/main" id="{AAB2096B-D6EA-494A-963A-85C0150FABC7}"/>
              </a:ext>
            </a:extLst>
          </p:cNvPr>
          <p:cNvGrpSpPr/>
          <p:nvPr userDrawn="1"/>
        </p:nvGrpSpPr>
        <p:grpSpPr>
          <a:xfrm>
            <a:off x="-852871" y="5611250"/>
            <a:ext cx="14311807" cy="1917741"/>
            <a:chOff x="-852871" y="5611250"/>
            <a:chExt cx="14311807" cy="1917741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41" name="cloud-sky-storm_13919">
              <a:extLst>
                <a:ext uri="{FF2B5EF4-FFF2-40B4-BE49-F238E27FC236}">
                  <a16:creationId xmlns:a16="http://schemas.microsoft.com/office/drawing/2014/main" id="{A4067369-A05D-4AF3-9D6B-2E6FEFA95591}"/>
                </a:ext>
              </a:extLst>
            </p:cNvPr>
            <p:cNvSpPr>
              <a:spLocks noChangeAspect="1"/>
            </p:cNvSpPr>
            <p:nvPr/>
          </p:nvSpPr>
          <p:spPr bwMode="auto">
            <a:xfrm rot="1722132">
              <a:off x="-852871" y="5611250"/>
              <a:ext cx="2513134" cy="1595238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42" name="cloud-sky-storm_13919">
              <a:extLst>
                <a:ext uri="{FF2B5EF4-FFF2-40B4-BE49-F238E27FC236}">
                  <a16:creationId xmlns:a16="http://schemas.microsoft.com/office/drawing/2014/main" id="{A8C71C8B-23B8-40B5-8824-CC388B25F3C0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1163030" y="6244721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43" name="cloud-sky-storm_13919">
              <a:extLst>
                <a:ext uri="{FF2B5EF4-FFF2-40B4-BE49-F238E27FC236}">
                  <a16:creationId xmlns:a16="http://schemas.microsoft.com/office/drawing/2014/main" id="{27184F24-3CCF-4126-8676-CB6147A1E82F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2627308" y="6365740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44" name="cloud-sky-storm_13919">
              <a:extLst>
                <a:ext uri="{FF2B5EF4-FFF2-40B4-BE49-F238E27FC236}">
                  <a16:creationId xmlns:a16="http://schemas.microsoft.com/office/drawing/2014/main" id="{9C2C9311-1058-459A-9FF2-985D371AB274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4131914" y="6303265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45" name="cloud-sky-storm_13919">
              <a:extLst>
                <a:ext uri="{FF2B5EF4-FFF2-40B4-BE49-F238E27FC236}">
                  <a16:creationId xmlns:a16="http://schemas.microsoft.com/office/drawing/2014/main" id="{FADA5F9C-2A14-4DA6-9490-B62124A07B64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5594920" y="6303264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46" name="cloud-sky-storm_13919">
              <a:extLst>
                <a:ext uri="{FF2B5EF4-FFF2-40B4-BE49-F238E27FC236}">
                  <a16:creationId xmlns:a16="http://schemas.microsoft.com/office/drawing/2014/main" id="{37BED443-B886-4601-9F2E-589A1036C70A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7007766" y="6384897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47" name="cloud-sky-storm_13919">
              <a:extLst>
                <a:ext uri="{FF2B5EF4-FFF2-40B4-BE49-F238E27FC236}">
                  <a16:creationId xmlns:a16="http://schemas.microsoft.com/office/drawing/2014/main" id="{EF1E0870-B261-4FEA-AA94-76B48F07D4CB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8441624" y="6368436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48" name="cloud-sky-storm_13919">
              <a:extLst>
                <a:ext uri="{FF2B5EF4-FFF2-40B4-BE49-F238E27FC236}">
                  <a16:creationId xmlns:a16="http://schemas.microsoft.com/office/drawing/2014/main" id="{667E12A1-CC37-4E46-940C-FA6E7EC90E00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9843830" y="6335790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49" name="cloud-sky-storm_13919">
              <a:extLst>
                <a:ext uri="{FF2B5EF4-FFF2-40B4-BE49-F238E27FC236}">
                  <a16:creationId xmlns:a16="http://schemas.microsoft.com/office/drawing/2014/main" id="{2BB607D5-FC74-4358-A5AF-D4E0B411460D}"/>
                </a:ext>
              </a:extLst>
            </p:cNvPr>
            <p:cNvSpPr>
              <a:spLocks noChangeAspect="1"/>
            </p:cNvSpPr>
            <p:nvPr/>
          </p:nvSpPr>
          <p:spPr bwMode="auto">
            <a:xfrm rot="19877868" flipH="1">
              <a:off x="10945802" y="5611250"/>
              <a:ext cx="2513134" cy="1595238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490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9FE30-A851-4F72-84B0-A335ABFB48D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E46AC-5224-458B-A84B-E70A631FC52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47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9FE30-A851-4F72-84B0-A335ABFB48D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E46AC-5224-458B-A84B-E70A631FC52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8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9FE30-A851-4F72-84B0-A335ABFB48D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E46AC-5224-458B-A84B-E70A631FC52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62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78915"/>
          <a:stretch/>
        </p:blipFill>
        <p:spPr>
          <a:xfrm>
            <a:off x="0" y="3"/>
            <a:ext cx="12192000" cy="1086303"/>
          </a:xfrm>
          <a:prstGeom prst="rect">
            <a:avLst/>
          </a:prstGeom>
        </p:spPr>
      </p:pic>
      <p:sp>
        <p:nvSpPr>
          <p:cNvPr id="4" name="직사각형 3"/>
          <p:cNvSpPr/>
          <p:nvPr userDrawn="1"/>
        </p:nvSpPr>
        <p:spPr>
          <a:xfrm flipV="1">
            <a:off x="0" y="1129660"/>
            <a:ext cx="12192000" cy="4800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텍스트 개체 틀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35361" y="787805"/>
            <a:ext cx="10753195" cy="4415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35361" y="205515"/>
            <a:ext cx="10753195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370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0">
            <a:extLst>
              <a:ext uri="{FF2B5EF4-FFF2-40B4-BE49-F238E27FC236}">
                <a16:creationId xmlns:a16="http://schemas.microsoft.com/office/drawing/2014/main" id="{B3268F07-0238-4673-B337-473A4331BF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509" y="3"/>
            <a:ext cx="1475295" cy="1475295"/>
          </a:xfrm>
          <a:prstGeom prst="rect">
            <a:avLst/>
          </a:prstGeom>
        </p:spPr>
      </p:pic>
      <p:pic>
        <p:nvPicPr>
          <p:cNvPr id="7" name="12">
            <a:extLst>
              <a:ext uri="{FF2B5EF4-FFF2-40B4-BE49-F238E27FC236}">
                <a16:creationId xmlns:a16="http://schemas.microsoft.com/office/drawing/2014/main" id="{1E1C2CCE-40BD-41D6-8488-35A1806741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5468" y="4239627"/>
            <a:ext cx="2486533" cy="2618375"/>
          </a:xfrm>
          <a:prstGeom prst="rect">
            <a:avLst/>
          </a:prstGeom>
        </p:spPr>
      </p:pic>
      <p:pic>
        <p:nvPicPr>
          <p:cNvPr id="8" name="19">
            <a:extLst>
              <a:ext uri="{FF2B5EF4-FFF2-40B4-BE49-F238E27FC236}">
                <a16:creationId xmlns:a16="http://schemas.microsoft.com/office/drawing/2014/main" id="{68C8D596-5026-4F49-9725-6C2BAFCF58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796" y="116395"/>
            <a:ext cx="3318681" cy="17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4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1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1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9">
            <a:extLst>
              <a:ext uri="{FF2B5EF4-FFF2-40B4-BE49-F238E27FC236}">
                <a16:creationId xmlns:a16="http://schemas.microsoft.com/office/drawing/2014/main" id="{5DCE7948-7AF2-4EA7-B753-240D5AC48B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496" y="827595"/>
            <a:ext cx="8341008" cy="450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E1301ED4-9046-4941-B4DF-D2A1F3E076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882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2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952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89" b="27316"/>
          <a:stretch/>
        </p:blipFill>
        <p:spPr>
          <a:xfrm>
            <a:off x="0" y="2220505"/>
            <a:ext cx="12192000" cy="3583951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2017171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" name="직사각형 3"/>
          <p:cNvSpPr/>
          <p:nvPr userDrawn="1"/>
        </p:nvSpPr>
        <p:spPr>
          <a:xfrm flipV="1">
            <a:off x="0" y="5887275"/>
            <a:ext cx="12192000" cy="60959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14" b="28889"/>
          <a:stretch/>
        </p:blipFill>
        <p:spPr>
          <a:xfrm>
            <a:off x="1465705" y="1028733"/>
            <a:ext cx="2841488" cy="5174744"/>
          </a:xfrm>
          <a:prstGeom prst="rect">
            <a:avLst/>
          </a:prstGeom>
        </p:spPr>
      </p:pic>
      <p:sp>
        <p:nvSpPr>
          <p:cNvPr id="6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5135033" y="2418912"/>
            <a:ext cx="6817784" cy="18584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72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Presentation main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5033" y="4392853"/>
            <a:ext cx="6817784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32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Presentation sub title</a:t>
            </a:r>
            <a:endParaRPr lang="ko-KR" altLang="en-US"/>
          </a:p>
        </p:txBody>
      </p:sp>
      <p:grpSp>
        <p:nvGrpSpPr>
          <p:cNvPr id="8" name="그룹 7"/>
          <p:cNvGrpSpPr/>
          <p:nvPr userDrawn="1"/>
        </p:nvGrpSpPr>
        <p:grpSpPr>
          <a:xfrm>
            <a:off x="4047103" y="1575753"/>
            <a:ext cx="762709" cy="715120"/>
            <a:chOff x="2992438" y="1774825"/>
            <a:chExt cx="3689350" cy="3459163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2992438" y="1774825"/>
              <a:ext cx="3689350" cy="2047875"/>
            </a:xfrm>
            <a:custGeom>
              <a:avLst/>
              <a:gdLst>
                <a:gd name="T0" fmla="*/ 6614 w 11624"/>
                <a:gd name="T1" fmla="*/ 6449 h 6452"/>
                <a:gd name="T2" fmla="*/ 6588 w 11624"/>
                <a:gd name="T3" fmla="*/ 6427 h 6452"/>
                <a:gd name="T4" fmla="*/ 3419 w 11624"/>
                <a:gd name="T5" fmla="*/ 4924 h 6452"/>
                <a:gd name="T6" fmla="*/ 3386 w 11624"/>
                <a:gd name="T7" fmla="*/ 4943 h 6452"/>
                <a:gd name="T8" fmla="*/ 248 w 11624"/>
                <a:gd name="T9" fmla="*/ 4948 h 6452"/>
                <a:gd name="T10" fmla="*/ 213 w 11624"/>
                <a:gd name="T11" fmla="*/ 4926 h 6452"/>
                <a:gd name="T12" fmla="*/ 167 w 11624"/>
                <a:gd name="T13" fmla="*/ 4755 h 6452"/>
                <a:gd name="T14" fmla="*/ 86 w 11624"/>
                <a:gd name="T15" fmla="*/ 4363 h 6452"/>
                <a:gd name="T16" fmla="*/ 31 w 11624"/>
                <a:gd name="T17" fmla="*/ 3968 h 6452"/>
                <a:gd name="T18" fmla="*/ 6 w 11624"/>
                <a:gd name="T19" fmla="*/ 3650 h 6452"/>
                <a:gd name="T20" fmla="*/ 1 w 11624"/>
                <a:gd name="T21" fmla="*/ 3371 h 6452"/>
                <a:gd name="T22" fmla="*/ 38 w 11624"/>
                <a:gd name="T23" fmla="*/ 2922 h 6452"/>
                <a:gd name="T24" fmla="*/ 131 w 11624"/>
                <a:gd name="T25" fmla="*/ 2485 h 6452"/>
                <a:gd name="T26" fmla="*/ 278 w 11624"/>
                <a:gd name="T27" fmla="*/ 2063 h 6452"/>
                <a:gd name="T28" fmla="*/ 477 w 11624"/>
                <a:gd name="T29" fmla="*/ 1662 h 6452"/>
                <a:gd name="T30" fmla="*/ 725 w 11624"/>
                <a:gd name="T31" fmla="*/ 1287 h 6452"/>
                <a:gd name="T32" fmla="*/ 958 w 11624"/>
                <a:gd name="T33" fmla="*/ 1011 h 6452"/>
                <a:gd name="T34" fmla="*/ 1249 w 11624"/>
                <a:gd name="T35" fmla="*/ 735 h 6452"/>
                <a:gd name="T36" fmla="*/ 1563 w 11624"/>
                <a:gd name="T37" fmla="*/ 500 h 6452"/>
                <a:gd name="T38" fmla="*/ 1901 w 11624"/>
                <a:gd name="T39" fmla="*/ 307 h 6452"/>
                <a:gd name="T40" fmla="*/ 2194 w 11624"/>
                <a:gd name="T41" fmla="*/ 180 h 6452"/>
                <a:gd name="T42" fmla="*/ 2573 w 11624"/>
                <a:gd name="T43" fmla="*/ 68 h 6452"/>
                <a:gd name="T44" fmla="*/ 2961 w 11624"/>
                <a:gd name="T45" fmla="*/ 10 h 6452"/>
                <a:gd name="T46" fmla="*/ 3240 w 11624"/>
                <a:gd name="T47" fmla="*/ 0 h 6452"/>
                <a:gd name="T48" fmla="*/ 3457 w 11624"/>
                <a:gd name="T49" fmla="*/ 12 h 6452"/>
                <a:gd name="T50" fmla="*/ 3717 w 11624"/>
                <a:gd name="T51" fmla="*/ 46 h 6452"/>
                <a:gd name="T52" fmla="*/ 4142 w 11624"/>
                <a:gd name="T53" fmla="*/ 157 h 6452"/>
                <a:gd name="T54" fmla="*/ 4560 w 11624"/>
                <a:gd name="T55" fmla="*/ 330 h 6452"/>
                <a:gd name="T56" fmla="*/ 4966 w 11624"/>
                <a:gd name="T57" fmla="*/ 566 h 6452"/>
                <a:gd name="T58" fmla="*/ 5360 w 11624"/>
                <a:gd name="T59" fmla="*/ 863 h 6452"/>
                <a:gd name="T60" fmla="*/ 5738 w 11624"/>
                <a:gd name="T61" fmla="*/ 1220 h 6452"/>
                <a:gd name="T62" fmla="*/ 6035 w 11624"/>
                <a:gd name="T63" fmla="*/ 1070 h 6452"/>
                <a:gd name="T64" fmla="*/ 6420 w 11624"/>
                <a:gd name="T65" fmla="*/ 736 h 6452"/>
                <a:gd name="T66" fmla="*/ 6819 w 11624"/>
                <a:gd name="T67" fmla="*/ 464 h 6452"/>
                <a:gd name="T68" fmla="*/ 7231 w 11624"/>
                <a:gd name="T69" fmla="*/ 254 h 6452"/>
                <a:gd name="T70" fmla="*/ 7652 w 11624"/>
                <a:gd name="T71" fmla="*/ 105 h 6452"/>
                <a:gd name="T72" fmla="*/ 8038 w 11624"/>
                <a:gd name="T73" fmla="*/ 26 h 6452"/>
                <a:gd name="T74" fmla="*/ 8254 w 11624"/>
                <a:gd name="T75" fmla="*/ 5 h 6452"/>
                <a:gd name="T76" fmla="*/ 8428 w 11624"/>
                <a:gd name="T77" fmla="*/ 0 h 6452"/>
                <a:gd name="T78" fmla="*/ 8820 w 11624"/>
                <a:gd name="T79" fmla="*/ 27 h 6452"/>
                <a:gd name="T80" fmla="*/ 9205 w 11624"/>
                <a:gd name="T81" fmla="*/ 107 h 6452"/>
                <a:gd name="T82" fmla="*/ 9580 w 11624"/>
                <a:gd name="T83" fmla="*/ 240 h 6452"/>
                <a:gd name="T84" fmla="*/ 9862 w 11624"/>
                <a:gd name="T85" fmla="*/ 379 h 6452"/>
                <a:gd name="T86" fmla="*/ 10190 w 11624"/>
                <a:gd name="T87" fmla="*/ 589 h 6452"/>
                <a:gd name="T88" fmla="*/ 10496 w 11624"/>
                <a:gd name="T89" fmla="*/ 840 h 6452"/>
                <a:gd name="T90" fmla="*/ 10727 w 11624"/>
                <a:gd name="T91" fmla="*/ 1078 h 6452"/>
                <a:gd name="T92" fmla="*/ 11006 w 11624"/>
                <a:gd name="T93" fmla="*/ 1433 h 6452"/>
                <a:gd name="T94" fmla="*/ 11235 w 11624"/>
                <a:gd name="T95" fmla="*/ 1820 h 6452"/>
                <a:gd name="T96" fmla="*/ 11413 w 11624"/>
                <a:gd name="T97" fmla="*/ 2230 h 6452"/>
                <a:gd name="T98" fmla="*/ 11538 w 11624"/>
                <a:gd name="T99" fmla="*/ 2659 h 6452"/>
                <a:gd name="T100" fmla="*/ 11608 w 11624"/>
                <a:gd name="T101" fmla="*/ 3101 h 6452"/>
                <a:gd name="T102" fmla="*/ 11622 w 11624"/>
                <a:gd name="T103" fmla="*/ 3551 h 6452"/>
                <a:gd name="T104" fmla="*/ 11615 w 11624"/>
                <a:gd name="T105" fmla="*/ 3728 h 6452"/>
                <a:gd name="T106" fmla="*/ 11576 w 11624"/>
                <a:gd name="T107" fmla="*/ 4119 h 6452"/>
                <a:gd name="T108" fmla="*/ 11512 w 11624"/>
                <a:gd name="T109" fmla="*/ 4507 h 6452"/>
                <a:gd name="T110" fmla="*/ 11424 w 11624"/>
                <a:gd name="T111" fmla="*/ 4890 h 6452"/>
                <a:gd name="T112" fmla="*/ 11405 w 11624"/>
                <a:gd name="T113" fmla="*/ 4918 h 6452"/>
                <a:gd name="T114" fmla="*/ 7299 w 11624"/>
                <a:gd name="T115" fmla="*/ 4929 h 6452"/>
                <a:gd name="T116" fmla="*/ 6669 w 11624"/>
                <a:gd name="T117" fmla="*/ 6438 h 6452"/>
                <a:gd name="T118" fmla="*/ 6637 w 11624"/>
                <a:gd name="T119" fmla="*/ 6452 h 6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624" h="6452">
                  <a:moveTo>
                    <a:pt x="6634" y="6452"/>
                  </a:moveTo>
                  <a:lnTo>
                    <a:pt x="6634" y="6452"/>
                  </a:lnTo>
                  <a:lnTo>
                    <a:pt x="6626" y="6452"/>
                  </a:lnTo>
                  <a:lnTo>
                    <a:pt x="6620" y="6451"/>
                  </a:lnTo>
                  <a:lnTo>
                    <a:pt x="6614" y="6449"/>
                  </a:lnTo>
                  <a:lnTo>
                    <a:pt x="6608" y="6445"/>
                  </a:lnTo>
                  <a:lnTo>
                    <a:pt x="6602" y="6442"/>
                  </a:lnTo>
                  <a:lnTo>
                    <a:pt x="6597" y="6438"/>
                  </a:lnTo>
                  <a:lnTo>
                    <a:pt x="6593" y="6432"/>
                  </a:lnTo>
                  <a:lnTo>
                    <a:pt x="6588" y="6427"/>
                  </a:lnTo>
                  <a:lnTo>
                    <a:pt x="4348" y="2710"/>
                  </a:lnTo>
                  <a:lnTo>
                    <a:pt x="3426" y="4910"/>
                  </a:lnTo>
                  <a:lnTo>
                    <a:pt x="3426" y="4910"/>
                  </a:lnTo>
                  <a:lnTo>
                    <a:pt x="3423" y="4916"/>
                  </a:lnTo>
                  <a:lnTo>
                    <a:pt x="3419" y="4924"/>
                  </a:lnTo>
                  <a:lnTo>
                    <a:pt x="3413" y="4929"/>
                  </a:lnTo>
                  <a:lnTo>
                    <a:pt x="3408" y="4934"/>
                  </a:lnTo>
                  <a:lnTo>
                    <a:pt x="3401" y="4938"/>
                  </a:lnTo>
                  <a:lnTo>
                    <a:pt x="3394" y="4941"/>
                  </a:lnTo>
                  <a:lnTo>
                    <a:pt x="3386" y="4943"/>
                  </a:lnTo>
                  <a:lnTo>
                    <a:pt x="3378" y="4944"/>
                  </a:lnTo>
                  <a:lnTo>
                    <a:pt x="3378" y="4944"/>
                  </a:lnTo>
                  <a:lnTo>
                    <a:pt x="256" y="4948"/>
                  </a:lnTo>
                  <a:lnTo>
                    <a:pt x="256" y="4948"/>
                  </a:lnTo>
                  <a:lnTo>
                    <a:pt x="248" y="4948"/>
                  </a:lnTo>
                  <a:lnTo>
                    <a:pt x="239" y="4946"/>
                  </a:lnTo>
                  <a:lnTo>
                    <a:pt x="231" y="4943"/>
                  </a:lnTo>
                  <a:lnTo>
                    <a:pt x="225" y="4938"/>
                  </a:lnTo>
                  <a:lnTo>
                    <a:pt x="219" y="4932"/>
                  </a:lnTo>
                  <a:lnTo>
                    <a:pt x="213" y="4926"/>
                  </a:lnTo>
                  <a:lnTo>
                    <a:pt x="209" y="4918"/>
                  </a:lnTo>
                  <a:lnTo>
                    <a:pt x="207" y="4911"/>
                  </a:lnTo>
                  <a:lnTo>
                    <a:pt x="207" y="4911"/>
                  </a:lnTo>
                  <a:lnTo>
                    <a:pt x="186" y="4833"/>
                  </a:lnTo>
                  <a:lnTo>
                    <a:pt x="167" y="4755"/>
                  </a:lnTo>
                  <a:lnTo>
                    <a:pt x="148" y="4677"/>
                  </a:lnTo>
                  <a:lnTo>
                    <a:pt x="131" y="4600"/>
                  </a:lnTo>
                  <a:lnTo>
                    <a:pt x="115" y="4521"/>
                  </a:lnTo>
                  <a:lnTo>
                    <a:pt x="100" y="4442"/>
                  </a:lnTo>
                  <a:lnTo>
                    <a:pt x="86" y="4363"/>
                  </a:lnTo>
                  <a:lnTo>
                    <a:pt x="73" y="4284"/>
                  </a:lnTo>
                  <a:lnTo>
                    <a:pt x="61" y="4205"/>
                  </a:lnTo>
                  <a:lnTo>
                    <a:pt x="50" y="4127"/>
                  </a:lnTo>
                  <a:lnTo>
                    <a:pt x="40" y="4048"/>
                  </a:lnTo>
                  <a:lnTo>
                    <a:pt x="31" y="3968"/>
                  </a:lnTo>
                  <a:lnTo>
                    <a:pt x="23" y="3889"/>
                  </a:lnTo>
                  <a:lnTo>
                    <a:pt x="17" y="3809"/>
                  </a:lnTo>
                  <a:lnTo>
                    <a:pt x="11" y="3729"/>
                  </a:lnTo>
                  <a:lnTo>
                    <a:pt x="6" y="3650"/>
                  </a:lnTo>
                  <a:lnTo>
                    <a:pt x="6" y="3650"/>
                  </a:lnTo>
                  <a:lnTo>
                    <a:pt x="7" y="3642"/>
                  </a:lnTo>
                  <a:lnTo>
                    <a:pt x="7" y="3642"/>
                  </a:lnTo>
                  <a:lnTo>
                    <a:pt x="3" y="3551"/>
                  </a:lnTo>
                  <a:lnTo>
                    <a:pt x="0" y="3460"/>
                  </a:lnTo>
                  <a:lnTo>
                    <a:pt x="1" y="3371"/>
                  </a:lnTo>
                  <a:lnTo>
                    <a:pt x="4" y="3280"/>
                  </a:lnTo>
                  <a:lnTo>
                    <a:pt x="9" y="3190"/>
                  </a:lnTo>
                  <a:lnTo>
                    <a:pt x="17" y="3101"/>
                  </a:lnTo>
                  <a:lnTo>
                    <a:pt x="26" y="3011"/>
                  </a:lnTo>
                  <a:lnTo>
                    <a:pt x="38" y="2922"/>
                  </a:lnTo>
                  <a:lnTo>
                    <a:pt x="52" y="2834"/>
                  </a:lnTo>
                  <a:lnTo>
                    <a:pt x="68" y="2746"/>
                  </a:lnTo>
                  <a:lnTo>
                    <a:pt x="87" y="2658"/>
                  </a:lnTo>
                  <a:lnTo>
                    <a:pt x="108" y="2571"/>
                  </a:lnTo>
                  <a:lnTo>
                    <a:pt x="131" y="2485"/>
                  </a:lnTo>
                  <a:lnTo>
                    <a:pt x="156" y="2399"/>
                  </a:lnTo>
                  <a:lnTo>
                    <a:pt x="183" y="2313"/>
                  </a:lnTo>
                  <a:lnTo>
                    <a:pt x="213" y="2229"/>
                  </a:lnTo>
                  <a:lnTo>
                    <a:pt x="244" y="2146"/>
                  </a:lnTo>
                  <a:lnTo>
                    <a:pt x="278" y="2063"/>
                  </a:lnTo>
                  <a:lnTo>
                    <a:pt x="314" y="1981"/>
                  </a:lnTo>
                  <a:lnTo>
                    <a:pt x="351" y="1900"/>
                  </a:lnTo>
                  <a:lnTo>
                    <a:pt x="391" y="1819"/>
                  </a:lnTo>
                  <a:lnTo>
                    <a:pt x="432" y="1740"/>
                  </a:lnTo>
                  <a:lnTo>
                    <a:pt x="477" y="1662"/>
                  </a:lnTo>
                  <a:lnTo>
                    <a:pt x="522" y="1584"/>
                  </a:lnTo>
                  <a:lnTo>
                    <a:pt x="570" y="1509"/>
                  </a:lnTo>
                  <a:lnTo>
                    <a:pt x="620" y="1433"/>
                  </a:lnTo>
                  <a:lnTo>
                    <a:pt x="671" y="1360"/>
                  </a:lnTo>
                  <a:lnTo>
                    <a:pt x="725" y="1287"/>
                  </a:lnTo>
                  <a:lnTo>
                    <a:pt x="780" y="1216"/>
                  </a:lnTo>
                  <a:lnTo>
                    <a:pt x="838" y="1146"/>
                  </a:lnTo>
                  <a:lnTo>
                    <a:pt x="898" y="1078"/>
                  </a:lnTo>
                  <a:lnTo>
                    <a:pt x="958" y="1011"/>
                  </a:lnTo>
                  <a:lnTo>
                    <a:pt x="958" y="1011"/>
                  </a:lnTo>
                  <a:lnTo>
                    <a:pt x="1014" y="952"/>
                  </a:lnTo>
                  <a:lnTo>
                    <a:pt x="1072" y="895"/>
                  </a:lnTo>
                  <a:lnTo>
                    <a:pt x="1129" y="840"/>
                  </a:lnTo>
                  <a:lnTo>
                    <a:pt x="1188" y="787"/>
                  </a:lnTo>
                  <a:lnTo>
                    <a:pt x="1249" y="735"/>
                  </a:lnTo>
                  <a:lnTo>
                    <a:pt x="1309" y="685"/>
                  </a:lnTo>
                  <a:lnTo>
                    <a:pt x="1372" y="636"/>
                  </a:lnTo>
                  <a:lnTo>
                    <a:pt x="1435" y="589"/>
                  </a:lnTo>
                  <a:lnTo>
                    <a:pt x="1498" y="543"/>
                  </a:lnTo>
                  <a:lnTo>
                    <a:pt x="1563" y="500"/>
                  </a:lnTo>
                  <a:lnTo>
                    <a:pt x="1629" y="458"/>
                  </a:lnTo>
                  <a:lnTo>
                    <a:pt x="1696" y="418"/>
                  </a:lnTo>
                  <a:lnTo>
                    <a:pt x="1763" y="379"/>
                  </a:lnTo>
                  <a:lnTo>
                    <a:pt x="1832" y="341"/>
                  </a:lnTo>
                  <a:lnTo>
                    <a:pt x="1901" y="307"/>
                  </a:lnTo>
                  <a:lnTo>
                    <a:pt x="1971" y="273"/>
                  </a:lnTo>
                  <a:lnTo>
                    <a:pt x="1971" y="273"/>
                  </a:lnTo>
                  <a:lnTo>
                    <a:pt x="2045" y="240"/>
                  </a:lnTo>
                  <a:lnTo>
                    <a:pt x="2119" y="209"/>
                  </a:lnTo>
                  <a:lnTo>
                    <a:pt x="2194" y="180"/>
                  </a:lnTo>
                  <a:lnTo>
                    <a:pt x="2268" y="153"/>
                  </a:lnTo>
                  <a:lnTo>
                    <a:pt x="2344" y="130"/>
                  </a:lnTo>
                  <a:lnTo>
                    <a:pt x="2421" y="107"/>
                  </a:lnTo>
                  <a:lnTo>
                    <a:pt x="2496" y="86"/>
                  </a:lnTo>
                  <a:lnTo>
                    <a:pt x="2573" y="68"/>
                  </a:lnTo>
                  <a:lnTo>
                    <a:pt x="2650" y="52"/>
                  </a:lnTo>
                  <a:lnTo>
                    <a:pt x="2727" y="38"/>
                  </a:lnTo>
                  <a:lnTo>
                    <a:pt x="2805" y="27"/>
                  </a:lnTo>
                  <a:lnTo>
                    <a:pt x="2883" y="17"/>
                  </a:lnTo>
                  <a:lnTo>
                    <a:pt x="2961" y="10"/>
                  </a:lnTo>
                  <a:lnTo>
                    <a:pt x="3039" y="4"/>
                  </a:lnTo>
                  <a:lnTo>
                    <a:pt x="3118" y="1"/>
                  </a:lnTo>
                  <a:lnTo>
                    <a:pt x="3197" y="0"/>
                  </a:lnTo>
                  <a:lnTo>
                    <a:pt x="3197" y="0"/>
                  </a:lnTo>
                  <a:lnTo>
                    <a:pt x="3240" y="0"/>
                  </a:lnTo>
                  <a:lnTo>
                    <a:pt x="3284" y="1"/>
                  </a:lnTo>
                  <a:lnTo>
                    <a:pt x="3328" y="2"/>
                  </a:lnTo>
                  <a:lnTo>
                    <a:pt x="3371" y="5"/>
                  </a:lnTo>
                  <a:lnTo>
                    <a:pt x="3414" y="7"/>
                  </a:lnTo>
                  <a:lnTo>
                    <a:pt x="3457" y="12"/>
                  </a:lnTo>
                  <a:lnTo>
                    <a:pt x="3501" y="16"/>
                  </a:lnTo>
                  <a:lnTo>
                    <a:pt x="3544" y="20"/>
                  </a:lnTo>
                  <a:lnTo>
                    <a:pt x="3587" y="26"/>
                  </a:lnTo>
                  <a:lnTo>
                    <a:pt x="3630" y="32"/>
                  </a:lnTo>
                  <a:lnTo>
                    <a:pt x="3717" y="46"/>
                  </a:lnTo>
                  <a:lnTo>
                    <a:pt x="3802" y="64"/>
                  </a:lnTo>
                  <a:lnTo>
                    <a:pt x="3888" y="83"/>
                  </a:lnTo>
                  <a:lnTo>
                    <a:pt x="3974" y="105"/>
                  </a:lnTo>
                  <a:lnTo>
                    <a:pt x="4058" y="130"/>
                  </a:lnTo>
                  <a:lnTo>
                    <a:pt x="4142" y="157"/>
                  </a:lnTo>
                  <a:lnTo>
                    <a:pt x="4226" y="187"/>
                  </a:lnTo>
                  <a:lnTo>
                    <a:pt x="4311" y="219"/>
                  </a:lnTo>
                  <a:lnTo>
                    <a:pt x="4394" y="254"/>
                  </a:lnTo>
                  <a:lnTo>
                    <a:pt x="4477" y="290"/>
                  </a:lnTo>
                  <a:lnTo>
                    <a:pt x="4560" y="330"/>
                  </a:lnTo>
                  <a:lnTo>
                    <a:pt x="4642" y="373"/>
                  </a:lnTo>
                  <a:lnTo>
                    <a:pt x="4724" y="417"/>
                  </a:lnTo>
                  <a:lnTo>
                    <a:pt x="4805" y="464"/>
                  </a:lnTo>
                  <a:lnTo>
                    <a:pt x="4886" y="514"/>
                  </a:lnTo>
                  <a:lnTo>
                    <a:pt x="4966" y="566"/>
                  </a:lnTo>
                  <a:lnTo>
                    <a:pt x="5046" y="621"/>
                  </a:lnTo>
                  <a:lnTo>
                    <a:pt x="5126" y="677"/>
                  </a:lnTo>
                  <a:lnTo>
                    <a:pt x="5205" y="736"/>
                  </a:lnTo>
                  <a:lnTo>
                    <a:pt x="5283" y="799"/>
                  </a:lnTo>
                  <a:lnTo>
                    <a:pt x="5360" y="863"/>
                  </a:lnTo>
                  <a:lnTo>
                    <a:pt x="5437" y="930"/>
                  </a:lnTo>
                  <a:lnTo>
                    <a:pt x="5514" y="999"/>
                  </a:lnTo>
                  <a:lnTo>
                    <a:pt x="5589" y="1070"/>
                  </a:lnTo>
                  <a:lnTo>
                    <a:pt x="5664" y="1144"/>
                  </a:lnTo>
                  <a:lnTo>
                    <a:pt x="5738" y="1220"/>
                  </a:lnTo>
                  <a:lnTo>
                    <a:pt x="5813" y="1299"/>
                  </a:lnTo>
                  <a:lnTo>
                    <a:pt x="5813" y="1299"/>
                  </a:lnTo>
                  <a:lnTo>
                    <a:pt x="5886" y="1220"/>
                  </a:lnTo>
                  <a:lnTo>
                    <a:pt x="5961" y="1144"/>
                  </a:lnTo>
                  <a:lnTo>
                    <a:pt x="6035" y="1070"/>
                  </a:lnTo>
                  <a:lnTo>
                    <a:pt x="6111" y="999"/>
                  </a:lnTo>
                  <a:lnTo>
                    <a:pt x="6188" y="930"/>
                  </a:lnTo>
                  <a:lnTo>
                    <a:pt x="6264" y="863"/>
                  </a:lnTo>
                  <a:lnTo>
                    <a:pt x="6342" y="799"/>
                  </a:lnTo>
                  <a:lnTo>
                    <a:pt x="6420" y="736"/>
                  </a:lnTo>
                  <a:lnTo>
                    <a:pt x="6499" y="677"/>
                  </a:lnTo>
                  <a:lnTo>
                    <a:pt x="6579" y="621"/>
                  </a:lnTo>
                  <a:lnTo>
                    <a:pt x="6659" y="566"/>
                  </a:lnTo>
                  <a:lnTo>
                    <a:pt x="6738" y="514"/>
                  </a:lnTo>
                  <a:lnTo>
                    <a:pt x="6819" y="464"/>
                  </a:lnTo>
                  <a:lnTo>
                    <a:pt x="6900" y="417"/>
                  </a:lnTo>
                  <a:lnTo>
                    <a:pt x="6983" y="373"/>
                  </a:lnTo>
                  <a:lnTo>
                    <a:pt x="7065" y="330"/>
                  </a:lnTo>
                  <a:lnTo>
                    <a:pt x="7148" y="290"/>
                  </a:lnTo>
                  <a:lnTo>
                    <a:pt x="7231" y="254"/>
                  </a:lnTo>
                  <a:lnTo>
                    <a:pt x="7314" y="219"/>
                  </a:lnTo>
                  <a:lnTo>
                    <a:pt x="7398" y="187"/>
                  </a:lnTo>
                  <a:lnTo>
                    <a:pt x="7483" y="157"/>
                  </a:lnTo>
                  <a:lnTo>
                    <a:pt x="7567" y="130"/>
                  </a:lnTo>
                  <a:lnTo>
                    <a:pt x="7652" y="105"/>
                  </a:lnTo>
                  <a:lnTo>
                    <a:pt x="7736" y="83"/>
                  </a:lnTo>
                  <a:lnTo>
                    <a:pt x="7823" y="64"/>
                  </a:lnTo>
                  <a:lnTo>
                    <a:pt x="7908" y="46"/>
                  </a:lnTo>
                  <a:lnTo>
                    <a:pt x="7995" y="32"/>
                  </a:lnTo>
                  <a:lnTo>
                    <a:pt x="8038" y="26"/>
                  </a:lnTo>
                  <a:lnTo>
                    <a:pt x="8081" y="20"/>
                  </a:lnTo>
                  <a:lnTo>
                    <a:pt x="8124" y="16"/>
                  </a:lnTo>
                  <a:lnTo>
                    <a:pt x="8167" y="12"/>
                  </a:lnTo>
                  <a:lnTo>
                    <a:pt x="8211" y="7"/>
                  </a:lnTo>
                  <a:lnTo>
                    <a:pt x="8254" y="5"/>
                  </a:lnTo>
                  <a:lnTo>
                    <a:pt x="8297" y="2"/>
                  </a:lnTo>
                  <a:lnTo>
                    <a:pt x="8341" y="1"/>
                  </a:lnTo>
                  <a:lnTo>
                    <a:pt x="8384" y="0"/>
                  </a:lnTo>
                  <a:lnTo>
                    <a:pt x="8428" y="0"/>
                  </a:lnTo>
                  <a:lnTo>
                    <a:pt x="8428" y="0"/>
                  </a:lnTo>
                  <a:lnTo>
                    <a:pt x="8506" y="1"/>
                  </a:lnTo>
                  <a:lnTo>
                    <a:pt x="8585" y="4"/>
                  </a:lnTo>
                  <a:lnTo>
                    <a:pt x="8664" y="10"/>
                  </a:lnTo>
                  <a:lnTo>
                    <a:pt x="8742" y="17"/>
                  </a:lnTo>
                  <a:lnTo>
                    <a:pt x="8820" y="27"/>
                  </a:lnTo>
                  <a:lnTo>
                    <a:pt x="8897" y="38"/>
                  </a:lnTo>
                  <a:lnTo>
                    <a:pt x="8975" y="52"/>
                  </a:lnTo>
                  <a:lnTo>
                    <a:pt x="9052" y="68"/>
                  </a:lnTo>
                  <a:lnTo>
                    <a:pt x="9129" y="86"/>
                  </a:lnTo>
                  <a:lnTo>
                    <a:pt x="9205" y="107"/>
                  </a:lnTo>
                  <a:lnTo>
                    <a:pt x="9281" y="130"/>
                  </a:lnTo>
                  <a:lnTo>
                    <a:pt x="9356" y="153"/>
                  </a:lnTo>
                  <a:lnTo>
                    <a:pt x="9431" y="180"/>
                  </a:lnTo>
                  <a:lnTo>
                    <a:pt x="9505" y="209"/>
                  </a:lnTo>
                  <a:lnTo>
                    <a:pt x="9580" y="240"/>
                  </a:lnTo>
                  <a:lnTo>
                    <a:pt x="9653" y="273"/>
                  </a:lnTo>
                  <a:lnTo>
                    <a:pt x="9653" y="273"/>
                  </a:lnTo>
                  <a:lnTo>
                    <a:pt x="9724" y="307"/>
                  </a:lnTo>
                  <a:lnTo>
                    <a:pt x="9793" y="342"/>
                  </a:lnTo>
                  <a:lnTo>
                    <a:pt x="9862" y="379"/>
                  </a:lnTo>
                  <a:lnTo>
                    <a:pt x="9929" y="418"/>
                  </a:lnTo>
                  <a:lnTo>
                    <a:pt x="9996" y="458"/>
                  </a:lnTo>
                  <a:lnTo>
                    <a:pt x="10062" y="500"/>
                  </a:lnTo>
                  <a:lnTo>
                    <a:pt x="10126" y="543"/>
                  </a:lnTo>
                  <a:lnTo>
                    <a:pt x="10190" y="589"/>
                  </a:lnTo>
                  <a:lnTo>
                    <a:pt x="10253" y="636"/>
                  </a:lnTo>
                  <a:lnTo>
                    <a:pt x="10315" y="685"/>
                  </a:lnTo>
                  <a:lnTo>
                    <a:pt x="10376" y="735"/>
                  </a:lnTo>
                  <a:lnTo>
                    <a:pt x="10436" y="787"/>
                  </a:lnTo>
                  <a:lnTo>
                    <a:pt x="10496" y="840"/>
                  </a:lnTo>
                  <a:lnTo>
                    <a:pt x="10553" y="895"/>
                  </a:lnTo>
                  <a:lnTo>
                    <a:pt x="10610" y="952"/>
                  </a:lnTo>
                  <a:lnTo>
                    <a:pt x="10666" y="1011"/>
                  </a:lnTo>
                  <a:lnTo>
                    <a:pt x="10666" y="1011"/>
                  </a:lnTo>
                  <a:lnTo>
                    <a:pt x="10727" y="1078"/>
                  </a:lnTo>
                  <a:lnTo>
                    <a:pt x="10786" y="1146"/>
                  </a:lnTo>
                  <a:lnTo>
                    <a:pt x="10845" y="1216"/>
                  </a:lnTo>
                  <a:lnTo>
                    <a:pt x="10900" y="1287"/>
                  </a:lnTo>
                  <a:lnTo>
                    <a:pt x="10954" y="1360"/>
                  </a:lnTo>
                  <a:lnTo>
                    <a:pt x="11006" y="1433"/>
                  </a:lnTo>
                  <a:lnTo>
                    <a:pt x="11055" y="1509"/>
                  </a:lnTo>
                  <a:lnTo>
                    <a:pt x="11103" y="1584"/>
                  </a:lnTo>
                  <a:lnTo>
                    <a:pt x="11148" y="1662"/>
                  </a:lnTo>
                  <a:lnTo>
                    <a:pt x="11192" y="1740"/>
                  </a:lnTo>
                  <a:lnTo>
                    <a:pt x="11235" y="1820"/>
                  </a:lnTo>
                  <a:lnTo>
                    <a:pt x="11273" y="1900"/>
                  </a:lnTo>
                  <a:lnTo>
                    <a:pt x="11311" y="1981"/>
                  </a:lnTo>
                  <a:lnTo>
                    <a:pt x="11347" y="2063"/>
                  </a:lnTo>
                  <a:lnTo>
                    <a:pt x="11381" y="2146"/>
                  </a:lnTo>
                  <a:lnTo>
                    <a:pt x="11413" y="2230"/>
                  </a:lnTo>
                  <a:lnTo>
                    <a:pt x="11442" y="2314"/>
                  </a:lnTo>
                  <a:lnTo>
                    <a:pt x="11469" y="2400"/>
                  </a:lnTo>
                  <a:lnTo>
                    <a:pt x="11494" y="2485"/>
                  </a:lnTo>
                  <a:lnTo>
                    <a:pt x="11517" y="2571"/>
                  </a:lnTo>
                  <a:lnTo>
                    <a:pt x="11538" y="2659"/>
                  </a:lnTo>
                  <a:lnTo>
                    <a:pt x="11556" y="2746"/>
                  </a:lnTo>
                  <a:lnTo>
                    <a:pt x="11573" y="2835"/>
                  </a:lnTo>
                  <a:lnTo>
                    <a:pt x="11587" y="2922"/>
                  </a:lnTo>
                  <a:lnTo>
                    <a:pt x="11598" y="3012"/>
                  </a:lnTo>
                  <a:lnTo>
                    <a:pt x="11608" y="3101"/>
                  </a:lnTo>
                  <a:lnTo>
                    <a:pt x="11616" y="3190"/>
                  </a:lnTo>
                  <a:lnTo>
                    <a:pt x="11621" y="3281"/>
                  </a:lnTo>
                  <a:lnTo>
                    <a:pt x="11624" y="3371"/>
                  </a:lnTo>
                  <a:lnTo>
                    <a:pt x="11624" y="3461"/>
                  </a:lnTo>
                  <a:lnTo>
                    <a:pt x="11622" y="3551"/>
                  </a:lnTo>
                  <a:lnTo>
                    <a:pt x="11619" y="3642"/>
                  </a:lnTo>
                  <a:lnTo>
                    <a:pt x="11619" y="3642"/>
                  </a:lnTo>
                  <a:lnTo>
                    <a:pt x="11619" y="3650"/>
                  </a:lnTo>
                  <a:lnTo>
                    <a:pt x="11619" y="3650"/>
                  </a:lnTo>
                  <a:lnTo>
                    <a:pt x="11615" y="3728"/>
                  </a:lnTo>
                  <a:lnTo>
                    <a:pt x="11608" y="3807"/>
                  </a:lnTo>
                  <a:lnTo>
                    <a:pt x="11602" y="3885"/>
                  </a:lnTo>
                  <a:lnTo>
                    <a:pt x="11594" y="3962"/>
                  </a:lnTo>
                  <a:lnTo>
                    <a:pt x="11586" y="4041"/>
                  </a:lnTo>
                  <a:lnTo>
                    <a:pt x="11576" y="4119"/>
                  </a:lnTo>
                  <a:lnTo>
                    <a:pt x="11565" y="4197"/>
                  </a:lnTo>
                  <a:lnTo>
                    <a:pt x="11553" y="4275"/>
                  </a:lnTo>
                  <a:lnTo>
                    <a:pt x="11541" y="4352"/>
                  </a:lnTo>
                  <a:lnTo>
                    <a:pt x="11527" y="4430"/>
                  </a:lnTo>
                  <a:lnTo>
                    <a:pt x="11512" y="4507"/>
                  </a:lnTo>
                  <a:lnTo>
                    <a:pt x="11497" y="4585"/>
                  </a:lnTo>
                  <a:lnTo>
                    <a:pt x="11480" y="4661"/>
                  </a:lnTo>
                  <a:lnTo>
                    <a:pt x="11462" y="4738"/>
                  </a:lnTo>
                  <a:lnTo>
                    <a:pt x="11444" y="4815"/>
                  </a:lnTo>
                  <a:lnTo>
                    <a:pt x="11424" y="4890"/>
                  </a:lnTo>
                  <a:lnTo>
                    <a:pt x="11424" y="4890"/>
                  </a:lnTo>
                  <a:lnTo>
                    <a:pt x="11421" y="4899"/>
                  </a:lnTo>
                  <a:lnTo>
                    <a:pt x="11417" y="4906"/>
                  </a:lnTo>
                  <a:lnTo>
                    <a:pt x="11412" y="4913"/>
                  </a:lnTo>
                  <a:lnTo>
                    <a:pt x="11405" y="4918"/>
                  </a:lnTo>
                  <a:lnTo>
                    <a:pt x="11399" y="4923"/>
                  </a:lnTo>
                  <a:lnTo>
                    <a:pt x="11391" y="4927"/>
                  </a:lnTo>
                  <a:lnTo>
                    <a:pt x="11382" y="4929"/>
                  </a:lnTo>
                  <a:lnTo>
                    <a:pt x="11374" y="4929"/>
                  </a:lnTo>
                  <a:lnTo>
                    <a:pt x="7299" y="4929"/>
                  </a:lnTo>
                  <a:lnTo>
                    <a:pt x="6681" y="6421"/>
                  </a:lnTo>
                  <a:lnTo>
                    <a:pt x="6681" y="6421"/>
                  </a:lnTo>
                  <a:lnTo>
                    <a:pt x="6678" y="6427"/>
                  </a:lnTo>
                  <a:lnTo>
                    <a:pt x="6674" y="6432"/>
                  </a:lnTo>
                  <a:lnTo>
                    <a:pt x="6669" y="6438"/>
                  </a:lnTo>
                  <a:lnTo>
                    <a:pt x="6664" y="6442"/>
                  </a:lnTo>
                  <a:lnTo>
                    <a:pt x="6657" y="6446"/>
                  </a:lnTo>
                  <a:lnTo>
                    <a:pt x="6651" y="6449"/>
                  </a:lnTo>
                  <a:lnTo>
                    <a:pt x="6645" y="6451"/>
                  </a:lnTo>
                  <a:lnTo>
                    <a:pt x="6637" y="6452"/>
                  </a:lnTo>
                  <a:lnTo>
                    <a:pt x="6637" y="6452"/>
                  </a:lnTo>
                  <a:lnTo>
                    <a:pt x="6634" y="6452"/>
                  </a:lnTo>
                  <a:lnTo>
                    <a:pt x="6634" y="6452"/>
                  </a:lnTo>
                  <a:close/>
                </a:path>
              </a:pathLst>
            </a:custGeom>
            <a:solidFill>
              <a:srgbClr val="E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3133725" y="3171825"/>
              <a:ext cx="3403600" cy="2062163"/>
            </a:xfrm>
            <a:custGeom>
              <a:avLst/>
              <a:gdLst>
                <a:gd name="T0" fmla="*/ 5350 w 10719"/>
                <a:gd name="T1" fmla="*/ 6492 h 6494"/>
                <a:gd name="T2" fmla="*/ 5283 w 10719"/>
                <a:gd name="T3" fmla="*/ 6457 h 6494"/>
                <a:gd name="T4" fmla="*/ 4927 w 10719"/>
                <a:gd name="T5" fmla="*/ 6266 h 6494"/>
                <a:gd name="T6" fmla="*/ 4394 w 10719"/>
                <a:gd name="T7" fmla="*/ 5962 h 6494"/>
                <a:gd name="T8" fmla="*/ 3899 w 10719"/>
                <a:gd name="T9" fmla="*/ 5654 h 6494"/>
                <a:gd name="T10" fmla="*/ 3538 w 10719"/>
                <a:gd name="T11" fmla="*/ 5410 h 6494"/>
                <a:gd name="T12" fmla="*/ 3157 w 10719"/>
                <a:gd name="T13" fmla="*/ 5136 h 6494"/>
                <a:gd name="T14" fmla="*/ 2767 w 10719"/>
                <a:gd name="T15" fmla="*/ 4833 h 6494"/>
                <a:gd name="T16" fmla="*/ 2440 w 10719"/>
                <a:gd name="T17" fmla="*/ 4561 h 6494"/>
                <a:gd name="T18" fmla="*/ 2031 w 10719"/>
                <a:gd name="T19" fmla="*/ 4189 h 6494"/>
                <a:gd name="T20" fmla="*/ 1650 w 10719"/>
                <a:gd name="T21" fmla="*/ 3808 h 6494"/>
                <a:gd name="T22" fmla="*/ 1300 w 10719"/>
                <a:gd name="T23" fmla="*/ 3418 h 6494"/>
                <a:gd name="T24" fmla="*/ 1120 w 10719"/>
                <a:gd name="T25" fmla="*/ 3201 h 6494"/>
                <a:gd name="T26" fmla="*/ 933 w 10719"/>
                <a:gd name="T27" fmla="*/ 2959 h 6494"/>
                <a:gd name="T28" fmla="*/ 758 w 10719"/>
                <a:gd name="T29" fmla="*/ 2714 h 6494"/>
                <a:gd name="T30" fmla="*/ 595 w 10719"/>
                <a:gd name="T31" fmla="*/ 2467 h 6494"/>
                <a:gd name="T32" fmla="*/ 442 w 10719"/>
                <a:gd name="T33" fmla="*/ 2217 h 6494"/>
                <a:gd name="T34" fmla="*/ 302 w 10719"/>
                <a:gd name="T35" fmla="*/ 1966 h 6494"/>
                <a:gd name="T36" fmla="*/ 173 w 10719"/>
                <a:gd name="T37" fmla="*/ 1712 h 6494"/>
                <a:gd name="T38" fmla="*/ 58 w 10719"/>
                <a:gd name="T39" fmla="*/ 1456 h 6494"/>
                <a:gd name="T40" fmla="*/ 4 w 10719"/>
                <a:gd name="T41" fmla="*/ 1326 h 6494"/>
                <a:gd name="T42" fmla="*/ 0 w 10719"/>
                <a:gd name="T43" fmla="*/ 1301 h 6494"/>
                <a:gd name="T44" fmla="*/ 8 w 10719"/>
                <a:gd name="T45" fmla="*/ 1276 h 6494"/>
                <a:gd name="T46" fmla="*/ 21 w 10719"/>
                <a:gd name="T47" fmla="*/ 1264 h 6494"/>
                <a:gd name="T48" fmla="*/ 45 w 10719"/>
                <a:gd name="T49" fmla="*/ 1254 h 6494"/>
                <a:gd name="T50" fmla="*/ 3963 w 10719"/>
                <a:gd name="T51" fmla="*/ 31 h 6494"/>
                <a:gd name="T52" fmla="*/ 3980 w 10719"/>
                <a:gd name="T53" fmla="*/ 10 h 6494"/>
                <a:gd name="T54" fmla="*/ 4006 w 10719"/>
                <a:gd name="T55" fmla="*/ 0 h 6494"/>
                <a:gd name="T56" fmla="*/ 4017 w 10719"/>
                <a:gd name="T57" fmla="*/ 0 h 6494"/>
                <a:gd name="T58" fmla="*/ 4042 w 10719"/>
                <a:gd name="T59" fmla="*/ 10 h 6494"/>
                <a:gd name="T60" fmla="*/ 6315 w 10719"/>
                <a:gd name="T61" fmla="*/ 3658 h 6494"/>
                <a:gd name="T62" fmla="*/ 7287 w 10719"/>
                <a:gd name="T63" fmla="*/ 1294 h 6494"/>
                <a:gd name="T64" fmla="*/ 7312 w 10719"/>
                <a:gd name="T65" fmla="*/ 1278 h 6494"/>
                <a:gd name="T66" fmla="*/ 10667 w 10719"/>
                <a:gd name="T67" fmla="*/ 1274 h 6494"/>
                <a:gd name="T68" fmla="*/ 10692 w 10719"/>
                <a:gd name="T69" fmla="*/ 1281 h 6494"/>
                <a:gd name="T70" fmla="*/ 10710 w 10719"/>
                <a:gd name="T71" fmla="*/ 1298 h 6494"/>
                <a:gd name="T72" fmla="*/ 10717 w 10719"/>
                <a:gd name="T73" fmla="*/ 1315 h 6494"/>
                <a:gd name="T74" fmla="*/ 10717 w 10719"/>
                <a:gd name="T75" fmla="*/ 1340 h 6494"/>
                <a:gd name="T76" fmla="*/ 10661 w 10719"/>
                <a:gd name="T77" fmla="*/ 1474 h 6494"/>
                <a:gd name="T78" fmla="*/ 10545 w 10719"/>
                <a:gd name="T79" fmla="*/ 1729 h 6494"/>
                <a:gd name="T80" fmla="*/ 10416 w 10719"/>
                <a:gd name="T81" fmla="*/ 1982 h 6494"/>
                <a:gd name="T82" fmla="*/ 10276 w 10719"/>
                <a:gd name="T83" fmla="*/ 2232 h 6494"/>
                <a:gd name="T84" fmla="*/ 10123 w 10719"/>
                <a:gd name="T85" fmla="*/ 2482 h 6494"/>
                <a:gd name="T86" fmla="*/ 9959 w 10719"/>
                <a:gd name="T87" fmla="*/ 2728 h 6494"/>
                <a:gd name="T88" fmla="*/ 9784 w 10719"/>
                <a:gd name="T89" fmla="*/ 2971 h 6494"/>
                <a:gd name="T90" fmla="*/ 9598 w 10719"/>
                <a:gd name="T91" fmla="*/ 3213 h 6494"/>
                <a:gd name="T92" fmla="*/ 9418 w 10719"/>
                <a:gd name="T93" fmla="*/ 3430 h 6494"/>
                <a:gd name="T94" fmla="*/ 9068 w 10719"/>
                <a:gd name="T95" fmla="*/ 3818 h 6494"/>
                <a:gd name="T96" fmla="*/ 8688 w 10719"/>
                <a:gd name="T97" fmla="*/ 4197 h 6494"/>
                <a:gd name="T98" fmla="*/ 8279 w 10719"/>
                <a:gd name="T99" fmla="*/ 4568 h 6494"/>
                <a:gd name="T100" fmla="*/ 7953 w 10719"/>
                <a:gd name="T101" fmla="*/ 4839 h 6494"/>
                <a:gd name="T102" fmla="*/ 7563 w 10719"/>
                <a:gd name="T103" fmla="*/ 5141 h 6494"/>
                <a:gd name="T104" fmla="*/ 7184 w 10719"/>
                <a:gd name="T105" fmla="*/ 5414 h 6494"/>
                <a:gd name="T106" fmla="*/ 6823 w 10719"/>
                <a:gd name="T107" fmla="*/ 5656 h 6494"/>
                <a:gd name="T108" fmla="*/ 6331 w 10719"/>
                <a:gd name="T109" fmla="*/ 5964 h 6494"/>
                <a:gd name="T110" fmla="*/ 5799 w 10719"/>
                <a:gd name="T111" fmla="*/ 6267 h 6494"/>
                <a:gd name="T112" fmla="*/ 5444 w 10719"/>
                <a:gd name="T113" fmla="*/ 6457 h 6494"/>
                <a:gd name="T114" fmla="*/ 5377 w 10719"/>
                <a:gd name="T115" fmla="*/ 6492 h 6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19" h="6494">
                  <a:moveTo>
                    <a:pt x="5364" y="6494"/>
                  </a:moveTo>
                  <a:lnTo>
                    <a:pt x="5364" y="6494"/>
                  </a:lnTo>
                  <a:lnTo>
                    <a:pt x="5356" y="6494"/>
                  </a:lnTo>
                  <a:lnTo>
                    <a:pt x="5350" y="6492"/>
                  </a:lnTo>
                  <a:lnTo>
                    <a:pt x="5343" y="6490"/>
                  </a:lnTo>
                  <a:lnTo>
                    <a:pt x="5338" y="6487"/>
                  </a:lnTo>
                  <a:lnTo>
                    <a:pt x="5338" y="6487"/>
                  </a:lnTo>
                  <a:lnTo>
                    <a:pt x="5283" y="6457"/>
                  </a:lnTo>
                  <a:lnTo>
                    <a:pt x="5201" y="6414"/>
                  </a:lnTo>
                  <a:lnTo>
                    <a:pt x="5201" y="6414"/>
                  </a:lnTo>
                  <a:lnTo>
                    <a:pt x="5031" y="6323"/>
                  </a:lnTo>
                  <a:lnTo>
                    <a:pt x="4927" y="6266"/>
                  </a:lnTo>
                  <a:lnTo>
                    <a:pt x="4809" y="6201"/>
                  </a:lnTo>
                  <a:lnTo>
                    <a:pt x="4680" y="6129"/>
                  </a:lnTo>
                  <a:lnTo>
                    <a:pt x="4542" y="6049"/>
                  </a:lnTo>
                  <a:lnTo>
                    <a:pt x="4394" y="5962"/>
                  </a:lnTo>
                  <a:lnTo>
                    <a:pt x="4236" y="5866"/>
                  </a:lnTo>
                  <a:lnTo>
                    <a:pt x="4071" y="5764"/>
                  </a:lnTo>
                  <a:lnTo>
                    <a:pt x="3986" y="5710"/>
                  </a:lnTo>
                  <a:lnTo>
                    <a:pt x="3899" y="5654"/>
                  </a:lnTo>
                  <a:lnTo>
                    <a:pt x="3811" y="5595"/>
                  </a:lnTo>
                  <a:lnTo>
                    <a:pt x="3721" y="5535"/>
                  </a:lnTo>
                  <a:lnTo>
                    <a:pt x="3631" y="5473"/>
                  </a:lnTo>
                  <a:lnTo>
                    <a:pt x="3538" y="5410"/>
                  </a:lnTo>
                  <a:lnTo>
                    <a:pt x="3444" y="5345"/>
                  </a:lnTo>
                  <a:lnTo>
                    <a:pt x="3350" y="5277"/>
                  </a:lnTo>
                  <a:lnTo>
                    <a:pt x="3254" y="5208"/>
                  </a:lnTo>
                  <a:lnTo>
                    <a:pt x="3157" y="5136"/>
                  </a:lnTo>
                  <a:lnTo>
                    <a:pt x="3060" y="5063"/>
                  </a:lnTo>
                  <a:lnTo>
                    <a:pt x="2963" y="4988"/>
                  </a:lnTo>
                  <a:lnTo>
                    <a:pt x="2865" y="4912"/>
                  </a:lnTo>
                  <a:lnTo>
                    <a:pt x="2767" y="4833"/>
                  </a:lnTo>
                  <a:lnTo>
                    <a:pt x="2767" y="4833"/>
                  </a:lnTo>
                  <a:lnTo>
                    <a:pt x="2656" y="4743"/>
                  </a:lnTo>
                  <a:lnTo>
                    <a:pt x="2547" y="4653"/>
                  </a:lnTo>
                  <a:lnTo>
                    <a:pt x="2440" y="4561"/>
                  </a:lnTo>
                  <a:lnTo>
                    <a:pt x="2336" y="4469"/>
                  </a:lnTo>
                  <a:lnTo>
                    <a:pt x="2232" y="4376"/>
                  </a:lnTo>
                  <a:lnTo>
                    <a:pt x="2130" y="4283"/>
                  </a:lnTo>
                  <a:lnTo>
                    <a:pt x="2031" y="4189"/>
                  </a:lnTo>
                  <a:lnTo>
                    <a:pt x="1933" y="4094"/>
                  </a:lnTo>
                  <a:lnTo>
                    <a:pt x="1837" y="3999"/>
                  </a:lnTo>
                  <a:lnTo>
                    <a:pt x="1742" y="3904"/>
                  </a:lnTo>
                  <a:lnTo>
                    <a:pt x="1650" y="3808"/>
                  </a:lnTo>
                  <a:lnTo>
                    <a:pt x="1559" y="3711"/>
                  </a:lnTo>
                  <a:lnTo>
                    <a:pt x="1471" y="3614"/>
                  </a:lnTo>
                  <a:lnTo>
                    <a:pt x="1384" y="3516"/>
                  </a:lnTo>
                  <a:lnTo>
                    <a:pt x="1300" y="3418"/>
                  </a:lnTo>
                  <a:lnTo>
                    <a:pt x="1217" y="3320"/>
                  </a:lnTo>
                  <a:lnTo>
                    <a:pt x="1217" y="3320"/>
                  </a:lnTo>
                  <a:lnTo>
                    <a:pt x="1168" y="3260"/>
                  </a:lnTo>
                  <a:lnTo>
                    <a:pt x="1120" y="3201"/>
                  </a:lnTo>
                  <a:lnTo>
                    <a:pt x="1072" y="3141"/>
                  </a:lnTo>
                  <a:lnTo>
                    <a:pt x="1024" y="3080"/>
                  </a:lnTo>
                  <a:lnTo>
                    <a:pt x="978" y="3020"/>
                  </a:lnTo>
                  <a:lnTo>
                    <a:pt x="933" y="2959"/>
                  </a:lnTo>
                  <a:lnTo>
                    <a:pt x="888" y="2898"/>
                  </a:lnTo>
                  <a:lnTo>
                    <a:pt x="844" y="2837"/>
                  </a:lnTo>
                  <a:lnTo>
                    <a:pt x="801" y="2776"/>
                  </a:lnTo>
                  <a:lnTo>
                    <a:pt x="758" y="2714"/>
                  </a:lnTo>
                  <a:lnTo>
                    <a:pt x="716" y="2652"/>
                  </a:lnTo>
                  <a:lnTo>
                    <a:pt x="675" y="2591"/>
                  </a:lnTo>
                  <a:lnTo>
                    <a:pt x="635" y="2529"/>
                  </a:lnTo>
                  <a:lnTo>
                    <a:pt x="595" y="2467"/>
                  </a:lnTo>
                  <a:lnTo>
                    <a:pt x="556" y="2405"/>
                  </a:lnTo>
                  <a:lnTo>
                    <a:pt x="517" y="2342"/>
                  </a:lnTo>
                  <a:lnTo>
                    <a:pt x="479" y="2280"/>
                  </a:lnTo>
                  <a:lnTo>
                    <a:pt x="442" y="2217"/>
                  </a:lnTo>
                  <a:lnTo>
                    <a:pt x="407" y="2155"/>
                  </a:lnTo>
                  <a:lnTo>
                    <a:pt x="371" y="2092"/>
                  </a:lnTo>
                  <a:lnTo>
                    <a:pt x="337" y="2028"/>
                  </a:lnTo>
                  <a:lnTo>
                    <a:pt x="302" y="1966"/>
                  </a:lnTo>
                  <a:lnTo>
                    <a:pt x="270" y="1902"/>
                  </a:lnTo>
                  <a:lnTo>
                    <a:pt x="236" y="1839"/>
                  </a:lnTo>
                  <a:lnTo>
                    <a:pt x="205" y="1775"/>
                  </a:lnTo>
                  <a:lnTo>
                    <a:pt x="173" y="1712"/>
                  </a:lnTo>
                  <a:lnTo>
                    <a:pt x="144" y="1648"/>
                  </a:lnTo>
                  <a:lnTo>
                    <a:pt x="114" y="1584"/>
                  </a:lnTo>
                  <a:lnTo>
                    <a:pt x="86" y="1519"/>
                  </a:lnTo>
                  <a:lnTo>
                    <a:pt x="58" y="1456"/>
                  </a:lnTo>
                  <a:lnTo>
                    <a:pt x="31" y="1392"/>
                  </a:lnTo>
                  <a:lnTo>
                    <a:pt x="4" y="1327"/>
                  </a:lnTo>
                  <a:lnTo>
                    <a:pt x="4" y="1326"/>
                  </a:lnTo>
                  <a:lnTo>
                    <a:pt x="4" y="1326"/>
                  </a:lnTo>
                  <a:lnTo>
                    <a:pt x="2" y="1320"/>
                  </a:lnTo>
                  <a:lnTo>
                    <a:pt x="0" y="1313"/>
                  </a:lnTo>
                  <a:lnTo>
                    <a:pt x="0" y="1308"/>
                  </a:lnTo>
                  <a:lnTo>
                    <a:pt x="0" y="1301"/>
                  </a:lnTo>
                  <a:lnTo>
                    <a:pt x="1" y="1295"/>
                  </a:lnTo>
                  <a:lnTo>
                    <a:pt x="2" y="1288"/>
                  </a:lnTo>
                  <a:lnTo>
                    <a:pt x="5" y="1283"/>
                  </a:lnTo>
                  <a:lnTo>
                    <a:pt x="8" y="1276"/>
                  </a:lnTo>
                  <a:lnTo>
                    <a:pt x="8" y="1276"/>
                  </a:lnTo>
                  <a:lnTo>
                    <a:pt x="11" y="1272"/>
                  </a:lnTo>
                  <a:lnTo>
                    <a:pt x="16" y="1267"/>
                  </a:lnTo>
                  <a:lnTo>
                    <a:pt x="21" y="1264"/>
                  </a:lnTo>
                  <a:lnTo>
                    <a:pt x="27" y="1260"/>
                  </a:lnTo>
                  <a:lnTo>
                    <a:pt x="32" y="1257"/>
                  </a:lnTo>
                  <a:lnTo>
                    <a:pt x="38" y="1255"/>
                  </a:lnTo>
                  <a:lnTo>
                    <a:pt x="45" y="1254"/>
                  </a:lnTo>
                  <a:lnTo>
                    <a:pt x="51" y="1254"/>
                  </a:lnTo>
                  <a:lnTo>
                    <a:pt x="3445" y="1254"/>
                  </a:lnTo>
                  <a:lnTo>
                    <a:pt x="3963" y="31"/>
                  </a:lnTo>
                  <a:lnTo>
                    <a:pt x="3963" y="31"/>
                  </a:lnTo>
                  <a:lnTo>
                    <a:pt x="3966" y="25"/>
                  </a:lnTo>
                  <a:lnTo>
                    <a:pt x="3971" y="19"/>
                  </a:lnTo>
                  <a:lnTo>
                    <a:pt x="3975" y="14"/>
                  </a:lnTo>
                  <a:lnTo>
                    <a:pt x="3980" y="10"/>
                  </a:lnTo>
                  <a:lnTo>
                    <a:pt x="3987" y="5"/>
                  </a:lnTo>
                  <a:lnTo>
                    <a:pt x="3993" y="3"/>
                  </a:lnTo>
                  <a:lnTo>
                    <a:pt x="4000" y="1"/>
                  </a:lnTo>
                  <a:lnTo>
                    <a:pt x="4006" y="0"/>
                  </a:lnTo>
                  <a:lnTo>
                    <a:pt x="4006" y="0"/>
                  </a:lnTo>
                  <a:lnTo>
                    <a:pt x="4011" y="0"/>
                  </a:lnTo>
                  <a:lnTo>
                    <a:pt x="4011" y="0"/>
                  </a:lnTo>
                  <a:lnTo>
                    <a:pt x="4017" y="0"/>
                  </a:lnTo>
                  <a:lnTo>
                    <a:pt x="4024" y="1"/>
                  </a:lnTo>
                  <a:lnTo>
                    <a:pt x="4030" y="3"/>
                  </a:lnTo>
                  <a:lnTo>
                    <a:pt x="4036" y="6"/>
                  </a:lnTo>
                  <a:lnTo>
                    <a:pt x="4042" y="10"/>
                  </a:lnTo>
                  <a:lnTo>
                    <a:pt x="4046" y="14"/>
                  </a:lnTo>
                  <a:lnTo>
                    <a:pt x="4051" y="18"/>
                  </a:lnTo>
                  <a:lnTo>
                    <a:pt x="4055" y="24"/>
                  </a:lnTo>
                  <a:lnTo>
                    <a:pt x="6315" y="3658"/>
                  </a:lnTo>
                  <a:lnTo>
                    <a:pt x="7280" y="1307"/>
                  </a:lnTo>
                  <a:lnTo>
                    <a:pt x="7280" y="1307"/>
                  </a:lnTo>
                  <a:lnTo>
                    <a:pt x="7283" y="1300"/>
                  </a:lnTo>
                  <a:lnTo>
                    <a:pt x="7287" y="1294"/>
                  </a:lnTo>
                  <a:lnTo>
                    <a:pt x="7293" y="1288"/>
                  </a:lnTo>
                  <a:lnTo>
                    <a:pt x="7299" y="1284"/>
                  </a:lnTo>
                  <a:lnTo>
                    <a:pt x="7306" y="1280"/>
                  </a:lnTo>
                  <a:lnTo>
                    <a:pt x="7312" y="1278"/>
                  </a:lnTo>
                  <a:lnTo>
                    <a:pt x="7320" y="1275"/>
                  </a:lnTo>
                  <a:lnTo>
                    <a:pt x="7327" y="1274"/>
                  </a:lnTo>
                  <a:lnTo>
                    <a:pt x="10667" y="1274"/>
                  </a:lnTo>
                  <a:lnTo>
                    <a:pt x="10667" y="1274"/>
                  </a:lnTo>
                  <a:lnTo>
                    <a:pt x="10673" y="1275"/>
                  </a:lnTo>
                  <a:lnTo>
                    <a:pt x="10680" y="1276"/>
                  </a:lnTo>
                  <a:lnTo>
                    <a:pt x="10686" y="1279"/>
                  </a:lnTo>
                  <a:lnTo>
                    <a:pt x="10692" y="1281"/>
                  </a:lnTo>
                  <a:lnTo>
                    <a:pt x="10697" y="1284"/>
                  </a:lnTo>
                  <a:lnTo>
                    <a:pt x="10702" y="1288"/>
                  </a:lnTo>
                  <a:lnTo>
                    <a:pt x="10707" y="1293"/>
                  </a:lnTo>
                  <a:lnTo>
                    <a:pt x="10710" y="1298"/>
                  </a:lnTo>
                  <a:lnTo>
                    <a:pt x="10710" y="1298"/>
                  </a:lnTo>
                  <a:lnTo>
                    <a:pt x="10713" y="1303"/>
                  </a:lnTo>
                  <a:lnTo>
                    <a:pt x="10716" y="1309"/>
                  </a:lnTo>
                  <a:lnTo>
                    <a:pt x="10717" y="1315"/>
                  </a:lnTo>
                  <a:lnTo>
                    <a:pt x="10719" y="1322"/>
                  </a:lnTo>
                  <a:lnTo>
                    <a:pt x="10719" y="1327"/>
                  </a:lnTo>
                  <a:lnTo>
                    <a:pt x="10719" y="1334"/>
                  </a:lnTo>
                  <a:lnTo>
                    <a:pt x="10717" y="1340"/>
                  </a:lnTo>
                  <a:lnTo>
                    <a:pt x="10715" y="1347"/>
                  </a:lnTo>
                  <a:lnTo>
                    <a:pt x="10715" y="1347"/>
                  </a:lnTo>
                  <a:lnTo>
                    <a:pt x="10688" y="1410"/>
                  </a:lnTo>
                  <a:lnTo>
                    <a:pt x="10661" y="1474"/>
                  </a:lnTo>
                  <a:lnTo>
                    <a:pt x="10633" y="1538"/>
                  </a:lnTo>
                  <a:lnTo>
                    <a:pt x="10604" y="1602"/>
                  </a:lnTo>
                  <a:lnTo>
                    <a:pt x="10575" y="1665"/>
                  </a:lnTo>
                  <a:lnTo>
                    <a:pt x="10545" y="1729"/>
                  </a:lnTo>
                  <a:lnTo>
                    <a:pt x="10513" y="1792"/>
                  </a:lnTo>
                  <a:lnTo>
                    <a:pt x="10482" y="1855"/>
                  </a:lnTo>
                  <a:lnTo>
                    <a:pt x="10450" y="1919"/>
                  </a:lnTo>
                  <a:lnTo>
                    <a:pt x="10416" y="1982"/>
                  </a:lnTo>
                  <a:lnTo>
                    <a:pt x="10382" y="2044"/>
                  </a:lnTo>
                  <a:lnTo>
                    <a:pt x="10347" y="2107"/>
                  </a:lnTo>
                  <a:lnTo>
                    <a:pt x="10311" y="2170"/>
                  </a:lnTo>
                  <a:lnTo>
                    <a:pt x="10276" y="2232"/>
                  </a:lnTo>
                  <a:lnTo>
                    <a:pt x="10239" y="2295"/>
                  </a:lnTo>
                  <a:lnTo>
                    <a:pt x="10201" y="2358"/>
                  </a:lnTo>
                  <a:lnTo>
                    <a:pt x="10162" y="2419"/>
                  </a:lnTo>
                  <a:lnTo>
                    <a:pt x="10123" y="2482"/>
                  </a:lnTo>
                  <a:lnTo>
                    <a:pt x="10084" y="2543"/>
                  </a:lnTo>
                  <a:lnTo>
                    <a:pt x="10042" y="2605"/>
                  </a:lnTo>
                  <a:lnTo>
                    <a:pt x="10001" y="2666"/>
                  </a:lnTo>
                  <a:lnTo>
                    <a:pt x="9959" y="2728"/>
                  </a:lnTo>
                  <a:lnTo>
                    <a:pt x="9917" y="2788"/>
                  </a:lnTo>
                  <a:lnTo>
                    <a:pt x="9873" y="2850"/>
                  </a:lnTo>
                  <a:lnTo>
                    <a:pt x="9830" y="2911"/>
                  </a:lnTo>
                  <a:lnTo>
                    <a:pt x="9784" y="2971"/>
                  </a:lnTo>
                  <a:lnTo>
                    <a:pt x="9739" y="3033"/>
                  </a:lnTo>
                  <a:lnTo>
                    <a:pt x="9693" y="3092"/>
                  </a:lnTo>
                  <a:lnTo>
                    <a:pt x="9646" y="3152"/>
                  </a:lnTo>
                  <a:lnTo>
                    <a:pt x="9598" y="3213"/>
                  </a:lnTo>
                  <a:lnTo>
                    <a:pt x="9550" y="3272"/>
                  </a:lnTo>
                  <a:lnTo>
                    <a:pt x="9500" y="3332"/>
                  </a:lnTo>
                  <a:lnTo>
                    <a:pt x="9500" y="3332"/>
                  </a:lnTo>
                  <a:lnTo>
                    <a:pt x="9418" y="3430"/>
                  </a:lnTo>
                  <a:lnTo>
                    <a:pt x="9333" y="3527"/>
                  </a:lnTo>
                  <a:lnTo>
                    <a:pt x="9247" y="3624"/>
                  </a:lnTo>
                  <a:lnTo>
                    <a:pt x="9158" y="3722"/>
                  </a:lnTo>
                  <a:lnTo>
                    <a:pt x="9068" y="3818"/>
                  </a:lnTo>
                  <a:lnTo>
                    <a:pt x="8975" y="3913"/>
                  </a:lnTo>
                  <a:lnTo>
                    <a:pt x="8881" y="4009"/>
                  </a:lnTo>
                  <a:lnTo>
                    <a:pt x="8785" y="4103"/>
                  </a:lnTo>
                  <a:lnTo>
                    <a:pt x="8688" y="4197"/>
                  </a:lnTo>
                  <a:lnTo>
                    <a:pt x="8588" y="4291"/>
                  </a:lnTo>
                  <a:lnTo>
                    <a:pt x="8486" y="4384"/>
                  </a:lnTo>
                  <a:lnTo>
                    <a:pt x="8384" y="4477"/>
                  </a:lnTo>
                  <a:lnTo>
                    <a:pt x="8279" y="4568"/>
                  </a:lnTo>
                  <a:lnTo>
                    <a:pt x="8172" y="4659"/>
                  </a:lnTo>
                  <a:lnTo>
                    <a:pt x="8063" y="4750"/>
                  </a:lnTo>
                  <a:lnTo>
                    <a:pt x="7953" y="4839"/>
                  </a:lnTo>
                  <a:lnTo>
                    <a:pt x="7953" y="4839"/>
                  </a:lnTo>
                  <a:lnTo>
                    <a:pt x="7854" y="4917"/>
                  </a:lnTo>
                  <a:lnTo>
                    <a:pt x="7757" y="4994"/>
                  </a:lnTo>
                  <a:lnTo>
                    <a:pt x="7660" y="5068"/>
                  </a:lnTo>
                  <a:lnTo>
                    <a:pt x="7563" y="5141"/>
                  </a:lnTo>
                  <a:lnTo>
                    <a:pt x="7467" y="5212"/>
                  </a:lnTo>
                  <a:lnTo>
                    <a:pt x="7372" y="5281"/>
                  </a:lnTo>
                  <a:lnTo>
                    <a:pt x="7278" y="5348"/>
                  </a:lnTo>
                  <a:lnTo>
                    <a:pt x="7184" y="5414"/>
                  </a:lnTo>
                  <a:lnTo>
                    <a:pt x="7092" y="5477"/>
                  </a:lnTo>
                  <a:lnTo>
                    <a:pt x="7001" y="5538"/>
                  </a:lnTo>
                  <a:lnTo>
                    <a:pt x="6912" y="5599"/>
                  </a:lnTo>
                  <a:lnTo>
                    <a:pt x="6823" y="5656"/>
                  </a:lnTo>
                  <a:lnTo>
                    <a:pt x="6737" y="5712"/>
                  </a:lnTo>
                  <a:lnTo>
                    <a:pt x="6651" y="5766"/>
                  </a:lnTo>
                  <a:lnTo>
                    <a:pt x="6487" y="5869"/>
                  </a:lnTo>
                  <a:lnTo>
                    <a:pt x="6331" y="5964"/>
                  </a:lnTo>
                  <a:lnTo>
                    <a:pt x="6183" y="6050"/>
                  </a:lnTo>
                  <a:lnTo>
                    <a:pt x="6044" y="6130"/>
                  </a:lnTo>
                  <a:lnTo>
                    <a:pt x="5916" y="6202"/>
                  </a:lnTo>
                  <a:lnTo>
                    <a:pt x="5799" y="6267"/>
                  </a:lnTo>
                  <a:lnTo>
                    <a:pt x="5695" y="6323"/>
                  </a:lnTo>
                  <a:lnTo>
                    <a:pt x="5526" y="6414"/>
                  </a:lnTo>
                  <a:lnTo>
                    <a:pt x="5526" y="6414"/>
                  </a:lnTo>
                  <a:lnTo>
                    <a:pt x="5444" y="6457"/>
                  </a:lnTo>
                  <a:lnTo>
                    <a:pt x="5390" y="6487"/>
                  </a:lnTo>
                  <a:lnTo>
                    <a:pt x="5390" y="6487"/>
                  </a:lnTo>
                  <a:lnTo>
                    <a:pt x="5383" y="6490"/>
                  </a:lnTo>
                  <a:lnTo>
                    <a:pt x="5377" y="6492"/>
                  </a:lnTo>
                  <a:lnTo>
                    <a:pt x="5370" y="6494"/>
                  </a:lnTo>
                  <a:lnTo>
                    <a:pt x="5364" y="6494"/>
                  </a:lnTo>
                  <a:lnTo>
                    <a:pt x="5364" y="6494"/>
                  </a:lnTo>
                  <a:close/>
                </a:path>
              </a:pathLst>
            </a:custGeom>
            <a:solidFill>
              <a:srgbClr val="E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246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79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4.xml"/><Relationship Id="rId21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23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10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1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07.xml"/><Relationship Id="rId21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20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24" Type="http://schemas.openxmlformats.org/officeDocument/2006/relationships/theme" Target="../theme/theme6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23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14.xml"/><Relationship Id="rId19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Relationship Id="rId22" Type="http://schemas.openxmlformats.org/officeDocument/2006/relationships/slideLayout" Target="../slideLayouts/slideLayout12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18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30.xml"/><Relationship Id="rId21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17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29.xml"/><Relationship Id="rId16" Type="http://schemas.openxmlformats.org/officeDocument/2006/relationships/slideLayout" Target="../slideLayouts/slideLayout143.xml"/><Relationship Id="rId20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24" Type="http://schemas.openxmlformats.org/officeDocument/2006/relationships/theme" Target="../theme/theme7.xml"/><Relationship Id="rId5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42.xml"/><Relationship Id="rId23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37.xml"/><Relationship Id="rId19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Relationship Id="rId22" Type="http://schemas.openxmlformats.org/officeDocument/2006/relationships/slideLayout" Target="../slideLayouts/slideLayout1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055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425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182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  <p:sldLayoutId id="2147483719" r:id="rId22"/>
    <p:sldLayoutId id="2147483720" r:id="rId2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60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  <p:sldLayoutId id="2147483744" r:id="rId2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2457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  <p:sldLayoutId id="2147483765" r:id="rId20"/>
    <p:sldLayoutId id="2147483766" r:id="rId21"/>
    <p:sldLayoutId id="2147483767" r:id="rId22"/>
    <p:sldLayoutId id="2147483768" r:id="rId2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56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  <p:sldLayoutId id="2147483787" r:id="rId18"/>
    <p:sldLayoutId id="2147483788" r:id="rId19"/>
    <p:sldLayoutId id="2147483789" r:id="rId20"/>
    <p:sldLayoutId id="2147483790" r:id="rId21"/>
    <p:sldLayoutId id="2147483791" r:id="rId22"/>
    <p:sldLayoutId id="2147483792" r:id="rId2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52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  <p:sldLayoutId id="2147483811" r:id="rId18"/>
    <p:sldLayoutId id="2147483812" r:id="rId19"/>
    <p:sldLayoutId id="2147483813" r:id="rId20"/>
    <p:sldLayoutId id="2147483814" r:id="rId21"/>
    <p:sldLayoutId id="2147483815" r:id="rId22"/>
    <p:sldLayoutId id="2147483816" r:id="rId2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microsoft.com/office/2007/relationships/hdphoto" Target="../media/hdphoto10.wdp"/><Relationship Id="rId18" Type="http://schemas.openxmlformats.org/officeDocument/2006/relationships/image" Target="../media/image37.png"/><Relationship Id="rId3" Type="http://schemas.openxmlformats.org/officeDocument/2006/relationships/slideLayout" Target="../slideLayouts/slideLayout70.xml"/><Relationship Id="rId7" Type="http://schemas.openxmlformats.org/officeDocument/2006/relationships/image" Target="../media/image30.png"/><Relationship Id="rId12" Type="http://schemas.openxmlformats.org/officeDocument/2006/relationships/image" Target="../media/image33.png"/><Relationship Id="rId17" Type="http://schemas.openxmlformats.org/officeDocument/2006/relationships/image" Target="../media/image36.png"/><Relationship Id="rId2" Type="http://schemas.openxmlformats.org/officeDocument/2006/relationships/audio" Target="../media/media1.mp3"/><Relationship Id="rId16" Type="http://schemas.openxmlformats.org/officeDocument/2006/relationships/image" Target="../media/image35.png"/><Relationship Id="rId1" Type="http://schemas.microsoft.com/office/2007/relationships/media" Target="../media/media1.mp3"/><Relationship Id="rId6" Type="http://schemas.openxmlformats.org/officeDocument/2006/relationships/image" Target="../media/image29.png"/><Relationship Id="rId11" Type="http://schemas.microsoft.com/office/2007/relationships/hdphoto" Target="../media/hdphoto9.wdp"/><Relationship Id="rId5" Type="http://schemas.openxmlformats.org/officeDocument/2006/relationships/image" Target="../media/image23.jpg"/><Relationship Id="rId15" Type="http://schemas.microsoft.com/office/2007/relationships/hdphoto" Target="../media/hdphoto11.wdp"/><Relationship Id="rId10" Type="http://schemas.openxmlformats.org/officeDocument/2006/relationships/image" Target="../media/image32.png"/><Relationship Id="rId19" Type="http://schemas.openxmlformats.org/officeDocument/2006/relationships/image" Target="../media/image38.png"/><Relationship Id="rId4" Type="http://schemas.openxmlformats.org/officeDocument/2006/relationships/audio" Target="../media/audio1.wav"/><Relationship Id="rId9" Type="http://schemas.openxmlformats.org/officeDocument/2006/relationships/image" Target="../media/image31.png"/><Relationship Id="rId1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microsoft.com/office/2007/relationships/hdphoto" Target="../media/hdphoto10.wdp"/><Relationship Id="rId18" Type="http://schemas.openxmlformats.org/officeDocument/2006/relationships/image" Target="../media/image37.png"/><Relationship Id="rId3" Type="http://schemas.openxmlformats.org/officeDocument/2006/relationships/slideLayout" Target="../slideLayouts/slideLayout93.xml"/><Relationship Id="rId7" Type="http://schemas.openxmlformats.org/officeDocument/2006/relationships/image" Target="../media/image30.png"/><Relationship Id="rId12" Type="http://schemas.openxmlformats.org/officeDocument/2006/relationships/image" Target="../media/image33.png"/><Relationship Id="rId17" Type="http://schemas.openxmlformats.org/officeDocument/2006/relationships/image" Target="../media/image36.png"/><Relationship Id="rId2" Type="http://schemas.openxmlformats.org/officeDocument/2006/relationships/audio" Target="../media/media1.mp3"/><Relationship Id="rId16" Type="http://schemas.openxmlformats.org/officeDocument/2006/relationships/image" Target="../media/image35.png"/><Relationship Id="rId1" Type="http://schemas.microsoft.com/office/2007/relationships/media" Target="../media/media1.mp3"/><Relationship Id="rId6" Type="http://schemas.openxmlformats.org/officeDocument/2006/relationships/image" Target="../media/image29.png"/><Relationship Id="rId11" Type="http://schemas.microsoft.com/office/2007/relationships/hdphoto" Target="../media/hdphoto9.wdp"/><Relationship Id="rId5" Type="http://schemas.openxmlformats.org/officeDocument/2006/relationships/image" Target="../media/image23.jpg"/><Relationship Id="rId15" Type="http://schemas.microsoft.com/office/2007/relationships/hdphoto" Target="../media/hdphoto11.wdp"/><Relationship Id="rId10" Type="http://schemas.openxmlformats.org/officeDocument/2006/relationships/image" Target="../media/image32.png"/><Relationship Id="rId19" Type="http://schemas.openxmlformats.org/officeDocument/2006/relationships/image" Target="../media/image38.png"/><Relationship Id="rId4" Type="http://schemas.openxmlformats.org/officeDocument/2006/relationships/audio" Target="../media/audio1.wav"/><Relationship Id="rId9" Type="http://schemas.openxmlformats.org/officeDocument/2006/relationships/image" Target="../media/image31.png"/><Relationship Id="rId1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microsoft.com/office/2007/relationships/hdphoto" Target="../media/hdphoto10.wdp"/><Relationship Id="rId18" Type="http://schemas.openxmlformats.org/officeDocument/2006/relationships/image" Target="../media/image37.png"/><Relationship Id="rId3" Type="http://schemas.openxmlformats.org/officeDocument/2006/relationships/slideLayout" Target="../slideLayouts/slideLayout93.xml"/><Relationship Id="rId7" Type="http://schemas.openxmlformats.org/officeDocument/2006/relationships/image" Target="../media/image30.png"/><Relationship Id="rId12" Type="http://schemas.openxmlformats.org/officeDocument/2006/relationships/image" Target="../media/image33.png"/><Relationship Id="rId17" Type="http://schemas.openxmlformats.org/officeDocument/2006/relationships/image" Target="../media/image36.png"/><Relationship Id="rId2" Type="http://schemas.openxmlformats.org/officeDocument/2006/relationships/audio" Target="../media/media1.mp3"/><Relationship Id="rId16" Type="http://schemas.openxmlformats.org/officeDocument/2006/relationships/image" Target="../media/image35.png"/><Relationship Id="rId1" Type="http://schemas.microsoft.com/office/2007/relationships/media" Target="../media/media1.mp3"/><Relationship Id="rId6" Type="http://schemas.openxmlformats.org/officeDocument/2006/relationships/image" Target="../media/image29.png"/><Relationship Id="rId11" Type="http://schemas.microsoft.com/office/2007/relationships/hdphoto" Target="../media/hdphoto9.wdp"/><Relationship Id="rId5" Type="http://schemas.openxmlformats.org/officeDocument/2006/relationships/image" Target="../media/image23.jpg"/><Relationship Id="rId15" Type="http://schemas.microsoft.com/office/2007/relationships/hdphoto" Target="../media/hdphoto11.wdp"/><Relationship Id="rId10" Type="http://schemas.openxmlformats.org/officeDocument/2006/relationships/image" Target="../media/image32.png"/><Relationship Id="rId19" Type="http://schemas.openxmlformats.org/officeDocument/2006/relationships/image" Target="../media/image38.png"/><Relationship Id="rId4" Type="http://schemas.openxmlformats.org/officeDocument/2006/relationships/audio" Target="../media/audio1.wav"/><Relationship Id="rId9" Type="http://schemas.openxmlformats.org/officeDocument/2006/relationships/image" Target="../media/image31.png"/><Relationship Id="rId1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microsoft.com/office/2007/relationships/hdphoto" Target="../media/hdphoto10.wdp"/><Relationship Id="rId18" Type="http://schemas.openxmlformats.org/officeDocument/2006/relationships/image" Target="../media/image37.png"/><Relationship Id="rId3" Type="http://schemas.openxmlformats.org/officeDocument/2006/relationships/slideLayout" Target="../slideLayouts/slideLayout93.xml"/><Relationship Id="rId7" Type="http://schemas.openxmlformats.org/officeDocument/2006/relationships/image" Target="../media/image30.png"/><Relationship Id="rId12" Type="http://schemas.openxmlformats.org/officeDocument/2006/relationships/image" Target="../media/image33.png"/><Relationship Id="rId17" Type="http://schemas.openxmlformats.org/officeDocument/2006/relationships/image" Target="../media/image36.png"/><Relationship Id="rId2" Type="http://schemas.openxmlformats.org/officeDocument/2006/relationships/audio" Target="../media/media1.mp3"/><Relationship Id="rId16" Type="http://schemas.openxmlformats.org/officeDocument/2006/relationships/image" Target="../media/image35.png"/><Relationship Id="rId1" Type="http://schemas.microsoft.com/office/2007/relationships/media" Target="../media/media1.mp3"/><Relationship Id="rId6" Type="http://schemas.openxmlformats.org/officeDocument/2006/relationships/image" Target="../media/image29.png"/><Relationship Id="rId11" Type="http://schemas.microsoft.com/office/2007/relationships/hdphoto" Target="../media/hdphoto9.wdp"/><Relationship Id="rId5" Type="http://schemas.openxmlformats.org/officeDocument/2006/relationships/image" Target="../media/image23.jpg"/><Relationship Id="rId15" Type="http://schemas.microsoft.com/office/2007/relationships/hdphoto" Target="../media/hdphoto11.wdp"/><Relationship Id="rId10" Type="http://schemas.openxmlformats.org/officeDocument/2006/relationships/image" Target="../media/image32.png"/><Relationship Id="rId19" Type="http://schemas.openxmlformats.org/officeDocument/2006/relationships/image" Target="../media/image38.png"/><Relationship Id="rId4" Type="http://schemas.openxmlformats.org/officeDocument/2006/relationships/audio" Target="../media/audio1.wav"/><Relationship Id="rId9" Type="http://schemas.openxmlformats.org/officeDocument/2006/relationships/image" Target="../media/image31.png"/><Relationship Id="rId1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microsoft.com/office/2007/relationships/hdphoto" Target="../media/hdphoto10.wdp"/><Relationship Id="rId18" Type="http://schemas.openxmlformats.org/officeDocument/2006/relationships/image" Target="../media/image37.png"/><Relationship Id="rId3" Type="http://schemas.openxmlformats.org/officeDocument/2006/relationships/slideLayout" Target="../slideLayouts/slideLayout93.xml"/><Relationship Id="rId7" Type="http://schemas.openxmlformats.org/officeDocument/2006/relationships/image" Target="../media/image30.png"/><Relationship Id="rId12" Type="http://schemas.openxmlformats.org/officeDocument/2006/relationships/image" Target="../media/image33.png"/><Relationship Id="rId17" Type="http://schemas.openxmlformats.org/officeDocument/2006/relationships/image" Target="../media/image36.png"/><Relationship Id="rId2" Type="http://schemas.openxmlformats.org/officeDocument/2006/relationships/audio" Target="../media/media1.mp3"/><Relationship Id="rId16" Type="http://schemas.openxmlformats.org/officeDocument/2006/relationships/image" Target="../media/image35.png"/><Relationship Id="rId1" Type="http://schemas.microsoft.com/office/2007/relationships/media" Target="../media/media1.mp3"/><Relationship Id="rId6" Type="http://schemas.openxmlformats.org/officeDocument/2006/relationships/image" Target="../media/image29.png"/><Relationship Id="rId11" Type="http://schemas.microsoft.com/office/2007/relationships/hdphoto" Target="../media/hdphoto9.wdp"/><Relationship Id="rId5" Type="http://schemas.openxmlformats.org/officeDocument/2006/relationships/image" Target="../media/image23.jpg"/><Relationship Id="rId15" Type="http://schemas.microsoft.com/office/2007/relationships/hdphoto" Target="../media/hdphoto11.wdp"/><Relationship Id="rId10" Type="http://schemas.openxmlformats.org/officeDocument/2006/relationships/image" Target="../media/image32.png"/><Relationship Id="rId19" Type="http://schemas.openxmlformats.org/officeDocument/2006/relationships/image" Target="../media/image38.png"/><Relationship Id="rId4" Type="http://schemas.openxmlformats.org/officeDocument/2006/relationships/audio" Target="../media/audio1.wav"/><Relationship Id="rId9" Type="http://schemas.openxmlformats.org/officeDocument/2006/relationships/image" Target="../media/image31.png"/><Relationship Id="rId1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hdphoto" Target="../media/hdphoto11.wdp"/><Relationship Id="rId18" Type="http://schemas.openxmlformats.org/officeDocument/2006/relationships/slide" Target="slide6.xml"/><Relationship Id="rId3" Type="http://schemas.openxmlformats.org/officeDocument/2006/relationships/slideLayout" Target="../slideLayouts/slideLayout116.xml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17" Type="http://schemas.openxmlformats.org/officeDocument/2006/relationships/image" Target="../media/image38.png"/><Relationship Id="rId2" Type="http://schemas.openxmlformats.org/officeDocument/2006/relationships/audio" Target="../media/media1.mp3"/><Relationship Id="rId16" Type="http://schemas.openxmlformats.org/officeDocument/2006/relationships/image" Target="../media/image37.png"/><Relationship Id="rId1" Type="http://schemas.microsoft.com/office/2007/relationships/media" Target="../media/media1.mp3"/><Relationship Id="rId6" Type="http://schemas.openxmlformats.org/officeDocument/2006/relationships/image" Target="../media/image29.png"/><Relationship Id="rId11" Type="http://schemas.microsoft.com/office/2007/relationships/hdphoto" Target="../media/hdphoto10.wdp"/><Relationship Id="rId5" Type="http://schemas.openxmlformats.org/officeDocument/2006/relationships/image" Target="../media/image23.jpg"/><Relationship Id="rId15" Type="http://schemas.openxmlformats.org/officeDocument/2006/relationships/image" Target="../media/image36.png"/><Relationship Id="rId10" Type="http://schemas.openxmlformats.org/officeDocument/2006/relationships/image" Target="../media/image33.png"/><Relationship Id="rId19" Type="http://schemas.openxmlformats.org/officeDocument/2006/relationships/image" Target="../media/image31.png"/><Relationship Id="rId4" Type="http://schemas.openxmlformats.org/officeDocument/2006/relationships/audio" Target="../media/audio1.wav"/><Relationship Id="rId9" Type="http://schemas.microsoft.com/office/2007/relationships/hdphoto" Target="../media/hdphoto9.wdp"/><Relationship Id="rId1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44.png"/><Relationship Id="rId3" Type="http://schemas.openxmlformats.org/officeDocument/2006/relationships/image" Target="../media/image23.jpg"/><Relationship Id="rId7" Type="http://schemas.openxmlformats.org/officeDocument/2006/relationships/image" Target="../media/image26.png"/><Relationship Id="rId12" Type="http://schemas.openxmlformats.org/officeDocument/2006/relationships/image" Target="../media/image43.gif"/><Relationship Id="rId2" Type="http://schemas.openxmlformats.org/officeDocument/2006/relationships/slideLayout" Target="../slideLayouts/slideLayout139.xml"/><Relationship Id="rId1" Type="http://schemas.openxmlformats.org/officeDocument/2006/relationships/tags" Target="../tags/tag2.xml"/><Relationship Id="rId6" Type="http://schemas.microsoft.com/office/2007/relationships/hdphoto" Target="../media/hdphoto6.wdp"/><Relationship Id="rId11" Type="http://schemas.openxmlformats.org/officeDocument/2006/relationships/image" Target="../media/image42.gif"/><Relationship Id="rId5" Type="http://schemas.openxmlformats.org/officeDocument/2006/relationships/image" Target="../media/image24.png"/><Relationship Id="rId10" Type="http://schemas.openxmlformats.org/officeDocument/2006/relationships/image" Target="../media/image41.png"/><Relationship Id="rId4" Type="http://schemas.openxmlformats.org/officeDocument/2006/relationships/image" Target="../media/image40.gif"/><Relationship Id="rId9" Type="http://schemas.openxmlformats.org/officeDocument/2006/relationships/image" Target="../media/image27.png"/><Relationship Id="rId1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jpg"/><Relationship Id="rId7" Type="http://schemas.microsoft.com/office/2007/relationships/hdphoto" Target="../media/hdphoto7.wdp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microsoft.com/office/2007/relationships/hdphoto" Target="../media/hdphoto6.wdp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microsoft.com/office/2007/relationships/hdphoto" Target="../media/hdphoto10.wdp"/><Relationship Id="rId18" Type="http://schemas.openxmlformats.org/officeDocument/2006/relationships/image" Target="../media/image37.png"/><Relationship Id="rId3" Type="http://schemas.openxmlformats.org/officeDocument/2006/relationships/slideLayout" Target="../slideLayouts/slideLayout47.xml"/><Relationship Id="rId7" Type="http://schemas.openxmlformats.org/officeDocument/2006/relationships/image" Target="../media/image30.png"/><Relationship Id="rId12" Type="http://schemas.openxmlformats.org/officeDocument/2006/relationships/image" Target="../media/image33.png"/><Relationship Id="rId17" Type="http://schemas.openxmlformats.org/officeDocument/2006/relationships/image" Target="../media/image36.png"/><Relationship Id="rId2" Type="http://schemas.openxmlformats.org/officeDocument/2006/relationships/audio" Target="../media/media1.mp3"/><Relationship Id="rId16" Type="http://schemas.openxmlformats.org/officeDocument/2006/relationships/image" Target="../media/image35.png"/><Relationship Id="rId1" Type="http://schemas.microsoft.com/office/2007/relationships/media" Target="../media/media1.mp3"/><Relationship Id="rId6" Type="http://schemas.openxmlformats.org/officeDocument/2006/relationships/image" Target="../media/image29.png"/><Relationship Id="rId11" Type="http://schemas.microsoft.com/office/2007/relationships/hdphoto" Target="../media/hdphoto9.wdp"/><Relationship Id="rId5" Type="http://schemas.openxmlformats.org/officeDocument/2006/relationships/image" Target="../media/image23.jpg"/><Relationship Id="rId15" Type="http://schemas.microsoft.com/office/2007/relationships/hdphoto" Target="../media/hdphoto11.wdp"/><Relationship Id="rId10" Type="http://schemas.openxmlformats.org/officeDocument/2006/relationships/image" Target="../media/image32.png"/><Relationship Id="rId19" Type="http://schemas.openxmlformats.org/officeDocument/2006/relationships/image" Target="../media/image38.png"/><Relationship Id="rId4" Type="http://schemas.openxmlformats.org/officeDocument/2006/relationships/audio" Target="../media/audio1.wav"/><Relationship Id="rId9" Type="http://schemas.openxmlformats.org/officeDocument/2006/relationships/image" Target="../media/image31.pn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ACA11BA-20C5-45AE-9FC2-5E3C6E6DF4F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E9FCA93-8A44-46EE-90DB-058C4441FFF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3E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6" name="ruler_263676">
              <a:extLst>
                <a:ext uri="{FF2B5EF4-FFF2-40B4-BE49-F238E27FC236}">
                  <a16:creationId xmlns:a16="http://schemas.microsoft.com/office/drawing/2014/main" id="{22429DFA-3343-4CDF-9B91-2EFD8312939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34725" y="1143465"/>
              <a:ext cx="609685" cy="608755"/>
            </a:xfrm>
            <a:custGeom>
              <a:avLst/>
              <a:gdLst>
                <a:gd name="connsiteX0" fmla="*/ 382195 w 607648"/>
                <a:gd name="connsiteY0" fmla="*/ 318513 h 606722"/>
                <a:gd name="connsiteX1" fmla="*/ 319178 w 607648"/>
                <a:gd name="connsiteY1" fmla="*/ 381790 h 606722"/>
                <a:gd name="connsiteX2" fmla="*/ 520155 w 607648"/>
                <a:gd name="connsiteY2" fmla="*/ 582460 h 606722"/>
                <a:gd name="connsiteX3" fmla="*/ 583349 w 607648"/>
                <a:gd name="connsiteY3" fmla="*/ 519362 h 606722"/>
                <a:gd name="connsiteX4" fmla="*/ 550595 w 607648"/>
                <a:gd name="connsiteY4" fmla="*/ 486657 h 606722"/>
                <a:gd name="connsiteX5" fmla="*/ 527631 w 607648"/>
                <a:gd name="connsiteY5" fmla="*/ 509497 h 606722"/>
                <a:gd name="connsiteX6" fmla="*/ 520600 w 607648"/>
                <a:gd name="connsiteY6" fmla="*/ 512430 h 606722"/>
                <a:gd name="connsiteX7" fmla="*/ 513479 w 607648"/>
                <a:gd name="connsiteY7" fmla="*/ 509497 h 606722"/>
                <a:gd name="connsiteX8" fmla="*/ 513479 w 607648"/>
                <a:gd name="connsiteY8" fmla="*/ 495278 h 606722"/>
                <a:gd name="connsiteX9" fmla="*/ 536354 w 607648"/>
                <a:gd name="connsiteY9" fmla="*/ 472438 h 606722"/>
                <a:gd name="connsiteX10" fmla="*/ 503333 w 607648"/>
                <a:gd name="connsiteY10" fmla="*/ 439467 h 606722"/>
                <a:gd name="connsiteX11" fmla="*/ 471735 w 607648"/>
                <a:gd name="connsiteY11" fmla="*/ 471016 h 606722"/>
                <a:gd name="connsiteX12" fmla="*/ 464615 w 607648"/>
                <a:gd name="connsiteY12" fmla="*/ 473949 h 606722"/>
                <a:gd name="connsiteX13" fmla="*/ 457494 w 607648"/>
                <a:gd name="connsiteY13" fmla="*/ 471016 h 606722"/>
                <a:gd name="connsiteX14" fmla="*/ 457494 w 607648"/>
                <a:gd name="connsiteY14" fmla="*/ 456797 h 606722"/>
                <a:gd name="connsiteX15" fmla="*/ 489091 w 607648"/>
                <a:gd name="connsiteY15" fmla="*/ 425247 h 606722"/>
                <a:gd name="connsiteX16" fmla="*/ 456070 w 607648"/>
                <a:gd name="connsiteY16" fmla="*/ 392276 h 606722"/>
                <a:gd name="connsiteX17" fmla="*/ 433195 w 607648"/>
                <a:gd name="connsiteY17" fmla="*/ 415205 h 606722"/>
                <a:gd name="connsiteX18" fmla="*/ 426075 w 607648"/>
                <a:gd name="connsiteY18" fmla="*/ 418138 h 606722"/>
                <a:gd name="connsiteX19" fmla="*/ 418954 w 607648"/>
                <a:gd name="connsiteY19" fmla="*/ 415205 h 606722"/>
                <a:gd name="connsiteX20" fmla="*/ 418954 w 607648"/>
                <a:gd name="connsiteY20" fmla="*/ 400986 h 606722"/>
                <a:gd name="connsiteX21" fmla="*/ 441829 w 607648"/>
                <a:gd name="connsiteY21" fmla="*/ 378057 h 606722"/>
                <a:gd name="connsiteX22" fmla="*/ 408897 w 607648"/>
                <a:gd name="connsiteY22" fmla="*/ 345175 h 606722"/>
                <a:gd name="connsiteX23" fmla="*/ 377299 w 607648"/>
                <a:gd name="connsiteY23" fmla="*/ 376724 h 606722"/>
                <a:gd name="connsiteX24" fmla="*/ 370179 w 607648"/>
                <a:gd name="connsiteY24" fmla="*/ 379657 h 606722"/>
                <a:gd name="connsiteX25" fmla="*/ 363058 w 607648"/>
                <a:gd name="connsiteY25" fmla="*/ 376724 h 606722"/>
                <a:gd name="connsiteX26" fmla="*/ 363058 w 607648"/>
                <a:gd name="connsiteY26" fmla="*/ 362505 h 606722"/>
                <a:gd name="connsiteX27" fmla="*/ 394655 w 607648"/>
                <a:gd name="connsiteY27" fmla="*/ 330955 h 606722"/>
                <a:gd name="connsiteX28" fmla="*/ 214417 w 607648"/>
                <a:gd name="connsiteY28" fmla="*/ 305627 h 606722"/>
                <a:gd name="connsiteX29" fmla="*/ 214417 w 607648"/>
                <a:gd name="connsiteY29" fmla="*/ 336110 h 606722"/>
                <a:gd name="connsiteX30" fmla="*/ 229637 w 607648"/>
                <a:gd name="connsiteY30" fmla="*/ 320824 h 606722"/>
                <a:gd name="connsiteX31" fmla="*/ 312947 w 607648"/>
                <a:gd name="connsiteY31" fmla="*/ 220933 h 606722"/>
                <a:gd name="connsiteX32" fmla="*/ 321136 w 607648"/>
                <a:gd name="connsiteY32" fmla="*/ 229198 h 606722"/>
                <a:gd name="connsiteX33" fmla="*/ 329414 w 607648"/>
                <a:gd name="connsiteY33" fmla="*/ 220933 h 606722"/>
                <a:gd name="connsiteX34" fmla="*/ 400945 w 607648"/>
                <a:gd name="connsiteY34" fmla="*/ 206927 h 606722"/>
                <a:gd name="connsiteX35" fmla="*/ 415182 w 607648"/>
                <a:gd name="connsiteY35" fmla="*/ 206927 h 606722"/>
                <a:gd name="connsiteX36" fmla="*/ 415182 w 607648"/>
                <a:gd name="connsiteY36" fmla="*/ 221147 h 606722"/>
                <a:gd name="connsiteX37" fmla="*/ 213909 w 607648"/>
                <a:gd name="connsiteY37" fmla="*/ 422083 h 606722"/>
                <a:gd name="connsiteX38" fmla="*/ 206791 w 607648"/>
                <a:gd name="connsiteY38" fmla="*/ 425016 h 606722"/>
                <a:gd name="connsiteX39" fmla="*/ 199672 w 607648"/>
                <a:gd name="connsiteY39" fmla="*/ 422083 h 606722"/>
                <a:gd name="connsiteX40" fmla="*/ 199672 w 607648"/>
                <a:gd name="connsiteY40" fmla="*/ 407864 h 606722"/>
                <a:gd name="connsiteX41" fmla="*/ 221004 w 607648"/>
                <a:gd name="connsiteY41" fmla="*/ 129129 h 606722"/>
                <a:gd name="connsiteX42" fmla="*/ 292743 w 607648"/>
                <a:gd name="connsiteY42" fmla="*/ 200848 h 606722"/>
                <a:gd name="connsiteX43" fmla="*/ 353623 w 607648"/>
                <a:gd name="connsiteY43" fmla="*/ 200848 h 606722"/>
                <a:gd name="connsiteX44" fmla="*/ 362880 w 607648"/>
                <a:gd name="connsiteY44" fmla="*/ 206980 h 606722"/>
                <a:gd name="connsiteX45" fmla="*/ 360744 w 607648"/>
                <a:gd name="connsiteY45" fmla="*/ 218000 h 606722"/>
                <a:gd name="connsiteX46" fmla="*/ 328346 w 607648"/>
                <a:gd name="connsiteY46" fmla="*/ 250438 h 606722"/>
                <a:gd name="connsiteX47" fmla="*/ 328257 w 607648"/>
                <a:gd name="connsiteY47" fmla="*/ 250438 h 606722"/>
                <a:gd name="connsiteX48" fmla="*/ 328168 w 607648"/>
                <a:gd name="connsiteY48" fmla="*/ 250527 h 606722"/>
                <a:gd name="connsiteX49" fmla="*/ 211480 w 607648"/>
                <a:gd name="connsiteY49" fmla="*/ 367481 h 606722"/>
                <a:gd name="connsiteX50" fmla="*/ 204359 w 607648"/>
                <a:gd name="connsiteY50" fmla="*/ 370414 h 606722"/>
                <a:gd name="connsiteX51" fmla="*/ 200532 w 607648"/>
                <a:gd name="connsiteY51" fmla="*/ 369703 h 606722"/>
                <a:gd name="connsiteX52" fmla="*/ 194301 w 607648"/>
                <a:gd name="connsiteY52" fmla="*/ 360372 h 606722"/>
                <a:gd name="connsiteX53" fmla="*/ 194301 w 607648"/>
                <a:gd name="connsiteY53" fmla="*/ 285542 h 606722"/>
                <a:gd name="connsiteX54" fmla="*/ 127813 w 607648"/>
                <a:gd name="connsiteY54" fmla="*/ 219156 h 606722"/>
                <a:gd name="connsiteX55" fmla="*/ 127813 w 607648"/>
                <a:gd name="connsiteY55" fmla="*/ 544957 h 606722"/>
                <a:gd name="connsiteX56" fmla="*/ 297727 w 607648"/>
                <a:gd name="connsiteY56" fmla="*/ 374769 h 606722"/>
                <a:gd name="connsiteX57" fmla="*/ 297816 w 607648"/>
                <a:gd name="connsiteY57" fmla="*/ 374680 h 606722"/>
                <a:gd name="connsiteX58" fmla="*/ 297905 w 607648"/>
                <a:gd name="connsiteY58" fmla="*/ 374591 h 606722"/>
                <a:gd name="connsiteX59" fmla="*/ 375074 w 607648"/>
                <a:gd name="connsiteY59" fmla="*/ 297273 h 606722"/>
                <a:gd name="connsiteX60" fmla="*/ 375163 w 607648"/>
                <a:gd name="connsiteY60" fmla="*/ 297184 h 606722"/>
                <a:gd name="connsiteX61" fmla="*/ 542851 w 607648"/>
                <a:gd name="connsiteY61" fmla="*/ 129129 h 606722"/>
                <a:gd name="connsiteX62" fmla="*/ 478500 w 607648"/>
                <a:gd name="connsiteY62" fmla="*/ 129129 h 606722"/>
                <a:gd name="connsiteX63" fmla="*/ 478500 w 607648"/>
                <a:gd name="connsiteY63" fmla="*/ 154013 h 606722"/>
                <a:gd name="connsiteX64" fmla="*/ 468442 w 607648"/>
                <a:gd name="connsiteY64" fmla="*/ 164056 h 606722"/>
                <a:gd name="connsiteX65" fmla="*/ 458384 w 607648"/>
                <a:gd name="connsiteY65" fmla="*/ 154013 h 606722"/>
                <a:gd name="connsiteX66" fmla="*/ 458384 w 607648"/>
                <a:gd name="connsiteY66" fmla="*/ 129129 h 606722"/>
                <a:gd name="connsiteX67" fmla="*/ 417352 w 607648"/>
                <a:gd name="connsiteY67" fmla="*/ 129129 h 606722"/>
                <a:gd name="connsiteX68" fmla="*/ 417352 w 607648"/>
                <a:gd name="connsiteY68" fmla="*/ 166366 h 606722"/>
                <a:gd name="connsiteX69" fmla="*/ 407294 w 607648"/>
                <a:gd name="connsiteY69" fmla="*/ 176409 h 606722"/>
                <a:gd name="connsiteX70" fmla="*/ 397237 w 607648"/>
                <a:gd name="connsiteY70" fmla="*/ 166366 h 606722"/>
                <a:gd name="connsiteX71" fmla="*/ 397237 w 607648"/>
                <a:gd name="connsiteY71" fmla="*/ 129129 h 606722"/>
                <a:gd name="connsiteX72" fmla="*/ 356205 w 607648"/>
                <a:gd name="connsiteY72" fmla="*/ 129129 h 606722"/>
                <a:gd name="connsiteX73" fmla="*/ 356205 w 607648"/>
                <a:gd name="connsiteY73" fmla="*/ 154013 h 606722"/>
                <a:gd name="connsiteX74" fmla="*/ 346147 w 607648"/>
                <a:gd name="connsiteY74" fmla="*/ 164056 h 606722"/>
                <a:gd name="connsiteX75" fmla="*/ 336089 w 607648"/>
                <a:gd name="connsiteY75" fmla="*/ 154013 h 606722"/>
                <a:gd name="connsiteX76" fmla="*/ 336089 w 607648"/>
                <a:gd name="connsiteY76" fmla="*/ 129129 h 606722"/>
                <a:gd name="connsiteX77" fmla="*/ 294968 w 607648"/>
                <a:gd name="connsiteY77" fmla="*/ 129129 h 606722"/>
                <a:gd name="connsiteX78" fmla="*/ 294968 w 607648"/>
                <a:gd name="connsiteY78" fmla="*/ 166366 h 606722"/>
                <a:gd name="connsiteX79" fmla="*/ 284910 w 607648"/>
                <a:gd name="connsiteY79" fmla="*/ 176409 h 606722"/>
                <a:gd name="connsiteX80" fmla="*/ 274853 w 607648"/>
                <a:gd name="connsiteY80" fmla="*/ 166366 h 606722"/>
                <a:gd name="connsiteX81" fmla="*/ 274853 w 607648"/>
                <a:gd name="connsiteY81" fmla="*/ 129129 h 606722"/>
                <a:gd name="connsiteX82" fmla="*/ 87493 w 607648"/>
                <a:gd name="connsiteY82" fmla="*/ 24262 h 606722"/>
                <a:gd name="connsiteX83" fmla="*/ 24299 w 607648"/>
                <a:gd name="connsiteY83" fmla="*/ 87360 h 606722"/>
                <a:gd name="connsiteX84" fmla="*/ 243878 w 607648"/>
                <a:gd name="connsiteY84" fmla="*/ 306605 h 606722"/>
                <a:gd name="connsiteX85" fmla="*/ 268355 w 607648"/>
                <a:gd name="connsiteY85" fmla="*/ 282076 h 606722"/>
                <a:gd name="connsiteX86" fmla="*/ 268622 w 607648"/>
                <a:gd name="connsiteY86" fmla="*/ 268213 h 606722"/>
                <a:gd name="connsiteX87" fmla="*/ 300220 w 607648"/>
                <a:gd name="connsiteY87" fmla="*/ 236663 h 606722"/>
                <a:gd name="connsiteX88" fmla="*/ 267198 w 607648"/>
                <a:gd name="connsiteY88" fmla="*/ 203692 h 606722"/>
                <a:gd name="connsiteX89" fmla="*/ 244323 w 607648"/>
                <a:gd name="connsiteY89" fmla="*/ 226532 h 606722"/>
                <a:gd name="connsiteX90" fmla="*/ 237203 w 607648"/>
                <a:gd name="connsiteY90" fmla="*/ 229465 h 606722"/>
                <a:gd name="connsiteX91" fmla="*/ 230082 w 607648"/>
                <a:gd name="connsiteY91" fmla="*/ 226532 h 606722"/>
                <a:gd name="connsiteX92" fmla="*/ 230082 w 607648"/>
                <a:gd name="connsiteY92" fmla="*/ 212313 h 606722"/>
                <a:gd name="connsiteX93" fmla="*/ 252957 w 607648"/>
                <a:gd name="connsiteY93" fmla="*/ 189473 h 606722"/>
                <a:gd name="connsiteX94" fmla="*/ 219936 w 607648"/>
                <a:gd name="connsiteY94" fmla="*/ 156502 h 606722"/>
                <a:gd name="connsiteX95" fmla="*/ 188338 w 607648"/>
                <a:gd name="connsiteY95" fmla="*/ 188051 h 606722"/>
                <a:gd name="connsiteX96" fmla="*/ 181217 w 607648"/>
                <a:gd name="connsiteY96" fmla="*/ 190984 h 606722"/>
                <a:gd name="connsiteX97" fmla="*/ 174097 w 607648"/>
                <a:gd name="connsiteY97" fmla="*/ 188051 h 606722"/>
                <a:gd name="connsiteX98" fmla="*/ 174097 w 607648"/>
                <a:gd name="connsiteY98" fmla="*/ 173832 h 606722"/>
                <a:gd name="connsiteX99" fmla="*/ 205695 w 607648"/>
                <a:gd name="connsiteY99" fmla="*/ 142282 h 606722"/>
                <a:gd name="connsiteX100" fmla="*/ 172762 w 607648"/>
                <a:gd name="connsiteY100" fmla="*/ 109400 h 606722"/>
                <a:gd name="connsiteX101" fmla="*/ 149798 w 607648"/>
                <a:gd name="connsiteY101" fmla="*/ 132240 h 606722"/>
                <a:gd name="connsiteX102" fmla="*/ 142766 w 607648"/>
                <a:gd name="connsiteY102" fmla="*/ 135173 h 606722"/>
                <a:gd name="connsiteX103" fmla="*/ 135646 w 607648"/>
                <a:gd name="connsiteY103" fmla="*/ 132240 h 606722"/>
                <a:gd name="connsiteX104" fmla="*/ 135646 w 607648"/>
                <a:gd name="connsiteY104" fmla="*/ 118021 h 606722"/>
                <a:gd name="connsiteX105" fmla="*/ 158521 w 607648"/>
                <a:gd name="connsiteY105" fmla="*/ 95181 h 606722"/>
                <a:gd name="connsiteX106" fmla="*/ 125499 w 607648"/>
                <a:gd name="connsiteY106" fmla="*/ 62210 h 606722"/>
                <a:gd name="connsiteX107" fmla="*/ 93902 w 607648"/>
                <a:gd name="connsiteY107" fmla="*/ 93759 h 606722"/>
                <a:gd name="connsiteX108" fmla="*/ 86781 w 607648"/>
                <a:gd name="connsiteY108" fmla="*/ 96692 h 606722"/>
                <a:gd name="connsiteX109" fmla="*/ 79661 w 607648"/>
                <a:gd name="connsiteY109" fmla="*/ 93759 h 606722"/>
                <a:gd name="connsiteX110" fmla="*/ 79661 w 607648"/>
                <a:gd name="connsiteY110" fmla="*/ 79539 h 606722"/>
                <a:gd name="connsiteX111" fmla="*/ 111258 w 607648"/>
                <a:gd name="connsiteY111" fmla="*/ 47990 h 606722"/>
                <a:gd name="connsiteX112" fmla="*/ 87493 w 607648"/>
                <a:gd name="connsiteY112" fmla="*/ 0 h 606722"/>
                <a:gd name="connsiteX113" fmla="*/ 94614 w 607648"/>
                <a:gd name="connsiteY113" fmla="*/ 2933 h 606722"/>
                <a:gd name="connsiteX114" fmla="*/ 200888 w 607648"/>
                <a:gd name="connsiteY114" fmla="*/ 109045 h 606722"/>
                <a:gd name="connsiteX115" fmla="*/ 567150 w 607648"/>
                <a:gd name="connsiteY115" fmla="*/ 109045 h 606722"/>
                <a:gd name="connsiteX116" fmla="*/ 576407 w 607648"/>
                <a:gd name="connsiteY116" fmla="*/ 115266 h 606722"/>
                <a:gd name="connsiteX117" fmla="*/ 574271 w 607648"/>
                <a:gd name="connsiteY117" fmla="*/ 126197 h 606722"/>
                <a:gd name="connsiteX118" fmla="*/ 396436 w 607648"/>
                <a:gd name="connsiteY118" fmla="*/ 304294 h 606722"/>
                <a:gd name="connsiteX119" fmla="*/ 604711 w 607648"/>
                <a:gd name="connsiteY119" fmla="*/ 512252 h 606722"/>
                <a:gd name="connsiteX120" fmla="*/ 607648 w 607648"/>
                <a:gd name="connsiteY120" fmla="*/ 519362 h 606722"/>
                <a:gd name="connsiteX121" fmla="*/ 604711 w 607648"/>
                <a:gd name="connsiteY121" fmla="*/ 526471 h 606722"/>
                <a:gd name="connsiteX122" fmla="*/ 599727 w 607648"/>
                <a:gd name="connsiteY122" fmla="*/ 531359 h 606722"/>
                <a:gd name="connsiteX123" fmla="*/ 598214 w 607648"/>
                <a:gd name="connsiteY123" fmla="*/ 533315 h 606722"/>
                <a:gd name="connsiteX124" fmla="*/ 566171 w 607648"/>
                <a:gd name="connsiteY124" fmla="*/ 565308 h 606722"/>
                <a:gd name="connsiteX125" fmla="*/ 564213 w 607648"/>
                <a:gd name="connsiteY125" fmla="*/ 566819 h 606722"/>
                <a:gd name="connsiteX126" fmla="*/ 527275 w 607648"/>
                <a:gd name="connsiteY126" fmla="*/ 603789 h 606722"/>
                <a:gd name="connsiteX127" fmla="*/ 520155 w 607648"/>
                <a:gd name="connsiteY127" fmla="*/ 606722 h 606722"/>
                <a:gd name="connsiteX128" fmla="*/ 513034 w 607648"/>
                <a:gd name="connsiteY128" fmla="*/ 603789 h 606722"/>
                <a:gd name="connsiteX129" fmla="*/ 304937 w 607648"/>
                <a:gd name="connsiteY129" fmla="*/ 396009 h 606722"/>
                <a:gd name="connsiteX130" fmla="*/ 124876 w 607648"/>
                <a:gd name="connsiteY130" fmla="*/ 576328 h 606722"/>
                <a:gd name="connsiteX131" fmla="*/ 117756 w 607648"/>
                <a:gd name="connsiteY131" fmla="*/ 579261 h 606722"/>
                <a:gd name="connsiteX132" fmla="*/ 113928 w 607648"/>
                <a:gd name="connsiteY132" fmla="*/ 578550 h 606722"/>
                <a:gd name="connsiteX133" fmla="*/ 107698 w 607648"/>
                <a:gd name="connsiteY133" fmla="*/ 569218 h 606722"/>
                <a:gd name="connsiteX134" fmla="*/ 107698 w 607648"/>
                <a:gd name="connsiteY134" fmla="*/ 199071 h 606722"/>
                <a:gd name="connsiteX135" fmla="*/ 2937 w 607648"/>
                <a:gd name="connsiteY135" fmla="*/ 94470 h 606722"/>
                <a:gd name="connsiteX136" fmla="*/ 2937 w 607648"/>
                <a:gd name="connsiteY136" fmla="*/ 80250 h 606722"/>
                <a:gd name="connsiteX137" fmla="*/ 80373 w 607648"/>
                <a:gd name="connsiteY137" fmla="*/ 2933 h 606722"/>
                <a:gd name="connsiteX138" fmla="*/ 87493 w 607648"/>
                <a:gd name="connsiteY13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607648" h="606722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7" name="paint-palette-and-brush_27557">
              <a:extLst>
                <a:ext uri="{FF2B5EF4-FFF2-40B4-BE49-F238E27FC236}">
                  <a16:creationId xmlns:a16="http://schemas.microsoft.com/office/drawing/2014/main" id="{459C911D-1D53-4C8C-9995-9367B1F2A18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5499" y="591077"/>
              <a:ext cx="609684" cy="551923"/>
            </a:xfrm>
            <a:custGeom>
              <a:avLst/>
              <a:gdLst>
                <a:gd name="connsiteX0" fmla="*/ 203544 w 605680"/>
                <a:gd name="connsiteY0" fmla="*/ 393040 h 548298"/>
                <a:gd name="connsiteX1" fmla="*/ 155404 w 605680"/>
                <a:gd name="connsiteY1" fmla="*/ 441108 h 548298"/>
                <a:gd name="connsiteX2" fmla="*/ 203544 w 605680"/>
                <a:gd name="connsiteY2" fmla="*/ 489002 h 548298"/>
                <a:gd name="connsiteX3" fmla="*/ 251511 w 605680"/>
                <a:gd name="connsiteY3" fmla="*/ 441108 h 548298"/>
                <a:gd name="connsiteX4" fmla="*/ 203544 w 605680"/>
                <a:gd name="connsiteY4" fmla="*/ 393040 h 548298"/>
                <a:gd name="connsiteX5" fmla="*/ 109182 w 605680"/>
                <a:gd name="connsiteY5" fmla="*/ 297078 h 548298"/>
                <a:gd name="connsiteX6" fmla="*/ 61215 w 605680"/>
                <a:gd name="connsiteY6" fmla="*/ 344972 h 548298"/>
                <a:gd name="connsiteX7" fmla="*/ 109182 w 605680"/>
                <a:gd name="connsiteY7" fmla="*/ 393040 h 548298"/>
                <a:gd name="connsiteX8" fmla="*/ 157322 w 605680"/>
                <a:gd name="connsiteY8" fmla="*/ 344972 h 548298"/>
                <a:gd name="connsiteX9" fmla="*/ 109182 w 605680"/>
                <a:gd name="connsiteY9" fmla="*/ 297078 h 548298"/>
                <a:gd name="connsiteX10" fmla="*/ 449089 w 605680"/>
                <a:gd name="connsiteY10" fmla="*/ 177613 h 548298"/>
                <a:gd name="connsiteX11" fmla="*/ 453101 w 605680"/>
                <a:gd name="connsiteY11" fmla="*/ 181270 h 548298"/>
                <a:gd name="connsiteX12" fmla="*/ 519216 w 605680"/>
                <a:gd name="connsiteY12" fmla="*/ 216796 h 548298"/>
                <a:gd name="connsiteX13" fmla="*/ 461824 w 605680"/>
                <a:gd name="connsiteY13" fmla="*/ 294118 h 548298"/>
                <a:gd name="connsiteX14" fmla="*/ 418212 w 605680"/>
                <a:gd name="connsiteY14" fmla="*/ 311881 h 548298"/>
                <a:gd name="connsiteX15" fmla="*/ 411758 w 605680"/>
                <a:gd name="connsiteY15" fmla="*/ 265210 h 548298"/>
                <a:gd name="connsiteX16" fmla="*/ 136915 w 605680"/>
                <a:gd name="connsiteY16" fmla="*/ 173425 h 548298"/>
                <a:gd name="connsiteX17" fmla="*/ 88949 w 605680"/>
                <a:gd name="connsiteY17" fmla="*/ 221319 h 548298"/>
                <a:gd name="connsiteX18" fmla="*/ 136915 w 605680"/>
                <a:gd name="connsiteY18" fmla="*/ 269387 h 548298"/>
                <a:gd name="connsiteX19" fmla="*/ 185056 w 605680"/>
                <a:gd name="connsiteY19" fmla="*/ 221319 h 548298"/>
                <a:gd name="connsiteX20" fmla="*/ 136915 w 605680"/>
                <a:gd name="connsiteY20" fmla="*/ 173425 h 548298"/>
                <a:gd name="connsiteX21" fmla="*/ 479079 w 605680"/>
                <a:gd name="connsiteY21" fmla="*/ 107118 h 548298"/>
                <a:gd name="connsiteX22" fmla="*/ 499309 w 605680"/>
                <a:gd name="connsiteY22" fmla="*/ 135840 h 548298"/>
                <a:gd name="connsiteX23" fmla="*/ 571858 w 605680"/>
                <a:gd name="connsiteY23" fmla="*/ 145762 h 548298"/>
                <a:gd name="connsiteX24" fmla="*/ 540467 w 605680"/>
                <a:gd name="connsiteY24" fmla="*/ 188061 h 548298"/>
                <a:gd name="connsiteX25" fmla="*/ 461988 w 605680"/>
                <a:gd name="connsiteY25" fmla="*/ 147328 h 548298"/>
                <a:gd name="connsiteX26" fmla="*/ 242266 w 605680"/>
                <a:gd name="connsiteY26" fmla="*/ 90351 h 548298"/>
                <a:gd name="connsiteX27" fmla="*/ 194300 w 605680"/>
                <a:gd name="connsiteY27" fmla="*/ 138245 h 548298"/>
                <a:gd name="connsiteX28" fmla="*/ 242266 w 605680"/>
                <a:gd name="connsiteY28" fmla="*/ 186313 h 548298"/>
                <a:gd name="connsiteX29" fmla="*/ 290407 w 605680"/>
                <a:gd name="connsiteY29" fmla="*/ 138245 h 548298"/>
                <a:gd name="connsiteX30" fmla="*/ 242266 w 605680"/>
                <a:gd name="connsiteY30" fmla="*/ 90351 h 548298"/>
                <a:gd name="connsiteX31" fmla="*/ 305846 w 605680"/>
                <a:gd name="connsiteY31" fmla="*/ 28897 h 548298"/>
                <a:gd name="connsiteX32" fmla="*/ 465353 w 605680"/>
                <a:gd name="connsiteY32" fmla="*/ 97840 h 548298"/>
                <a:gd name="connsiteX33" fmla="*/ 448783 w 605680"/>
                <a:gd name="connsiteY33" fmla="*/ 136852 h 548298"/>
                <a:gd name="connsiteX34" fmla="*/ 408317 w 605680"/>
                <a:gd name="connsiteY34" fmla="*/ 231594 h 548298"/>
                <a:gd name="connsiteX35" fmla="*/ 393491 w 605680"/>
                <a:gd name="connsiteY35" fmla="*/ 258589 h 548298"/>
                <a:gd name="connsiteX36" fmla="*/ 416864 w 605680"/>
                <a:gd name="connsiteY36" fmla="*/ 333129 h 548298"/>
                <a:gd name="connsiteX37" fmla="*/ 467272 w 605680"/>
                <a:gd name="connsiteY37" fmla="*/ 311185 h 548298"/>
                <a:gd name="connsiteX38" fmla="*/ 483319 w 605680"/>
                <a:gd name="connsiteY38" fmla="*/ 295162 h 548298"/>
                <a:gd name="connsiteX39" fmla="*/ 530587 w 605680"/>
                <a:gd name="connsiteY39" fmla="*/ 231594 h 548298"/>
                <a:gd name="connsiteX40" fmla="*/ 525180 w 605680"/>
                <a:gd name="connsiteY40" fmla="*/ 318500 h 548298"/>
                <a:gd name="connsiteX41" fmla="*/ 379363 w 605680"/>
                <a:gd name="connsiteY41" fmla="*/ 415855 h 548298"/>
                <a:gd name="connsiteX42" fmla="*/ 346920 w 605680"/>
                <a:gd name="connsiteY42" fmla="*/ 431529 h 548298"/>
                <a:gd name="connsiteX43" fmla="*/ 79007 w 605680"/>
                <a:gd name="connsiteY43" fmla="*/ 485867 h 548298"/>
                <a:gd name="connsiteX44" fmla="*/ 231801 w 605680"/>
                <a:gd name="connsiteY44" fmla="*/ 33052 h 548298"/>
                <a:gd name="connsiteX45" fmla="*/ 305846 w 605680"/>
                <a:gd name="connsiteY45" fmla="*/ 28897 h 548298"/>
                <a:gd name="connsiteX46" fmla="*/ 590540 w 605680"/>
                <a:gd name="connsiteY46" fmla="*/ 0 h 548298"/>
                <a:gd name="connsiteX47" fmla="*/ 602576 w 605680"/>
                <a:gd name="connsiteY47" fmla="*/ 90717 h 548298"/>
                <a:gd name="connsiteX48" fmla="*/ 588970 w 605680"/>
                <a:gd name="connsiteY48" fmla="*/ 121711 h 548298"/>
                <a:gd name="connsiteX49" fmla="*/ 505063 w 605680"/>
                <a:gd name="connsiteY49" fmla="*/ 129024 h 548298"/>
                <a:gd name="connsiteX50" fmla="*/ 497736 w 605680"/>
                <a:gd name="connsiteY50" fmla="*/ 45098 h 548298"/>
                <a:gd name="connsiteX51" fmla="*/ 501399 w 605680"/>
                <a:gd name="connsiteY51" fmla="*/ 41093 h 548298"/>
                <a:gd name="connsiteX52" fmla="*/ 501225 w 605680"/>
                <a:gd name="connsiteY52" fmla="*/ 40919 h 548298"/>
                <a:gd name="connsiteX53" fmla="*/ 555651 w 605680"/>
                <a:gd name="connsiteY53" fmla="*/ 8880 h 548298"/>
                <a:gd name="connsiteX54" fmla="*/ 590540 w 605680"/>
                <a:gd name="connsiteY54" fmla="*/ 0 h 54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5680" h="548298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8" name="paper-aeroplane-shape_18344">
              <a:extLst>
                <a:ext uri="{FF2B5EF4-FFF2-40B4-BE49-F238E27FC236}">
                  <a16:creationId xmlns:a16="http://schemas.microsoft.com/office/drawing/2014/main" id="{78C2B56B-EAFA-43EB-952A-4DDC825157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03086" y="1142535"/>
              <a:ext cx="586846" cy="609685"/>
            </a:xfrm>
            <a:custGeom>
              <a:avLst/>
              <a:gdLst>
                <a:gd name="connsiteX0" fmla="*/ 252617 w 585586"/>
                <a:gd name="connsiteY0" fmla="*/ 479831 h 608375"/>
                <a:gd name="connsiteX1" fmla="*/ 261886 w 585586"/>
                <a:gd name="connsiteY1" fmla="*/ 483766 h 608375"/>
                <a:gd name="connsiteX2" fmla="*/ 265725 w 585586"/>
                <a:gd name="connsiteY2" fmla="*/ 493071 h 608375"/>
                <a:gd name="connsiteX3" fmla="*/ 261888 w 585586"/>
                <a:gd name="connsiteY3" fmla="*/ 502371 h 608375"/>
                <a:gd name="connsiteX4" fmla="*/ 250824 w 585586"/>
                <a:gd name="connsiteY4" fmla="*/ 513294 h 608375"/>
                <a:gd name="connsiteX5" fmla="*/ 250825 w 585586"/>
                <a:gd name="connsiteY5" fmla="*/ 513295 h 608375"/>
                <a:gd name="connsiteX6" fmla="*/ 250796 w 585586"/>
                <a:gd name="connsiteY6" fmla="*/ 513324 h 608375"/>
                <a:gd name="connsiteX7" fmla="*/ 235320 w 585586"/>
                <a:gd name="connsiteY7" fmla="*/ 491550 h 608375"/>
                <a:gd name="connsiteX8" fmla="*/ 235350 w 585586"/>
                <a:gd name="connsiteY8" fmla="*/ 491520 h 608375"/>
                <a:gd name="connsiteX9" fmla="*/ 235362 w 585586"/>
                <a:gd name="connsiteY9" fmla="*/ 491537 h 608375"/>
                <a:gd name="connsiteX10" fmla="*/ 243276 w 585586"/>
                <a:gd name="connsiteY10" fmla="*/ 483637 h 608375"/>
                <a:gd name="connsiteX11" fmla="*/ 134866 w 585586"/>
                <a:gd name="connsiteY11" fmla="*/ 417276 h 608375"/>
                <a:gd name="connsiteX12" fmla="*/ 149111 w 585586"/>
                <a:gd name="connsiteY12" fmla="*/ 429433 h 608375"/>
                <a:gd name="connsiteX13" fmla="*/ 160069 w 585586"/>
                <a:gd name="connsiteY13" fmla="*/ 565949 h 608375"/>
                <a:gd name="connsiteX14" fmla="*/ 235312 w 585586"/>
                <a:gd name="connsiteY14" fmla="*/ 491552 h 608375"/>
                <a:gd name="connsiteX15" fmla="*/ 250774 w 585586"/>
                <a:gd name="connsiteY15" fmla="*/ 513312 h 608375"/>
                <a:gd name="connsiteX16" fmla="*/ 158486 w 585586"/>
                <a:gd name="connsiteY16" fmla="*/ 604607 h 608375"/>
                <a:gd name="connsiteX17" fmla="*/ 149233 w 585586"/>
                <a:gd name="connsiteY17" fmla="*/ 608375 h 608375"/>
                <a:gd name="connsiteX18" fmla="*/ 144606 w 585586"/>
                <a:gd name="connsiteY18" fmla="*/ 607524 h 608375"/>
                <a:gd name="connsiteX19" fmla="*/ 136084 w 585586"/>
                <a:gd name="connsiteY19" fmla="*/ 596219 h 608375"/>
                <a:gd name="connsiteX20" fmla="*/ 122813 w 585586"/>
                <a:gd name="connsiteY20" fmla="*/ 431499 h 608375"/>
                <a:gd name="connsiteX21" fmla="*/ 134866 w 585586"/>
                <a:gd name="connsiteY21" fmla="*/ 417276 h 608375"/>
                <a:gd name="connsiteX22" fmla="*/ 352706 w 585586"/>
                <a:gd name="connsiteY22" fmla="*/ 225563 h 608375"/>
                <a:gd name="connsiteX23" fmla="*/ 368535 w 585586"/>
                <a:gd name="connsiteY23" fmla="*/ 227387 h 608375"/>
                <a:gd name="connsiteX24" fmla="*/ 371091 w 585586"/>
                <a:gd name="connsiteY24" fmla="*/ 243069 h 608375"/>
                <a:gd name="connsiteX25" fmla="*/ 272226 w 585586"/>
                <a:gd name="connsiteY25" fmla="*/ 430890 h 608375"/>
                <a:gd name="connsiteX26" fmla="*/ 260538 w 585586"/>
                <a:gd name="connsiteY26" fmla="*/ 437819 h 608375"/>
                <a:gd name="connsiteX27" fmla="*/ 254328 w 585586"/>
                <a:gd name="connsiteY27" fmla="*/ 436360 h 608375"/>
                <a:gd name="connsiteX28" fmla="*/ 248849 w 585586"/>
                <a:gd name="connsiteY28" fmla="*/ 418490 h 608375"/>
                <a:gd name="connsiteX29" fmla="*/ 326286 w 585586"/>
                <a:gd name="connsiteY29" fmla="*/ 271515 h 608375"/>
                <a:gd name="connsiteX30" fmla="*/ 168856 w 585586"/>
                <a:gd name="connsiteY30" fmla="*/ 363420 h 608375"/>
                <a:gd name="connsiteX31" fmla="*/ 150837 w 585586"/>
                <a:gd name="connsiteY31" fmla="*/ 358679 h 608375"/>
                <a:gd name="connsiteX32" fmla="*/ 155585 w 585586"/>
                <a:gd name="connsiteY32" fmla="*/ 340687 h 608375"/>
                <a:gd name="connsiteX33" fmla="*/ 566404 w 585586"/>
                <a:gd name="connsiteY33" fmla="*/ 1455 h 608375"/>
                <a:gd name="connsiteX34" fmla="*/ 581501 w 585586"/>
                <a:gd name="connsiteY34" fmla="*/ 3642 h 608375"/>
                <a:gd name="connsiteX35" fmla="*/ 584423 w 585586"/>
                <a:gd name="connsiteY35" fmla="*/ 18593 h 608375"/>
                <a:gd name="connsiteX36" fmla="*/ 329475 w 585586"/>
                <a:gd name="connsiteY36" fmla="*/ 589748 h 608375"/>
                <a:gd name="connsiteX37" fmla="*/ 318761 w 585586"/>
                <a:gd name="connsiteY37" fmla="*/ 597527 h 608375"/>
                <a:gd name="connsiteX38" fmla="*/ 317422 w 585586"/>
                <a:gd name="connsiteY38" fmla="*/ 597649 h 608375"/>
                <a:gd name="connsiteX39" fmla="*/ 306708 w 585586"/>
                <a:gd name="connsiteY39" fmla="*/ 592058 h 608375"/>
                <a:gd name="connsiteX40" fmla="*/ 250825 w 585586"/>
                <a:gd name="connsiteY40" fmla="*/ 513295 h 608375"/>
                <a:gd name="connsiteX41" fmla="*/ 261886 w 585586"/>
                <a:gd name="connsiteY41" fmla="*/ 502376 h 608375"/>
                <a:gd name="connsiteX42" fmla="*/ 261888 w 585586"/>
                <a:gd name="connsiteY42" fmla="*/ 502371 h 608375"/>
                <a:gd name="connsiteX43" fmla="*/ 261904 w 585586"/>
                <a:gd name="connsiteY43" fmla="*/ 502355 h 608375"/>
                <a:gd name="connsiteX44" fmla="*/ 261904 w 585586"/>
                <a:gd name="connsiteY44" fmla="*/ 483758 h 608375"/>
                <a:gd name="connsiteX45" fmla="*/ 252635 w 585586"/>
                <a:gd name="connsiteY45" fmla="*/ 479823 h 608375"/>
                <a:gd name="connsiteX46" fmla="*/ 252617 w 585586"/>
                <a:gd name="connsiteY46" fmla="*/ 479831 h 608375"/>
                <a:gd name="connsiteX47" fmla="*/ 252609 w 585586"/>
                <a:gd name="connsiteY47" fmla="*/ 479827 h 608375"/>
                <a:gd name="connsiteX48" fmla="*/ 243241 w 585586"/>
                <a:gd name="connsiteY48" fmla="*/ 483644 h 608375"/>
                <a:gd name="connsiteX49" fmla="*/ 235350 w 585586"/>
                <a:gd name="connsiteY49" fmla="*/ 491520 h 608375"/>
                <a:gd name="connsiteX50" fmla="*/ 205898 w 585586"/>
                <a:gd name="connsiteY50" fmla="*/ 449968 h 608375"/>
                <a:gd name="connsiteX51" fmla="*/ 208942 w 585586"/>
                <a:gd name="connsiteY51" fmla="*/ 431614 h 608375"/>
                <a:gd name="connsiteX52" fmla="*/ 227326 w 585586"/>
                <a:gd name="connsiteY52" fmla="*/ 434774 h 608375"/>
                <a:gd name="connsiteX53" fmla="*/ 314865 w 585586"/>
                <a:gd name="connsiteY53" fmla="*/ 557903 h 608375"/>
                <a:gd name="connsiteX54" fmla="*/ 545341 w 585586"/>
                <a:gd name="connsiteY54" fmla="*/ 41565 h 608375"/>
                <a:gd name="connsiteX55" fmla="*/ 39707 w 585586"/>
                <a:gd name="connsiteY55" fmla="*/ 296209 h 608375"/>
                <a:gd name="connsiteX56" fmla="*/ 175947 w 585586"/>
                <a:gd name="connsiteY56" fmla="*/ 383116 h 608375"/>
                <a:gd name="connsiteX57" fmla="*/ 179965 w 585586"/>
                <a:gd name="connsiteY57" fmla="*/ 401348 h 608375"/>
                <a:gd name="connsiteX58" fmla="*/ 161824 w 585586"/>
                <a:gd name="connsiteY58" fmla="*/ 405360 h 608375"/>
                <a:gd name="connsiteX59" fmla="*/ 6104 w 585586"/>
                <a:gd name="connsiteY59" fmla="*/ 305933 h 608375"/>
                <a:gd name="connsiteX60" fmla="*/ 17 w 585586"/>
                <a:gd name="connsiteY60" fmla="*/ 294143 h 608375"/>
                <a:gd name="connsiteX61" fmla="*/ 7200 w 585586"/>
                <a:gd name="connsiteY61" fmla="*/ 283082 h 60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5586" h="608375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9" name="fountain-pen-close-up_16941">
              <a:extLst>
                <a:ext uri="{FF2B5EF4-FFF2-40B4-BE49-F238E27FC236}">
                  <a16:creationId xmlns:a16="http://schemas.microsoft.com/office/drawing/2014/main" id="{4BA48C80-411A-4095-8A66-083F241A5BB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73910" y="533315"/>
              <a:ext cx="588447" cy="609685"/>
            </a:xfrm>
            <a:custGeom>
              <a:avLst/>
              <a:gdLst>
                <a:gd name="connsiteX0" fmla="*/ 231093 w 584535"/>
                <a:gd name="connsiteY0" fmla="*/ 221335 h 605631"/>
                <a:gd name="connsiteX1" fmla="*/ 258806 w 584535"/>
                <a:gd name="connsiteY1" fmla="*/ 260395 h 605631"/>
                <a:gd name="connsiteX2" fmla="*/ 261251 w 584535"/>
                <a:gd name="connsiteY2" fmla="*/ 275313 h 605631"/>
                <a:gd name="connsiteX3" fmla="*/ 256497 w 584535"/>
                <a:gd name="connsiteY3" fmla="*/ 307185 h 605631"/>
                <a:gd name="connsiteX4" fmla="*/ 196181 w 584535"/>
                <a:gd name="connsiteY4" fmla="*/ 302845 h 605631"/>
                <a:gd name="connsiteX5" fmla="*/ 162355 w 584535"/>
                <a:gd name="connsiteY5" fmla="*/ 350313 h 605631"/>
                <a:gd name="connsiteX6" fmla="*/ 138174 w 584535"/>
                <a:gd name="connsiteY6" fmla="*/ 337700 h 605631"/>
                <a:gd name="connsiteX7" fmla="*/ 130974 w 584535"/>
                <a:gd name="connsiteY7" fmla="*/ 332411 h 605631"/>
                <a:gd name="connsiteX8" fmla="*/ 119563 w 584535"/>
                <a:gd name="connsiteY8" fmla="*/ 318984 h 605631"/>
                <a:gd name="connsiteX9" fmla="*/ 108967 w 584535"/>
                <a:gd name="connsiteY9" fmla="*/ 278704 h 605631"/>
                <a:gd name="connsiteX10" fmla="*/ 150808 w 584535"/>
                <a:gd name="connsiteY10" fmla="*/ 239644 h 605631"/>
                <a:gd name="connsiteX11" fmla="*/ 231093 w 584535"/>
                <a:gd name="connsiteY11" fmla="*/ 221335 h 605631"/>
                <a:gd name="connsiteX12" fmla="*/ 562095 w 584535"/>
                <a:gd name="connsiteY12" fmla="*/ 196204 h 605631"/>
                <a:gd name="connsiteX13" fmla="*/ 571666 w 584535"/>
                <a:gd name="connsiteY13" fmla="*/ 213752 h 605631"/>
                <a:gd name="connsiteX14" fmla="*/ 545718 w 584535"/>
                <a:gd name="connsiteY14" fmla="*/ 311413 h 605631"/>
                <a:gd name="connsiteX15" fmla="*/ 515287 w 584535"/>
                <a:gd name="connsiteY15" fmla="*/ 379911 h 605631"/>
                <a:gd name="connsiteX16" fmla="*/ 567047 w 584535"/>
                <a:gd name="connsiteY16" fmla="*/ 408124 h 605631"/>
                <a:gd name="connsiteX17" fmla="*/ 441655 w 584535"/>
                <a:gd name="connsiteY17" fmla="*/ 529928 h 605631"/>
                <a:gd name="connsiteX18" fmla="*/ 564738 w 584535"/>
                <a:gd name="connsiteY18" fmla="*/ 575503 h 605631"/>
                <a:gd name="connsiteX19" fmla="*/ 561885 w 584535"/>
                <a:gd name="connsiteY19" fmla="*/ 592322 h 605631"/>
                <a:gd name="connsiteX20" fmla="*/ 376582 w 584535"/>
                <a:gd name="connsiteY20" fmla="*/ 599104 h 605631"/>
                <a:gd name="connsiteX21" fmla="*/ 340581 w 584535"/>
                <a:gd name="connsiteY21" fmla="*/ 579708 h 605631"/>
                <a:gd name="connsiteX22" fmla="*/ 341804 w 584535"/>
                <a:gd name="connsiteY22" fmla="*/ 579843 h 605631"/>
                <a:gd name="connsiteX23" fmla="*/ 285425 w 584535"/>
                <a:gd name="connsiteY23" fmla="*/ 452749 h 605631"/>
                <a:gd name="connsiteX24" fmla="*/ 285425 w 584535"/>
                <a:gd name="connsiteY24" fmla="*/ 435659 h 605631"/>
                <a:gd name="connsiteX25" fmla="*/ 267764 w 584535"/>
                <a:gd name="connsiteY25" fmla="*/ 425350 h 605631"/>
                <a:gd name="connsiteX26" fmla="*/ 264232 w 584535"/>
                <a:gd name="connsiteY26" fmla="*/ 445560 h 605631"/>
                <a:gd name="connsiteX27" fmla="*/ 276051 w 584535"/>
                <a:gd name="connsiteY27" fmla="*/ 456276 h 605631"/>
                <a:gd name="connsiteX28" fmla="*/ 335147 w 584535"/>
                <a:gd name="connsiteY28" fmla="*/ 588389 h 605631"/>
                <a:gd name="connsiteX29" fmla="*/ 325773 w 584535"/>
                <a:gd name="connsiteY29" fmla="*/ 583506 h 605631"/>
                <a:gd name="connsiteX30" fmla="*/ 228231 w 584535"/>
                <a:gd name="connsiteY30" fmla="*/ 509853 h 605631"/>
                <a:gd name="connsiteX31" fmla="*/ 217635 w 584535"/>
                <a:gd name="connsiteY31" fmla="*/ 502258 h 605631"/>
                <a:gd name="connsiteX32" fmla="*/ 163565 w 584535"/>
                <a:gd name="connsiteY32" fmla="*/ 343017 h 605631"/>
                <a:gd name="connsiteX33" fmla="*/ 193181 w 584535"/>
                <a:gd name="connsiteY33" fmla="*/ 309242 h 605631"/>
                <a:gd name="connsiteX34" fmla="*/ 254994 w 584535"/>
                <a:gd name="connsiteY34" fmla="*/ 310463 h 605631"/>
                <a:gd name="connsiteX35" fmla="*/ 340717 w 584535"/>
                <a:gd name="connsiteY35" fmla="*/ 463736 h 605631"/>
                <a:gd name="connsiteX36" fmla="*/ 340717 w 584535"/>
                <a:gd name="connsiteY36" fmla="*/ 490999 h 605631"/>
                <a:gd name="connsiteX37" fmla="*/ 345879 w 584535"/>
                <a:gd name="connsiteY37" fmla="*/ 576859 h 605631"/>
                <a:gd name="connsiteX38" fmla="*/ 345879 w 584535"/>
                <a:gd name="connsiteY38" fmla="*/ 580250 h 605631"/>
                <a:gd name="connsiteX39" fmla="*/ 538382 w 584535"/>
                <a:gd name="connsiteY39" fmla="*/ 579572 h 605631"/>
                <a:gd name="connsiteX40" fmla="*/ 414349 w 584535"/>
                <a:gd name="connsiteY40" fmla="*/ 536710 h 605631"/>
                <a:gd name="connsiteX41" fmla="*/ 414892 w 584535"/>
                <a:gd name="connsiteY41" fmla="*/ 521111 h 605631"/>
                <a:gd name="connsiteX42" fmla="*/ 538654 w 584535"/>
                <a:gd name="connsiteY42" fmla="*/ 466042 h 605631"/>
                <a:gd name="connsiteX43" fmla="*/ 483226 w 584535"/>
                <a:gd name="connsiteY43" fmla="*/ 376927 h 605631"/>
                <a:gd name="connsiteX44" fmla="*/ 480917 w 584535"/>
                <a:gd name="connsiteY44" fmla="*/ 335150 h 605631"/>
                <a:gd name="connsiteX45" fmla="*/ 562972 w 584535"/>
                <a:gd name="connsiteY45" fmla="*/ 201002 h 605631"/>
                <a:gd name="connsiteX46" fmla="*/ 562095 w 584535"/>
                <a:gd name="connsiteY46" fmla="*/ 196204 h 605631"/>
                <a:gd name="connsiteX47" fmla="*/ 135269 w 584535"/>
                <a:gd name="connsiteY47" fmla="*/ 1806 h 605631"/>
                <a:gd name="connsiteX48" fmla="*/ 155716 w 584535"/>
                <a:gd name="connsiteY48" fmla="*/ 20464 h 605631"/>
                <a:gd name="connsiteX49" fmla="*/ 209391 w 584535"/>
                <a:gd name="connsiteY49" fmla="*/ 179698 h 605631"/>
                <a:gd name="connsiteX50" fmla="*/ 226105 w 584535"/>
                <a:gd name="connsiteY50" fmla="*/ 211572 h 605631"/>
                <a:gd name="connsiteX51" fmla="*/ 145796 w 584535"/>
                <a:gd name="connsiteY51" fmla="*/ 229747 h 605631"/>
                <a:gd name="connsiteX52" fmla="*/ 103943 w 584535"/>
                <a:gd name="connsiteY52" fmla="*/ 268810 h 605631"/>
                <a:gd name="connsiteX53" fmla="*/ 99866 w 584535"/>
                <a:gd name="connsiteY53" fmla="*/ 255925 h 605631"/>
                <a:gd name="connsiteX54" fmla="*/ 52850 w 584535"/>
                <a:gd name="connsiteY54" fmla="*/ 171560 h 605631"/>
                <a:gd name="connsiteX55" fmla="*/ 1349 w 584535"/>
                <a:gd name="connsiteY55" fmla="*/ 84483 h 605631"/>
                <a:gd name="connsiteX56" fmla="*/ 37087 w 584535"/>
                <a:gd name="connsiteY56" fmla="*/ 29959 h 605631"/>
                <a:gd name="connsiteX57" fmla="*/ 135269 w 584535"/>
                <a:gd name="connsiteY57" fmla="*/ 1806 h 60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84535" h="605631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0" name="ruler_263676">
              <a:extLst>
                <a:ext uri="{FF2B5EF4-FFF2-40B4-BE49-F238E27FC236}">
                  <a16:creationId xmlns:a16="http://schemas.microsoft.com/office/drawing/2014/main" id="{CC51C679-2DFA-4900-9062-B129C585E07C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8019958" y="1143409"/>
              <a:ext cx="609685" cy="608755"/>
            </a:xfrm>
            <a:custGeom>
              <a:avLst/>
              <a:gdLst>
                <a:gd name="connsiteX0" fmla="*/ 382195 w 607648"/>
                <a:gd name="connsiteY0" fmla="*/ 318513 h 606722"/>
                <a:gd name="connsiteX1" fmla="*/ 319178 w 607648"/>
                <a:gd name="connsiteY1" fmla="*/ 381790 h 606722"/>
                <a:gd name="connsiteX2" fmla="*/ 520155 w 607648"/>
                <a:gd name="connsiteY2" fmla="*/ 582460 h 606722"/>
                <a:gd name="connsiteX3" fmla="*/ 583349 w 607648"/>
                <a:gd name="connsiteY3" fmla="*/ 519362 h 606722"/>
                <a:gd name="connsiteX4" fmla="*/ 550595 w 607648"/>
                <a:gd name="connsiteY4" fmla="*/ 486657 h 606722"/>
                <a:gd name="connsiteX5" fmla="*/ 527631 w 607648"/>
                <a:gd name="connsiteY5" fmla="*/ 509497 h 606722"/>
                <a:gd name="connsiteX6" fmla="*/ 520600 w 607648"/>
                <a:gd name="connsiteY6" fmla="*/ 512430 h 606722"/>
                <a:gd name="connsiteX7" fmla="*/ 513479 w 607648"/>
                <a:gd name="connsiteY7" fmla="*/ 509497 h 606722"/>
                <a:gd name="connsiteX8" fmla="*/ 513479 w 607648"/>
                <a:gd name="connsiteY8" fmla="*/ 495278 h 606722"/>
                <a:gd name="connsiteX9" fmla="*/ 536354 w 607648"/>
                <a:gd name="connsiteY9" fmla="*/ 472438 h 606722"/>
                <a:gd name="connsiteX10" fmla="*/ 503333 w 607648"/>
                <a:gd name="connsiteY10" fmla="*/ 439467 h 606722"/>
                <a:gd name="connsiteX11" fmla="*/ 471735 w 607648"/>
                <a:gd name="connsiteY11" fmla="*/ 471016 h 606722"/>
                <a:gd name="connsiteX12" fmla="*/ 464615 w 607648"/>
                <a:gd name="connsiteY12" fmla="*/ 473949 h 606722"/>
                <a:gd name="connsiteX13" fmla="*/ 457494 w 607648"/>
                <a:gd name="connsiteY13" fmla="*/ 471016 h 606722"/>
                <a:gd name="connsiteX14" fmla="*/ 457494 w 607648"/>
                <a:gd name="connsiteY14" fmla="*/ 456797 h 606722"/>
                <a:gd name="connsiteX15" fmla="*/ 489091 w 607648"/>
                <a:gd name="connsiteY15" fmla="*/ 425247 h 606722"/>
                <a:gd name="connsiteX16" fmla="*/ 456070 w 607648"/>
                <a:gd name="connsiteY16" fmla="*/ 392276 h 606722"/>
                <a:gd name="connsiteX17" fmla="*/ 433195 w 607648"/>
                <a:gd name="connsiteY17" fmla="*/ 415205 h 606722"/>
                <a:gd name="connsiteX18" fmla="*/ 426075 w 607648"/>
                <a:gd name="connsiteY18" fmla="*/ 418138 h 606722"/>
                <a:gd name="connsiteX19" fmla="*/ 418954 w 607648"/>
                <a:gd name="connsiteY19" fmla="*/ 415205 h 606722"/>
                <a:gd name="connsiteX20" fmla="*/ 418954 w 607648"/>
                <a:gd name="connsiteY20" fmla="*/ 400986 h 606722"/>
                <a:gd name="connsiteX21" fmla="*/ 441829 w 607648"/>
                <a:gd name="connsiteY21" fmla="*/ 378057 h 606722"/>
                <a:gd name="connsiteX22" fmla="*/ 408897 w 607648"/>
                <a:gd name="connsiteY22" fmla="*/ 345175 h 606722"/>
                <a:gd name="connsiteX23" fmla="*/ 377299 w 607648"/>
                <a:gd name="connsiteY23" fmla="*/ 376724 h 606722"/>
                <a:gd name="connsiteX24" fmla="*/ 370179 w 607648"/>
                <a:gd name="connsiteY24" fmla="*/ 379657 h 606722"/>
                <a:gd name="connsiteX25" fmla="*/ 363058 w 607648"/>
                <a:gd name="connsiteY25" fmla="*/ 376724 h 606722"/>
                <a:gd name="connsiteX26" fmla="*/ 363058 w 607648"/>
                <a:gd name="connsiteY26" fmla="*/ 362505 h 606722"/>
                <a:gd name="connsiteX27" fmla="*/ 394655 w 607648"/>
                <a:gd name="connsiteY27" fmla="*/ 330955 h 606722"/>
                <a:gd name="connsiteX28" fmla="*/ 214417 w 607648"/>
                <a:gd name="connsiteY28" fmla="*/ 305627 h 606722"/>
                <a:gd name="connsiteX29" fmla="*/ 214417 w 607648"/>
                <a:gd name="connsiteY29" fmla="*/ 336110 h 606722"/>
                <a:gd name="connsiteX30" fmla="*/ 229637 w 607648"/>
                <a:gd name="connsiteY30" fmla="*/ 320824 h 606722"/>
                <a:gd name="connsiteX31" fmla="*/ 312947 w 607648"/>
                <a:gd name="connsiteY31" fmla="*/ 220933 h 606722"/>
                <a:gd name="connsiteX32" fmla="*/ 321136 w 607648"/>
                <a:gd name="connsiteY32" fmla="*/ 229198 h 606722"/>
                <a:gd name="connsiteX33" fmla="*/ 329414 w 607648"/>
                <a:gd name="connsiteY33" fmla="*/ 220933 h 606722"/>
                <a:gd name="connsiteX34" fmla="*/ 400945 w 607648"/>
                <a:gd name="connsiteY34" fmla="*/ 206927 h 606722"/>
                <a:gd name="connsiteX35" fmla="*/ 415182 w 607648"/>
                <a:gd name="connsiteY35" fmla="*/ 206927 h 606722"/>
                <a:gd name="connsiteX36" fmla="*/ 415182 w 607648"/>
                <a:gd name="connsiteY36" fmla="*/ 221147 h 606722"/>
                <a:gd name="connsiteX37" fmla="*/ 213909 w 607648"/>
                <a:gd name="connsiteY37" fmla="*/ 422083 h 606722"/>
                <a:gd name="connsiteX38" fmla="*/ 206791 w 607648"/>
                <a:gd name="connsiteY38" fmla="*/ 425016 h 606722"/>
                <a:gd name="connsiteX39" fmla="*/ 199672 w 607648"/>
                <a:gd name="connsiteY39" fmla="*/ 422083 h 606722"/>
                <a:gd name="connsiteX40" fmla="*/ 199672 w 607648"/>
                <a:gd name="connsiteY40" fmla="*/ 407864 h 606722"/>
                <a:gd name="connsiteX41" fmla="*/ 221004 w 607648"/>
                <a:gd name="connsiteY41" fmla="*/ 129129 h 606722"/>
                <a:gd name="connsiteX42" fmla="*/ 292743 w 607648"/>
                <a:gd name="connsiteY42" fmla="*/ 200848 h 606722"/>
                <a:gd name="connsiteX43" fmla="*/ 353623 w 607648"/>
                <a:gd name="connsiteY43" fmla="*/ 200848 h 606722"/>
                <a:gd name="connsiteX44" fmla="*/ 362880 w 607648"/>
                <a:gd name="connsiteY44" fmla="*/ 206980 h 606722"/>
                <a:gd name="connsiteX45" fmla="*/ 360744 w 607648"/>
                <a:gd name="connsiteY45" fmla="*/ 218000 h 606722"/>
                <a:gd name="connsiteX46" fmla="*/ 328346 w 607648"/>
                <a:gd name="connsiteY46" fmla="*/ 250438 h 606722"/>
                <a:gd name="connsiteX47" fmla="*/ 328257 w 607648"/>
                <a:gd name="connsiteY47" fmla="*/ 250438 h 606722"/>
                <a:gd name="connsiteX48" fmla="*/ 328168 w 607648"/>
                <a:gd name="connsiteY48" fmla="*/ 250527 h 606722"/>
                <a:gd name="connsiteX49" fmla="*/ 211480 w 607648"/>
                <a:gd name="connsiteY49" fmla="*/ 367481 h 606722"/>
                <a:gd name="connsiteX50" fmla="*/ 204359 w 607648"/>
                <a:gd name="connsiteY50" fmla="*/ 370414 h 606722"/>
                <a:gd name="connsiteX51" fmla="*/ 200532 w 607648"/>
                <a:gd name="connsiteY51" fmla="*/ 369703 h 606722"/>
                <a:gd name="connsiteX52" fmla="*/ 194301 w 607648"/>
                <a:gd name="connsiteY52" fmla="*/ 360372 h 606722"/>
                <a:gd name="connsiteX53" fmla="*/ 194301 w 607648"/>
                <a:gd name="connsiteY53" fmla="*/ 285542 h 606722"/>
                <a:gd name="connsiteX54" fmla="*/ 127813 w 607648"/>
                <a:gd name="connsiteY54" fmla="*/ 219156 h 606722"/>
                <a:gd name="connsiteX55" fmla="*/ 127813 w 607648"/>
                <a:gd name="connsiteY55" fmla="*/ 544957 h 606722"/>
                <a:gd name="connsiteX56" fmla="*/ 297727 w 607648"/>
                <a:gd name="connsiteY56" fmla="*/ 374769 h 606722"/>
                <a:gd name="connsiteX57" fmla="*/ 297816 w 607648"/>
                <a:gd name="connsiteY57" fmla="*/ 374680 h 606722"/>
                <a:gd name="connsiteX58" fmla="*/ 297905 w 607648"/>
                <a:gd name="connsiteY58" fmla="*/ 374591 h 606722"/>
                <a:gd name="connsiteX59" fmla="*/ 375074 w 607648"/>
                <a:gd name="connsiteY59" fmla="*/ 297273 h 606722"/>
                <a:gd name="connsiteX60" fmla="*/ 375163 w 607648"/>
                <a:gd name="connsiteY60" fmla="*/ 297184 h 606722"/>
                <a:gd name="connsiteX61" fmla="*/ 542851 w 607648"/>
                <a:gd name="connsiteY61" fmla="*/ 129129 h 606722"/>
                <a:gd name="connsiteX62" fmla="*/ 478500 w 607648"/>
                <a:gd name="connsiteY62" fmla="*/ 129129 h 606722"/>
                <a:gd name="connsiteX63" fmla="*/ 478500 w 607648"/>
                <a:gd name="connsiteY63" fmla="*/ 154013 h 606722"/>
                <a:gd name="connsiteX64" fmla="*/ 468442 w 607648"/>
                <a:gd name="connsiteY64" fmla="*/ 164056 h 606722"/>
                <a:gd name="connsiteX65" fmla="*/ 458384 w 607648"/>
                <a:gd name="connsiteY65" fmla="*/ 154013 h 606722"/>
                <a:gd name="connsiteX66" fmla="*/ 458384 w 607648"/>
                <a:gd name="connsiteY66" fmla="*/ 129129 h 606722"/>
                <a:gd name="connsiteX67" fmla="*/ 417352 w 607648"/>
                <a:gd name="connsiteY67" fmla="*/ 129129 h 606722"/>
                <a:gd name="connsiteX68" fmla="*/ 417352 w 607648"/>
                <a:gd name="connsiteY68" fmla="*/ 166366 h 606722"/>
                <a:gd name="connsiteX69" fmla="*/ 407294 w 607648"/>
                <a:gd name="connsiteY69" fmla="*/ 176409 h 606722"/>
                <a:gd name="connsiteX70" fmla="*/ 397237 w 607648"/>
                <a:gd name="connsiteY70" fmla="*/ 166366 h 606722"/>
                <a:gd name="connsiteX71" fmla="*/ 397237 w 607648"/>
                <a:gd name="connsiteY71" fmla="*/ 129129 h 606722"/>
                <a:gd name="connsiteX72" fmla="*/ 356205 w 607648"/>
                <a:gd name="connsiteY72" fmla="*/ 129129 h 606722"/>
                <a:gd name="connsiteX73" fmla="*/ 356205 w 607648"/>
                <a:gd name="connsiteY73" fmla="*/ 154013 h 606722"/>
                <a:gd name="connsiteX74" fmla="*/ 346147 w 607648"/>
                <a:gd name="connsiteY74" fmla="*/ 164056 h 606722"/>
                <a:gd name="connsiteX75" fmla="*/ 336089 w 607648"/>
                <a:gd name="connsiteY75" fmla="*/ 154013 h 606722"/>
                <a:gd name="connsiteX76" fmla="*/ 336089 w 607648"/>
                <a:gd name="connsiteY76" fmla="*/ 129129 h 606722"/>
                <a:gd name="connsiteX77" fmla="*/ 294968 w 607648"/>
                <a:gd name="connsiteY77" fmla="*/ 129129 h 606722"/>
                <a:gd name="connsiteX78" fmla="*/ 294968 w 607648"/>
                <a:gd name="connsiteY78" fmla="*/ 166366 h 606722"/>
                <a:gd name="connsiteX79" fmla="*/ 284910 w 607648"/>
                <a:gd name="connsiteY79" fmla="*/ 176409 h 606722"/>
                <a:gd name="connsiteX80" fmla="*/ 274853 w 607648"/>
                <a:gd name="connsiteY80" fmla="*/ 166366 h 606722"/>
                <a:gd name="connsiteX81" fmla="*/ 274853 w 607648"/>
                <a:gd name="connsiteY81" fmla="*/ 129129 h 606722"/>
                <a:gd name="connsiteX82" fmla="*/ 87493 w 607648"/>
                <a:gd name="connsiteY82" fmla="*/ 24262 h 606722"/>
                <a:gd name="connsiteX83" fmla="*/ 24299 w 607648"/>
                <a:gd name="connsiteY83" fmla="*/ 87360 h 606722"/>
                <a:gd name="connsiteX84" fmla="*/ 243878 w 607648"/>
                <a:gd name="connsiteY84" fmla="*/ 306605 h 606722"/>
                <a:gd name="connsiteX85" fmla="*/ 268355 w 607648"/>
                <a:gd name="connsiteY85" fmla="*/ 282076 h 606722"/>
                <a:gd name="connsiteX86" fmla="*/ 268622 w 607648"/>
                <a:gd name="connsiteY86" fmla="*/ 268213 h 606722"/>
                <a:gd name="connsiteX87" fmla="*/ 300220 w 607648"/>
                <a:gd name="connsiteY87" fmla="*/ 236663 h 606722"/>
                <a:gd name="connsiteX88" fmla="*/ 267198 w 607648"/>
                <a:gd name="connsiteY88" fmla="*/ 203692 h 606722"/>
                <a:gd name="connsiteX89" fmla="*/ 244323 w 607648"/>
                <a:gd name="connsiteY89" fmla="*/ 226532 h 606722"/>
                <a:gd name="connsiteX90" fmla="*/ 237203 w 607648"/>
                <a:gd name="connsiteY90" fmla="*/ 229465 h 606722"/>
                <a:gd name="connsiteX91" fmla="*/ 230082 w 607648"/>
                <a:gd name="connsiteY91" fmla="*/ 226532 h 606722"/>
                <a:gd name="connsiteX92" fmla="*/ 230082 w 607648"/>
                <a:gd name="connsiteY92" fmla="*/ 212313 h 606722"/>
                <a:gd name="connsiteX93" fmla="*/ 252957 w 607648"/>
                <a:gd name="connsiteY93" fmla="*/ 189473 h 606722"/>
                <a:gd name="connsiteX94" fmla="*/ 219936 w 607648"/>
                <a:gd name="connsiteY94" fmla="*/ 156502 h 606722"/>
                <a:gd name="connsiteX95" fmla="*/ 188338 w 607648"/>
                <a:gd name="connsiteY95" fmla="*/ 188051 h 606722"/>
                <a:gd name="connsiteX96" fmla="*/ 181217 w 607648"/>
                <a:gd name="connsiteY96" fmla="*/ 190984 h 606722"/>
                <a:gd name="connsiteX97" fmla="*/ 174097 w 607648"/>
                <a:gd name="connsiteY97" fmla="*/ 188051 h 606722"/>
                <a:gd name="connsiteX98" fmla="*/ 174097 w 607648"/>
                <a:gd name="connsiteY98" fmla="*/ 173832 h 606722"/>
                <a:gd name="connsiteX99" fmla="*/ 205695 w 607648"/>
                <a:gd name="connsiteY99" fmla="*/ 142282 h 606722"/>
                <a:gd name="connsiteX100" fmla="*/ 172762 w 607648"/>
                <a:gd name="connsiteY100" fmla="*/ 109400 h 606722"/>
                <a:gd name="connsiteX101" fmla="*/ 149798 w 607648"/>
                <a:gd name="connsiteY101" fmla="*/ 132240 h 606722"/>
                <a:gd name="connsiteX102" fmla="*/ 142766 w 607648"/>
                <a:gd name="connsiteY102" fmla="*/ 135173 h 606722"/>
                <a:gd name="connsiteX103" fmla="*/ 135646 w 607648"/>
                <a:gd name="connsiteY103" fmla="*/ 132240 h 606722"/>
                <a:gd name="connsiteX104" fmla="*/ 135646 w 607648"/>
                <a:gd name="connsiteY104" fmla="*/ 118021 h 606722"/>
                <a:gd name="connsiteX105" fmla="*/ 158521 w 607648"/>
                <a:gd name="connsiteY105" fmla="*/ 95181 h 606722"/>
                <a:gd name="connsiteX106" fmla="*/ 125499 w 607648"/>
                <a:gd name="connsiteY106" fmla="*/ 62210 h 606722"/>
                <a:gd name="connsiteX107" fmla="*/ 93902 w 607648"/>
                <a:gd name="connsiteY107" fmla="*/ 93759 h 606722"/>
                <a:gd name="connsiteX108" fmla="*/ 86781 w 607648"/>
                <a:gd name="connsiteY108" fmla="*/ 96692 h 606722"/>
                <a:gd name="connsiteX109" fmla="*/ 79661 w 607648"/>
                <a:gd name="connsiteY109" fmla="*/ 93759 h 606722"/>
                <a:gd name="connsiteX110" fmla="*/ 79661 w 607648"/>
                <a:gd name="connsiteY110" fmla="*/ 79539 h 606722"/>
                <a:gd name="connsiteX111" fmla="*/ 111258 w 607648"/>
                <a:gd name="connsiteY111" fmla="*/ 47990 h 606722"/>
                <a:gd name="connsiteX112" fmla="*/ 87493 w 607648"/>
                <a:gd name="connsiteY112" fmla="*/ 0 h 606722"/>
                <a:gd name="connsiteX113" fmla="*/ 94614 w 607648"/>
                <a:gd name="connsiteY113" fmla="*/ 2933 h 606722"/>
                <a:gd name="connsiteX114" fmla="*/ 200888 w 607648"/>
                <a:gd name="connsiteY114" fmla="*/ 109045 h 606722"/>
                <a:gd name="connsiteX115" fmla="*/ 567150 w 607648"/>
                <a:gd name="connsiteY115" fmla="*/ 109045 h 606722"/>
                <a:gd name="connsiteX116" fmla="*/ 576407 w 607648"/>
                <a:gd name="connsiteY116" fmla="*/ 115266 h 606722"/>
                <a:gd name="connsiteX117" fmla="*/ 574271 w 607648"/>
                <a:gd name="connsiteY117" fmla="*/ 126197 h 606722"/>
                <a:gd name="connsiteX118" fmla="*/ 396436 w 607648"/>
                <a:gd name="connsiteY118" fmla="*/ 304294 h 606722"/>
                <a:gd name="connsiteX119" fmla="*/ 604711 w 607648"/>
                <a:gd name="connsiteY119" fmla="*/ 512252 h 606722"/>
                <a:gd name="connsiteX120" fmla="*/ 607648 w 607648"/>
                <a:gd name="connsiteY120" fmla="*/ 519362 h 606722"/>
                <a:gd name="connsiteX121" fmla="*/ 604711 w 607648"/>
                <a:gd name="connsiteY121" fmla="*/ 526471 h 606722"/>
                <a:gd name="connsiteX122" fmla="*/ 599727 w 607648"/>
                <a:gd name="connsiteY122" fmla="*/ 531359 h 606722"/>
                <a:gd name="connsiteX123" fmla="*/ 598214 w 607648"/>
                <a:gd name="connsiteY123" fmla="*/ 533315 h 606722"/>
                <a:gd name="connsiteX124" fmla="*/ 566171 w 607648"/>
                <a:gd name="connsiteY124" fmla="*/ 565308 h 606722"/>
                <a:gd name="connsiteX125" fmla="*/ 564213 w 607648"/>
                <a:gd name="connsiteY125" fmla="*/ 566819 h 606722"/>
                <a:gd name="connsiteX126" fmla="*/ 527275 w 607648"/>
                <a:gd name="connsiteY126" fmla="*/ 603789 h 606722"/>
                <a:gd name="connsiteX127" fmla="*/ 520155 w 607648"/>
                <a:gd name="connsiteY127" fmla="*/ 606722 h 606722"/>
                <a:gd name="connsiteX128" fmla="*/ 513034 w 607648"/>
                <a:gd name="connsiteY128" fmla="*/ 603789 h 606722"/>
                <a:gd name="connsiteX129" fmla="*/ 304937 w 607648"/>
                <a:gd name="connsiteY129" fmla="*/ 396009 h 606722"/>
                <a:gd name="connsiteX130" fmla="*/ 124876 w 607648"/>
                <a:gd name="connsiteY130" fmla="*/ 576328 h 606722"/>
                <a:gd name="connsiteX131" fmla="*/ 117756 w 607648"/>
                <a:gd name="connsiteY131" fmla="*/ 579261 h 606722"/>
                <a:gd name="connsiteX132" fmla="*/ 113928 w 607648"/>
                <a:gd name="connsiteY132" fmla="*/ 578550 h 606722"/>
                <a:gd name="connsiteX133" fmla="*/ 107698 w 607648"/>
                <a:gd name="connsiteY133" fmla="*/ 569218 h 606722"/>
                <a:gd name="connsiteX134" fmla="*/ 107698 w 607648"/>
                <a:gd name="connsiteY134" fmla="*/ 199071 h 606722"/>
                <a:gd name="connsiteX135" fmla="*/ 2937 w 607648"/>
                <a:gd name="connsiteY135" fmla="*/ 94470 h 606722"/>
                <a:gd name="connsiteX136" fmla="*/ 2937 w 607648"/>
                <a:gd name="connsiteY136" fmla="*/ 80250 h 606722"/>
                <a:gd name="connsiteX137" fmla="*/ 80373 w 607648"/>
                <a:gd name="connsiteY137" fmla="*/ 2933 h 606722"/>
                <a:gd name="connsiteX138" fmla="*/ 87493 w 607648"/>
                <a:gd name="connsiteY13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607648" h="606722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1" name="paint-palette-and-brush_27557">
              <a:extLst>
                <a:ext uri="{FF2B5EF4-FFF2-40B4-BE49-F238E27FC236}">
                  <a16:creationId xmlns:a16="http://schemas.microsoft.com/office/drawing/2014/main" id="{B31BA335-0405-4A4A-93AE-E27D0EC2897A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543417" y="591077"/>
              <a:ext cx="609684" cy="551923"/>
            </a:xfrm>
            <a:custGeom>
              <a:avLst/>
              <a:gdLst>
                <a:gd name="connsiteX0" fmla="*/ 203544 w 605680"/>
                <a:gd name="connsiteY0" fmla="*/ 393040 h 548298"/>
                <a:gd name="connsiteX1" fmla="*/ 155404 w 605680"/>
                <a:gd name="connsiteY1" fmla="*/ 441108 h 548298"/>
                <a:gd name="connsiteX2" fmla="*/ 203544 w 605680"/>
                <a:gd name="connsiteY2" fmla="*/ 489002 h 548298"/>
                <a:gd name="connsiteX3" fmla="*/ 251511 w 605680"/>
                <a:gd name="connsiteY3" fmla="*/ 441108 h 548298"/>
                <a:gd name="connsiteX4" fmla="*/ 203544 w 605680"/>
                <a:gd name="connsiteY4" fmla="*/ 393040 h 548298"/>
                <a:gd name="connsiteX5" fmla="*/ 109182 w 605680"/>
                <a:gd name="connsiteY5" fmla="*/ 297078 h 548298"/>
                <a:gd name="connsiteX6" fmla="*/ 61215 w 605680"/>
                <a:gd name="connsiteY6" fmla="*/ 344972 h 548298"/>
                <a:gd name="connsiteX7" fmla="*/ 109182 w 605680"/>
                <a:gd name="connsiteY7" fmla="*/ 393040 h 548298"/>
                <a:gd name="connsiteX8" fmla="*/ 157322 w 605680"/>
                <a:gd name="connsiteY8" fmla="*/ 344972 h 548298"/>
                <a:gd name="connsiteX9" fmla="*/ 109182 w 605680"/>
                <a:gd name="connsiteY9" fmla="*/ 297078 h 548298"/>
                <a:gd name="connsiteX10" fmla="*/ 449089 w 605680"/>
                <a:gd name="connsiteY10" fmla="*/ 177613 h 548298"/>
                <a:gd name="connsiteX11" fmla="*/ 453101 w 605680"/>
                <a:gd name="connsiteY11" fmla="*/ 181270 h 548298"/>
                <a:gd name="connsiteX12" fmla="*/ 519216 w 605680"/>
                <a:gd name="connsiteY12" fmla="*/ 216796 h 548298"/>
                <a:gd name="connsiteX13" fmla="*/ 461824 w 605680"/>
                <a:gd name="connsiteY13" fmla="*/ 294118 h 548298"/>
                <a:gd name="connsiteX14" fmla="*/ 418212 w 605680"/>
                <a:gd name="connsiteY14" fmla="*/ 311881 h 548298"/>
                <a:gd name="connsiteX15" fmla="*/ 411758 w 605680"/>
                <a:gd name="connsiteY15" fmla="*/ 265210 h 548298"/>
                <a:gd name="connsiteX16" fmla="*/ 136915 w 605680"/>
                <a:gd name="connsiteY16" fmla="*/ 173425 h 548298"/>
                <a:gd name="connsiteX17" fmla="*/ 88949 w 605680"/>
                <a:gd name="connsiteY17" fmla="*/ 221319 h 548298"/>
                <a:gd name="connsiteX18" fmla="*/ 136915 w 605680"/>
                <a:gd name="connsiteY18" fmla="*/ 269387 h 548298"/>
                <a:gd name="connsiteX19" fmla="*/ 185056 w 605680"/>
                <a:gd name="connsiteY19" fmla="*/ 221319 h 548298"/>
                <a:gd name="connsiteX20" fmla="*/ 136915 w 605680"/>
                <a:gd name="connsiteY20" fmla="*/ 173425 h 548298"/>
                <a:gd name="connsiteX21" fmla="*/ 479079 w 605680"/>
                <a:gd name="connsiteY21" fmla="*/ 107118 h 548298"/>
                <a:gd name="connsiteX22" fmla="*/ 499309 w 605680"/>
                <a:gd name="connsiteY22" fmla="*/ 135840 h 548298"/>
                <a:gd name="connsiteX23" fmla="*/ 571858 w 605680"/>
                <a:gd name="connsiteY23" fmla="*/ 145762 h 548298"/>
                <a:gd name="connsiteX24" fmla="*/ 540467 w 605680"/>
                <a:gd name="connsiteY24" fmla="*/ 188061 h 548298"/>
                <a:gd name="connsiteX25" fmla="*/ 461988 w 605680"/>
                <a:gd name="connsiteY25" fmla="*/ 147328 h 548298"/>
                <a:gd name="connsiteX26" fmla="*/ 242266 w 605680"/>
                <a:gd name="connsiteY26" fmla="*/ 90351 h 548298"/>
                <a:gd name="connsiteX27" fmla="*/ 194300 w 605680"/>
                <a:gd name="connsiteY27" fmla="*/ 138245 h 548298"/>
                <a:gd name="connsiteX28" fmla="*/ 242266 w 605680"/>
                <a:gd name="connsiteY28" fmla="*/ 186313 h 548298"/>
                <a:gd name="connsiteX29" fmla="*/ 290407 w 605680"/>
                <a:gd name="connsiteY29" fmla="*/ 138245 h 548298"/>
                <a:gd name="connsiteX30" fmla="*/ 242266 w 605680"/>
                <a:gd name="connsiteY30" fmla="*/ 90351 h 548298"/>
                <a:gd name="connsiteX31" fmla="*/ 305846 w 605680"/>
                <a:gd name="connsiteY31" fmla="*/ 28897 h 548298"/>
                <a:gd name="connsiteX32" fmla="*/ 465353 w 605680"/>
                <a:gd name="connsiteY32" fmla="*/ 97840 h 548298"/>
                <a:gd name="connsiteX33" fmla="*/ 448783 w 605680"/>
                <a:gd name="connsiteY33" fmla="*/ 136852 h 548298"/>
                <a:gd name="connsiteX34" fmla="*/ 408317 w 605680"/>
                <a:gd name="connsiteY34" fmla="*/ 231594 h 548298"/>
                <a:gd name="connsiteX35" fmla="*/ 393491 w 605680"/>
                <a:gd name="connsiteY35" fmla="*/ 258589 h 548298"/>
                <a:gd name="connsiteX36" fmla="*/ 416864 w 605680"/>
                <a:gd name="connsiteY36" fmla="*/ 333129 h 548298"/>
                <a:gd name="connsiteX37" fmla="*/ 467272 w 605680"/>
                <a:gd name="connsiteY37" fmla="*/ 311185 h 548298"/>
                <a:gd name="connsiteX38" fmla="*/ 483319 w 605680"/>
                <a:gd name="connsiteY38" fmla="*/ 295162 h 548298"/>
                <a:gd name="connsiteX39" fmla="*/ 530587 w 605680"/>
                <a:gd name="connsiteY39" fmla="*/ 231594 h 548298"/>
                <a:gd name="connsiteX40" fmla="*/ 525180 w 605680"/>
                <a:gd name="connsiteY40" fmla="*/ 318500 h 548298"/>
                <a:gd name="connsiteX41" fmla="*/ 379363 w 605680"/>
                <a:gd name="connsiteY41" fmla="*/ 415855 h 548298"/>
                <a:gd name="connsiteX42" fmla="*/ 346920 w 605680"/>
                <a:gd name="connsiteY42" fmla="*/ 431529 h 548298"/>
                <a:gd name="connsiteX43" fmla="*/ 79007 w 605680"/>
                <a:gd name="connsiteY43" fmla="*/ 485867 h 548298"/>
                <a:gd name="connsiteX44" fmla="*/ 231801 w 605680"/>
                <a:gd name="connsiteY44" fmla="*/ 33052 h 548298"/>
                <a:gd name="connsiteX45" fmla="*/ 305846 w 605680"/>
                <a:gd name="connsiteY45" fmla="*/ 28897 h 548298"/>
                <a:gd name="connsiteX46" fmla="*/ 590540 w 605680"/>
                <a:gd name="connsiteY46" fmla="*/ 0 h 548298"/>
                <a:gd name="connsiteX47" fmla="*/ 602576 w 605680"/>
                <a:gd name="connsiteY47" fmla="*/ 90717 h 548298"/>
                <a:gd name="connsiteX48" fmla="*/ 588970 w 605680"/>
                <a:gd name="connsiteY48" fmla="*/ 121711 h 548298"/>
                <a:gd name="connsiteX49" fmla="*/ 505063 w 605680"/>
                <a:gd name="connsiteY49" fmla="*/ 129024 h 548298"/>
                <a:gd name="connsiteX50" fmla="*/ 497736 w 605680"/>
                <a:gd name="connsiteY50" fmla="*/ 45098 h 548298"/>
                <a:gd name="connsiteX51" fmla="*/ 501399 w 605680"/>
                <a:gd name="connsiteY51" fmla="*/ 41093 h 548298"/>
                <a:gd name="connsiteX52" fmla="*/ 501225 w 605680"/>
                <a:gd name="connsiteY52" fmla="*/ 40919 h 548298"/>
                <a:gd name="connsiteX53" fmla="*/ 555651 w 605680"/>
                <a:gd name="connsiteY53" fmla="*/ 8880 h 548298"/>
                <a:gd name="connsiteX54" fmla="*/ 590540 w 605680"/>
                <a:gd name="connsiteY54" fmla="*/ 0 h 54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5680" h="548298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2" name="paper-aeroplane-shape_18344">
              <a:extLst>
                <a:ext uri="{FF2B5EF4-FFF2-40B4-BE49-F238E27FC236}">
                  <a16:creationId xmlns:a16="http://schemas.microsoft.com/office/drawing/2014/main" id="{E493DA9D-C3AB-4A2E-B7FC-C7FA09283A4B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10511004" y="1142535"/>
              <a:ext cx="586846" cy="609685"/>
            </a:xfrm>
            <a:custGeom>
              <a:avLst/>
              <a:gdLst>
                <a:gd name="connsiteX0" fmla="*/ 252617 w 585586"/>
                <a:gd name="connsiteY0" fmla="*/ 479831 h 608375"/>
                <a:gd name="connsiteX1" fmla="*/ 261886 w 585586"/>
                <a:gd name="connsiteY1" fmla="*/ 483766 h 608375"/>
                <a:gd name="connsiteX2" fmla="*/ 265725 w 585586"/>
                <a:gd name="connsiteY2" fmla="*/ 493071 h 608375"/>
                <a:gd name="connsiteX3" fmla="*/ 261888 w 585586"/>
                <a:gd name="connsiteY3" fmla="*/ 502371 h 608375"/>
                <a:gd name="connsiteX4" fmla="*/ 250824 w 585586"/>
                <a:gd name="connsiteY4" fmla="*/ 513294 h 608375"/>
                <a:gd name="connsiteX5" fmla="*/ 250825 w 585586"/>
                <a:gd name="connsiteY5" fmla="*/ 513295 h 608375"/>
                <a:gd name="connsiteX6" fmla="*/ 250796 w 585586"/>
                <a:gd name="connsiteY6" fmla="*/ 513324 h 608375"/>
                <a:gd name="connsiteX7" fmla="*/ 235320 w 585586"/>
                <a:gd name="connsiteY7" fmla="*/ 491550 h 608375"/>
                <a:gd name="connsiteX8" fmla="*/ 235350 w 585586"/>
                <a:gd name="connsiteY8" fmla="*/ 491520 h 608375"/>
                <a:gd name="connsiteX9" fmla="*/ 235362 w 585586"/>
                <a:gd name="connsiteY9" fmla="*/ 491537 h 608375"/>
                <a:gd name="connsiteX10" fmla="*/ 243276 w 585586"/>
                <a:gd name="connsiteY10" fmla="*/ 483637 h 608375"/>
                <a:gd name="connsiteX11" fmla="*/ 134866 w 585586"/>
                <a:gd name="connsiteY11" fmla="*/ 417276 h 608375"/>
                <a:gd name="connsiteX12" fmla="*/ 149111 w 585586"/>
                <a:gd name="connsiteY12" fmla="*/ 429433 h 608375"/>
                <a:gd name="connsiteX13" fmla="*/ 160069 w 585586"/>
                <a:gd name="connsiteY13" fmla="*/ 565949 h 608375"/>
                <a:gd name="connsiteX14" fmla="*/ 235312 w 585586"/>
                <a:gd name="connsiteY14" fmla="*/ 491552 h 608375"/>
                <a:gd name="connsiteX15" fmla="*/ 250774 w 585586"/>
                <a:gd name="connsiteY15" fmla="*/ 513312 h 608375"/>
                <a:gd name="connsiteX16" fmla="*/ 158486 w 585586"/>
                <a:gd name="connsiteY16" fmla="*/ 604607 h 608375"/>
                <a:gd name="connsiteX17" fmla="*/ 149233 w 585586"/>
                <a:gd name="connsiteY17" fmla="*/ 608375 h 608375"/>
                <a:gd name="connsiteX18" fmla="*/ 144606 w 585586"/>
                <a:gd name="connsiteY18" fmla="*/ 607524 h 608375"/>
                <a:gd name="connsiteX19" fmla="*/ 136084 w 585586"/>
                <a:gd name="connsiteY19" fmla="*/ 596219 h 608375"/>
                <a:gd name="connsiteX20" fmla="*/ 122813 w 585586"/>
                <a:gd name="connsiteY20" fmla="*/ 431499 h 608375"/>
                <a:gd name="connsiteX21" fmla="*/ 134866 w 585586"/>
                <a:gd name="connsiteY21" fmla="*/ 417276 h 608375"/>
                <a:gd name="connsiteX22" fmla="*/ 352706 w 585586"/>
                <a:gd name="connsiteY22" fmla="*/ 225563 h 608375"/>
                <a:gd name="connsiteX23" fmla="*/ 368535 w 585586"/>
                <a:gd name="connsiteY23" fmla="*/ 227387 h 608375"/>
                <a:gd name="connsiteX24" fmla="*/ 371091 w 585586"/>
                <a:gd name="connsiteY24" fmla="*/ 243069 h 608375"/>
                <a:gd name="connsiteX25" fmla="*/ 272226 w 585586"/>
                <a:gd name="connsiteY25" fmla="*/ 430890 h 608375"/>
                <a:gd name="connsiteX26" fmla="*/ 260538 w 585586"/>
                <a:gd name="connsiteY26" fmla="*/ 437819 h 608375"/>
                <a:gd name="connsiteX27" fmla="*/ 254328 w 585586"/>
                <a:gd name="connsiteY27" fmla="*/ 436360 h 608375"/>
                <a:gd name="connsiteX28" fmla="*/ 248849 w 585586"/>
                <a:gd name="connsiteY28" fmla="*/ 418490 h 608375"/>
                <a:gd name="connsiteX29" fmla="*/ 326286 w 585586"/>
                <a:gd name="connsiteY29" fmla="*/ 271515 h 608375"/>
                <a:gd name="connsiteX30" fmla="*/ 168856 w 585586"/>
                <a:gd name="connsiteY30" fmla="*/ 363420 h 608375"/>
                <a:gd name="connsiteX31" fmla="*/ 150837 w 585586"/>
                <a:gd name="connsiteY31" fmla="*/ 358679 h 608375"/>
                <a:gd name="connsiteX32" fmla="*/ 155585 w 585586"/>
                <a:gd name="connsiteY32" fmla="*/ 340687 h 608375"/>
                <a:gd name="connsiteX33" fmla="*/ 566404 w 585586"/>
                <a:gd name="connsiteY33" fmla="*/ 1455 h 608375"/>
                <a:gd name="connsiteX34" fmla="*/ 581501 w 585586"/>
                <a:gd name="connsiteY34" fmla="*/ 3642 h 608375"/>
                <a:gd name="connsiteX35" fmla="*/ 584423 w 585586"/>
                <a:gd name="connsiteY35" fmla="*/ 18593 h 608375"/>
                <a:gd name="connsiteX36" fmla="*/ 329475 w 585586"/>
                <a:gd name="connsiteY36" fmla="*/ 589748 h 608375"/>
                <a:gd name="connsiteX37" fmla="*/ 318761 w 585586"/>
                <a:gd name="connsiteY37" fmla="*/ 597527 h 608375"/>
                <a:gd name="connsiteX38" fmla="*/ 317422 w 585586"/>
                <a:gd name="connsiteY38" fmla="*/ 597649 h 608375"/>
                <a:gd name="connsiteX39" fmla="*/ 306708 w 585586"/>
                <a:gd name="connsiteY39" fmla="*/ 592058 h 608375"/>
                <a:gd name="connsiteX40" fmla="*/ 250825 w 585586"/>
                <a:gd name="connsiteY40" fmla="*/ 513295 h 608375"/>
                <a:gd name="connsiteX41" fmla="*/ 261886 w 585586"/>
                <a:gd name="connsiteY41" fmla="*/ 502376 h 608375"/>
                <a:gd name="connsiteX42" fmla="*/ 261888 w 585586"/>
                <a:gd name="connsiteY42" fmla="*/ 502371 h 608375"/>
                <a:gd name="connsiteX43" fmla="*/ 261904 w 585586"/>
                <a:gd name="connsiteY43" fmla="*/ 502355 h 608375"/>
                <a:gd name="connsiteX44" fmla="*/ 261904 w 585586"/>
                <a:gd name="connsiteY44" fmla="*/ 483758 h 608375"/>
                <a:gd name="connsiteX45" fmla="*/ 252635 w 585586"/>
                <a:gd name="connsiteY45" fmla="*/ 479823 h 608375"/>
                <a:gd name="connsiteX46" fmla="*/ 252617 w 585586"/>
                <a:gd name="connsiteY46" fmla="*/ 479831 h 608375"/>
                <a:gd name="connsiteX47" fmla="*/ 252609 w 585586"/>
                <a:gd name="connsiteY47" fmla="*/ 479827 h 608375"/>
                <a:gd name="connsiteX48" fmla="*/ 243241 w 585586"/>
                <a:gd name="connsiteY48" fmla="*/ 483644 h 608375"/>
                <a:gd name="connsiteX49" fmla="*/ 235350 w 585586"/>
                <a:gd name="connsiteY49" fmla="*/ 491520 h 608375"/>
                <a:gd name="connsiteX50" fmla="*/ 205898 w 585586"/>
                <a:gd name="connsiteY50" fmla="*/ 449968 h 608375"/>
                <a:gd name="connsiteX51" fmla="*/ 208942 w 585586"/>
                <a:gd name="connsiteY51" fmla="*/ 431614 h 608375"/>
                <a:gd name="connsiteX52" fmla="*/ 227326 w 585586"/>
                <a:gd name="connsiteY52" fmla="*/ 434774 h 608375"/>
                <a:gd name="connsiteX53" fmla="*/ 314865 w 585586"/>
                <a:gd name="connsiteY53" fmla="*/ 557903 h 608375"/>
                <a:gd name="connsiteX54" fmla="*/ 545341 w 585586"/>
                <a:gd name="connsiteY54" fmla="*/ 41565 h 608375"/>
                <a:gd name="connsiteX55" fmla="*/ 39707 w 585586"/>
                <a:gd name="connsiteY55" fmla="*/ 296209 h 608375"/>
                <a:gd name="connsiteX56" fmla="*/ 175947 w 585586"/>
                <a:gd name="connsiteY56" fmla="*/ 383116 h 608375"/>
                <a:gd name="connsiteX57" fmla="*/ 179965 w 585586"/>
                <a:gd name="connsiteY57" fmla="*/ 401348 h 608375"/>
                <a:gd name="connsiteX58" fmla="*/ 161824 w 585586"/>
                <a:gd name="connsiteY58" fmla="*/ 405360 h 608375"/>
                <a:gd name="connsiteX59" fmla="*/ 6104 w 585586"/>
                <a:gd name="connsiteY59" fmla="*/ 305933 h 608375"/>
                <a:gd name="connsiteX60" fmla="*/ 17 w 585586"/>
                <a:gd name="connsiteY60" fmla="*/ 294143 h 608375"/>
                <a:gd name="connsiteX61" fmla="*/ 7200 w 585586"/>
                <a:gd name="connsiteY61" fmla="*/ 283082 h 60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5586" h="608375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3" name="fountain-pen-close-up_16941">
              <a:extLst>
                <a:ext uri="{FF2B5EF4-FFF2-40B4-BE49-F238E27FC236}">
                  <a16:creationId xmlns:a16="http://schemas.microsoft.com/office/drawing/2014/main" id="{8943B225-0B96-4FB9-9B02-B68AA06B8381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9439425" y="533314"/>
              <a:ext cx="588447" cy="609685"/>
            </a:xfrm>
            <a:custGeom>
              <a:avLst/>
              <a:gdLst>
                <a:gd name="connsiteX0" fmla="*/ 231093 w 584535"/>
                <a:gd name="connsiteY0" fmla="*/ 221335 h 605631"/>
                <a:gd name="connsiteX1" fmla="*/ 258806 w 584535"/>
                <a:gd name="connsiteY1" fmla="*/ 260395 h 605631"/>
                <a:gd name="connsiteX2" fmla="*/ 261251 w 584535"/>
                <a:gd name="connsiteY2" fmla="*/ 275313 h 605631"/>
                <a:gd name="connsiteX3" fmla="*/ 256497 w 584535"/>
                <a:gd name="connsiteY3" fmla="*/ 307185 h 605631"/>
                <a:gd name="connsiteX4" fmla="*/ 196181 w 584535"/>
                <a:gd name="connsiteY4" fmla="*/ 302845 h 605631"/>
                <a:gd name="connsiteX5" fmla="*/ 162355 w 584535"/>
                <a:gd name="connsiteY5" fmla="*/ 350313 h 605631"/>
                <a:gd name="connsiteX6" fmla="*/ 138174 w 584535"/>
                <a:gd name="connsiteY6" fmla="*/ 337700 h 605631"/>
                <a:gd name="connsiteX7" fmla="*/ 130974 w 584535"/>
                <a:gd name="connsiteY7" fmla="*/ 332411 h 605631"/>
                <a:gd name="connsiteX8" fmla="*/ 119563 w 584535"/>
                <a:gd name="connsiteY8" fmla="*/ 318984 h 605631"/>
                <a:gd name="connsiteX9" fmla="*/ 108967 w 584535"/>
                <a:gd name="connsiteY9" fmla="*/ 278704 h 605631"/>
                <a:gd name="connsiteX10" fmla="*/ 150808 w 584535"/>
                <a:gd name="connsiteY10" fmla="*/ 239644 h 605631"/>
                <a:gd name="connsiteX11" fmla="*/ 231093 w 584535"/>
                <a:gd name="connsiteY11" fmla="*/ 221335 h 605631"/>
                <a:gd name="connsiteX12" fmla="*/ 562095 w 584535"/>
                <a:gd name="connsiteY12" fmla="*/ 196204 h 605631"/>
                <a:gd name="connsiteX13" fmla="*/ 571666 w 584535"/>
                <a:gd name="connsiteY13" fmla="*/ 213752 h 605631"/>
                <a:gd name="connsiteX14" fmla="*/ 545718 w 584535"/>
                <a:gd name="connsiteY14" fmla="*/ 311413 h 605631"/>
                <a:gd name="connsiteX15" fmla="*/ 515287 w 584535"/>
                <a:gd name="connsiteY15" fmla="*/ 379911 h 605631"/>
                <a:gd name="connsiteX16" fmla="*/ 567047 w 584535"/>
                <a:gd name="connsiteY16" fmla="*/ 408124 h 605631"/>
                <a:gd name="connsiteX17" fmla="*/ 441655 w 584535"/>
                <a:gd name="connsiteY17" fmla="*/ 529928 h 605631"/>
                <a:gd name="connsiteX18" fmla="*/ 564738 w 584535"/>
                <a:gd name="connsiteY18" fmla="*/ 575503 h 605631"/>
                <a:gd name="connsiteX19" fmla="*/ 561885 w 584535"/>
                <a:gd name="connsiteY19" fmla="*/ 592322 h 605631"/>
                <a:gd name="connsiteX20" fmla="*/ 376582 w 584535"/>
                <a:gd name="connsiteY20" fmla="*/ 599104 h 605631"/>
                <a:gd name="connsiteX21" fmla="*/ 340581 w 584535"/>
                <a:gd name="connsiteY21" fmla="*/ 579708 h 605631"/>
                <a:gd name="connsiteX22" fmla="*/ 341804 w 584535"/>
                <a:gd name="connsiteY22" fmla="*/ 579843 h 605631"/>
                <a:gd name="connsiteX23" fmla="*/ 285425 w 584535"/>
                <a:gd name="connsiteY23" fmla="*/ 452749 h 605631"/>
                <a:gd name="connsiteX24" fmla="*/ 285425 w 584535"/>
                <a:gd name="connsiteY24" fmla="*/ 435659 h 605631"/>
                <a:gd name="connsiteX25" fmla="*/ 267764 w 584535"/>
                <a:gd name="connsiteY25" fmla="*/ 425350 h 605631"/>
                <a:gd name="connsiteX26" fmla="*/ 264232 w 584535"/>
                <a:gd name="connsiteY26" fmla="*/ 445560 h 605631"/>
                <a:gd name="connsiteX27" fmla="*/ 276051 w 584535"/>
                <a:gd name="connsiteY27" fmla="*/ 456276 h 605631"/>
                <a:gd name="connsiteX28" fmla="*/ 335147 w 584535"/>
                <a:gd name="connsiteY28" fmla="*/ 588389 h 605631"/>
                <a:gd name="connsiteX29" fmla="*/ 325773 w 584535"/>
                <a:gd name="connsiteY29" fmla="*/ 583506 h 605631"/>
                <a:gd name="connsiteX30" fmla="*/ 228231 w 584535"/>
                <a:gd name="connsiteY30" fmla="*/ 509853 h 605631"/>
                <a:gd name="connsiteX31" fmla="*/ 217635 w 584535"/>
                <a:gd name="connsiteY31" fmla="*/ 502258 h 605631"/>
                <a:gd name="connsiteX32" fmla="*/ 163565 w 584535"/>
                <a:gd name="connsiteY32" fmla="*/ 343017 h 605631"/>
                <a:gd name="connsiteX33" fmla="*/ 193181 w 584535"/>
                <a:gd name="connsiteY33" fmla="*/ 309242 h 605631"/>
                <a:gd name="connsiteX34" fmla="*/ 254994 w 584535"/>
                <a:gd name="connsiteY34" fmla="*/ 310463 h 605631"/>
                <a:gd name="connsiteX35" fmla="*/ 340717 w 584535"/>
                <a:gd name="connsiteY35" fmla="*/ 463736 h 605631"/>
                <a:gd name="connsiteX36" fmla="*/ 340717 w 584535"/>
                <a:gd name="connsiteY36" fmla="*/ 490999 h 605631"/>
                <a:gd name="connsiteX37" fmla="*/ 345879 w 584535"/>
                <a:gd name="connsiteY37" fmla="*/ 576859 h 605631"/>
                <a:gd name="connsiteX38" fmla="*/ 345879 w 584535"/>
                <a:gd name="connsiteY38" fmla="*/ 580250 h 605631"/>
                <a:gd name="connsiteX39" fmla="*/ 538382 w 584535"/>
                <a:gd name="connsiteY39" fmla="*/ 579572 h 605631"/>
                <a:gd name="connsiteX40" fmla="*/ 414349 w 584535"/>
                <a:gd name="connsiteY40" fmla="*/ 536710 h 605631"/>
                <a:gd name="connsiteX41" fmla="*/ 414892 w 584535"/>
                <a:gd name="connsiteY41" fmla="*/ 521111 h 605631"/>
                <a:gd name="connsiteX42" fmla="*/ 538654 w 584535"/>
                <a:gd name="connsiteY42" fmla="*/ 466042 h 605631"/>
                <a:gd name="connsiteX43" fmla="*/ 483226 w 584535"/>
                <a:gd name="connsiteY43" fmla="*/ 376927 h 605631"/>
                <a:gd name="connsiteX44" fmla="*/ 480917 w 584535"/>
                <a:gd name="connsiteY44" fmla="*/ 335150 h 605631"/>
                <a:gd name="connsiteX45" fmla="*/ 562972 w 584535"/>
                <a:gd name="connsiteY45" fmla="*/ 201002 h 605631"/>
                <a:gd name="connsiteX46" fmla="*/ 562095 w 584535"/>
                <a:gd name="connsiteY46" fmla="*/ 196204 h 605631"/>
                <a:gd name="connsiteX47" fmla="*/ 135269 w 584535"/>
                <a:gd name="connsiteY47" fmla="*/ 1806 h 605631"/>
                <a:gd name="connsiteX48" fmla="*/ 155716 w 584535"/>
                <a:gd name="connsiteY48" fmla="*/ 20464 h 605631"/>
                <a:gd name="connsiteX49" fmla="*/ 209391 w 584535"/>
                <a:gd name="connsiteY49" fmla="*/ 179698 h 605631"/>
                <a:gd name="connsiteX50" fmla="*/ 226105 w 584535"/>
                <a:gd name="connsiteY50" fmla="*/ 211572 h 605631"/>
                <a:gd name="connsiteX51" fmla="*/ 145796 w 584535"/>
                <a:gd name="connsiteY51" fmla="*/ 229747 h 605631"/>
                <a:gd name="connsiteX52" fmla="*/ 103943 w 584535"/>
                <a:gd name="connsiteY52" fmla="*/ 268810 h 605631"/>
                <a:gd name="connsiteX53" fmla="*/ 99866 w 584535"/>
                <a:gd name="connsiteY53" fmla="*/ 255925 h 605631"/>
                <a:gd name="connsiteX54" fmla="*/ 52850 w 584535"/>
                <a:gd name="connsiteY54" fmla="*/ 171560 h 605631"/>
                <a:gd name="connsiteX55" fmla="*/ 1349 w 584535"/>
                <a:gd name="connsiteY55" fmla="*/ 84483 h 605631"/>
                <a:gd name="connsiteX56" fmla="*/ 37087 w 584535"/>
                <a:gd name="connsiteY56" fmla="*/ 29959 h 605631"/>
                <a:gd name="connsiteX57" fmla="*/ 135269 w 584535"/>
                <a:gd name="connsiteY57" fmla="*/ 1806 h 60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84535" h="605631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4" name="ruler_263676">
              <a:extLst>
                <a:ext uri="{FF2B5EF4-FFF2-40B4-BE49-F238E27FC236}">
                  <a16:creationId xmlns:a16="http://schemas.microsoft.com/office/drawing/2014/main" id="{A89005BD-98FE-490C-B713-A6F26ED60C7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66112" y="3319880"/>
              <a:ext cx="609685" cy="608755"/>
            </a:xfrm>
            <a:custGeom>
              <a:avLst/>
              <a:gdLst>
                <a:gd name="connsiteX0" fmla="*/ 382195 w 607648"/>
                <a:gd name="connsiteY0" fmla="*/ 318513 h 606722"/>
                <a:gd name="connsiteX1" fmla="*/ 319178 w 607648"/>
                <a:gd name="connsiteY1" fmla="*/ 381790 h 606722"/>
                <a:gd name="connsiteX2" fmla="*/ 520155 w 607648"/>
                <a:gd name="connsiteY2" fmla="*/ 582460 h 606722"/>
                <a:gd name="connsiteX3" fmla="*/ 583349 w 607648"/>
                <a:gd name="connsiteY3" fmla="*/ 519362 h 606722"/>
                <a:gd name="connsiteX4" fmla="*/ 550595 w 607648"/>
                <a:gd name="connsiteY4" fmla="*/ 486657 h 606722"/>
                <a:gd name="connsiteX5" fmla="*/ 527631 w 607648"/>
                <a:gd name="connsiteY5" fmla="*/ 509497 h 606722"/>
                <a:gd name="connsiteX6" fmla="*/ 520600 w 607648"/>
                <a:gd name="connsiteY6" fmla="*/ 512430 h 606722"/>
                <a:gd name="connsiteX7" fmla="*/ 513479 w 607648"/>
                <a:gd name="connsiteY7" fmla="*/ 509497 h 606722"/>
                <a:gd name="connsiteX8" fmla="*/ 513479 w 607648"/>
                <a:gd name="connsiteY8" fmla="*/ 495278 h 606722"/>
                <a:gd name="connsiteX9" fmla="*/ 536354 w 607648"/>
                <a:gd name="connsiteY9" fmla="*/ 472438 h 606722"/>
                <a:gd name="connsiteX10" fmla="*/ 503333 w 607648"/>
                <a:gd name="connsiteY10" fmla="*/ 439467 h 606722"/>
                <a:gd name="connsiteX11" fmla="*/ 471735 w 607648"/>
                <a:gd name="connsiteY11" fmla="*/ 471016 h 606722"/>
                <a:gd name="connsiteX12" fmla="*/ 464615 w 607648"/>
                <a:gd name="connsiteY12" fmla="*/ 473949 h 606722"/>
                <a:gd name="connsiteX13" fmla="*/ 457494 w 607648"/>
                <a:gd name="connsiteY13" fmla="*/ 471016 h 606722"/>
                <a:gd name="connsiteX14" fmla="*/ 457494 w 607648"/>
                <a:gd name="connsiteY14" fmla="*/ 456797 h 606722"/>
                <a:gd name="connsiteX15" fmla="*/ 489091 w 607648"/>
                <a:gd name="connsiteY15" fmla="*/ 425247 h 606722"/>
                <a:gd name="connsiteX16" fmla="*/ 456070 w 607648"/>
                <a:gd name="connsiteY16" fmla="*/ 392276 h 606722"/>
                <a:gd name="connsiteX17" fmla="*/ 433195 w 607648"/>
                <a:gd name="connsiteY17" fmla="*/ 415205 h 606722"/>
                <a:gd name="connsiteX18" fmla="*/ 426075 w 607648"/>
                <a:gd name="connsiteY18" fmla="*/ 418138 h 606722"/>
                <a:gd name="connsiteX19" fmla="*/ 418954 w 607648"/>
                <a:gd name="connsiteY19" fmla="*/ 415205 h 606722"/>
                <a:gd name="connsiteX20" fmla="*/ 418954 w 607648"/>
                <a:gd name="connsiteY20" fmla="*/ 400986 h 606722"/>
                <a:gd name="connsiteX21" fmla="*/ 441829 w 607648"/>
                <a:gd name="connsiteY21" fmla="*/ 378057 h 606722"/>
                <a:gd name="connsiteX22" fmla="*/ 408897 w 607648"/>
                <a:gd name="connsiteY22" fmla="*/ 345175 h 606722"/>
                <a:gd name="connsiteX23" fmla="*/ 377299 w 607648"/>
                <a:gd name="connsiteY23" fmla="*/ 376724 h 606722"/>
                <a:gd name="connsiteX24" fmla="*/ 370179 w 607648"/>
                <a:gd name="connsiteY24" fmla="*/ 379657 h 606722"/>
                <a:gd name="connsiteX25" fmla="*/ 363058 w 607648"/>
                <a:gd name="connsiteY25" fmla="*/ 376724 h 606722"/>
                <a:gd name="connsiteX26" fmla="*/ 363058 w 607648"/>
                <a:gd name="connsiteY26" fmla="*/ 362505 h 606722"/>
                <a:gd name="connsiteX27" fmla="*/ 394655 w 607648"/>
                <a:gd name="connsiteY27" fmla="*/ 330955 h 606722"/>
                <a:gd name="connsiteX28" fmla="*/ 214417 w 607648"/>
                <a:gd name="connsiteY28" fmla="*/ 305627 h 606722"/>
                <a:gd name="connsiteX29" fmla="*/ 214417 w 607648"/>
                <a:gd name="connsiteY29" fmla="*/ 336110 h 606722"/>
                <a:gd name="connsiteX30" fmla="*/ 229637 w 607648"/>
                <a:gd name="connsiteY30" fmla="*/ 320824 h 606722"/>
                <a:gd name="connsiteX31" fmla="*/ 312947 w 607648"/>
                <a:gd name="connsiteY31" fmla="*/ 220933 h 606722"/>
                <a:gd name="connsiteX32" fmla="*/ 321136 w 607648"/>
                <a:gd name="connsiteY32" fmla="*/ 229198 h 606722"/>
                <a:gd name="connsiteX33" fmla="*/ 329414 w 607648"/>
                <a:gd name="connsiteY33" fmla="*/ 220933 h 606722"/>
                <a:gd name="connsiteX34" fmla="*/ 400945 w 607648"/>
                <a:gd name="connsiteY34" fmla="*/ 206927 h 606722"/>
                <a:gd name="connsiteX35" fmla="*/ 415182 w 607648"/>
                <a:gd name="connsiteY35" fmla="*/ 206927 h 606722"/>
                <a:gd name="connsiteX36" fmla="*/ 415182 w 607648"/>
                <a:gd name="connsiteY36" fmla="*/ 221147 h 606722"/>
                <a:gd name="connsiteX37" fmla="*/ 213909 w 607648"/>
                <a:gd name="connsiteY37" fmla="*/ 422083 h 606722"/>
                <a:gd name="connsiteX38" fmla="*/ 206791 w 607648"/>
                <a:gd name="connsiteY38" fmla="*/ 425016 h 606722"/>
                <a:gd name="connsiteX39" fmla="*/ 199672 w 607648"/>
                <a:gd name="connsiteY39" fmla="*/ 422083 h 606722"/>
                <a:gd name="connsiteX40" fmla="*/ 199672 w 607648"/>
                <a:gd name="connsiteY40" fmla="*/ 407864 h 606722"/>
                <a:gd name="connsiteX41" fmla="*/ 221004 w 607648"/>
                <a:gd name="connsiteY41" fmla="*/ 129129 h 606722"/>
                <a:gd name="connsiteX42" fmla="*/ 292743 w 607648"/>
                <a:gd name="connsiteY42" fmla="*/ 200848 h 606722"/>
                <a:gd name="connsiteX43" fmla="*/ 353623 w 607648"/>
                <a:gd name="connsiteY43" fmla="*/ 200848 h 606722"/>
                <a:gd name="connsiteX44" fmla="*/ 362880 w 607648"/>
                <a:gd name="connsiteY44" fmla="*/ 206980 h 606722"/>
                <a:gd name="connsiteX45" fmla="*/ 360744 w 607648"/>
                <a:gd name="connsiteY45" fmla="*/ 218000 h 606722"/>
                <a:gd name="connsiteX46" fmla="*/ 328346 w 607648"/>
                <a:gd name="connsiteY46" fmla="*/ 250438 h 606722"/>
                <a:gd name="connsiteX47" fmla="*/ 328257 w 607648"/>
                <a:gd name="connsiteY47" fmla="*/ 250438 h 606722"/>
                <a:gd name="connsiteX48" fmla="*/ 328168 w 607648"/>
                <a:gd name="connsiteY48" fmla="*/ 250527 h 606722"/>
                <a:gd name="connsiteX49" fmla="*/ 211480 w 607648"/>
                <a:gd name="connsiteY49" fmla="*/ 367481 h 606722"/>
                <a:gd name="connsiteX50" fmla="*/ 204359 w 607648"/>
                <a:gd name="connsiteY50" fmla="*/ 370414 h 606722"/>
                <a:gd name="connsiteX51" fmla="*/ 200532 w 607648"/>
                <a:gd name="connsiteY51" fmla="*/ 369703 h 606722"/>
                <a:gd name="connsiteX52" fmla="*/ 194301 w 607648"/>
                <a:gd name="connsiteY52" fmla="*/ 360372 h 606722"/>
                <a:gd name="connsiteX53" fmla="*/ 194301 w 607648"/>
                <a:gd name="connsiteY53" fmla="*/ 285542 h 606722"/>
                <a:gd name="connsiteX54" fmla="*/ 127813 w 607648"/>
                <a:gd name="connsiteY54" fmla="*/ 219156 h 606722"/>
                <a:gd name="connsiteX55" fmla="*/ 127813 w 607648"/>
                <a:gd name="connsiteY55" fmla="*/ 544957 h 606722"/>
                <a:gd name="connsiteX56" fmla="*/ 297727 w 607648"/>
                <a:gd name="connsiteY56" fmla="*/ 374769 h 606722"/>
                <a:gd name="connsiteX57" fmla="*/ 297816 w 607648"/>
                <a:gd name="connsiteY57" fmla="*/ 374680 h 606722"/>
                <a:gd name="connsiteX58" fmla="*/ 297905 w 607648"/>
                <a:gd name="connsiteY58" fmla="*/ 374591 h 606722"/>
                <a:gd name="connsiteX59" fmla="*/ 375074 w 607648"/>
                <a:gd name="connsiteY59" fmla="*/ 297273 h 606722"/>
                <a:gd name="connsiteX60" fmla="*/ 375163 w 607648"/>
                <a:gd name="connsiteY60" fmla="*/ 297184 h 606722"/>
                <a:gd name="connsiteX61" fmla="*/ 542851 w 607648"/>
                <a:gd name="connsiteY61" fmla="*/ 129129 h 606722"/>
                <a:gd name="connsiteX62" fmla="*/ 478500 w 607648"/>
                <a:gd name="connsiteY62" fmla="*/ 129129 h 606722"/>
                <a:gd name="connsiteX63" fmla="*/ 478500 w 607648"/>
                <a:gd name="connsiteY63" fmla="*/ 154013 h 606722"/>
                <a:gd name="connsiteX64" fmla="*/ 468442 w 607648"/>
                <a:gd name="connsiteY64" fmla="*/ 164056 h 606722"/>
                <a:gd name="connsiteX65" fmla="*/ 458384 w 607648"/>
                <a:gd name="connsiteY65" fmla="*/ 154013 h 606722"/>
                <a:gd name="connsiteX66" fmla="*/ 458384 w 607648"/>
                <a:gd name="connsiteY66" fmla="*/ 129129 h 606722"/>
                <a:gd name="connsiteX67" fmla="*/ 417352 w 607648"/>
                <a:gd name="connsiteY67" fmla="*/ 129129 h 606722"/>
                <a:gd name="connsiteX68" fmla="*/ 417352 w 607648"/>
                <a:gd name="connsiteY68" fmla="*/ 166366 h 606722"/>
                <a:gd name="connsiteX69" fmla="*/ 407294 w 607648"/>
                <a:gd name="connsiteY69" fmla="*/ 176409 h 606722"/>
                <a:gd name="connsiteX70" fmla="*/ 397237 w 607648"/>
                <a:gd name="connsiteY70" fmla="*/ 166366 h 606722"/>
                <a:gd name="connsiteX71" fmla="*/ 397237 w 607648"/>
                <a:gd name="connsiteY71" fmla="*/ 129129 h 606722"/>
                <a:gd name="connsiteX72" fmla="*/ 356205 w 607648"/>
                <a:gd name="connsiteY72" fmla="*/ 129129 h 606722"/>
                <a:gd name="connsiteX73" fmla="*/ 356205 w 607648"/>
                <a:gd name="connsiteY73" fmla="*/ 154013 h 606722"/>
                <a:gd name="connsiteX74" fmla="*/ 346147 w 607648"/>
                <a:gd name="connsiteY74" fmla="*/ 164056 h 606722"/>
                <a:gd name="connsiteX75" fmla="*/ 336089 w 607648"/>
                <a:gd name="connsiteY75" fmla="*/ 154013 h 606722"/>
                <a:gd name="connsiteX76" fmla="*/ 336089 w 607648"/>
                <a:gd name="connsiteY76" fmla="*/ 129129 h 606722"/>
                <a:gd name="connsiteX77" fmla="*/ 294968 w 607648"/>
                <a:gd name="connsiteY77" fmla="*/ 129129 h 606722"/>
                <a:gd name="connsiteX78" fmla="*/ 294968 w 607648"/>
                <a:gd name="connsiteY78" fmla="*/ 166366 h 606722"/>
                <a:gd name="connsiteX79" fmla="*/ 284910 w 607648"/>
                <a:gd name="connsiteY79" fmla="*/ 176409 h 606722"/>
                <a:gd name="connsiteX80" fmla="*/ 274853 w 607648"/>
                <a:gd name="connsiteY80" fmla="*/ 166366 h 606722"/>
                <a:gd name="connsiteX81" fmla="*/ 274853 w 607648"/>
                <a:gd name="connsiteY81" fmla="*/ 129129 h 606722"/>
                <a:gd name="connsiteX82" fmla="*/ 87493 w 607648"/>
                <a:gd name="connsiteY82" fmla="*/ 24262 h 606722"/>
                <a:gd name="connsiteX83" fmla="*/ 24299 w 607648"/>
                <a:gd name="connsiteY83" fmla="*/ 87360 h 606722"/>
                <a:gd name="connsiteX84" fmla="*/ 243878 w 607648"/>
                <a:gd name="connsiteY84" fmla="*/ 306605 h 606722"/>
                <a:gd name="connsiteX85" fmla="*/ 268355 w 607648"/>
                <a:gd name="connsiteY85" fmla="*/ 282076 h 606722"/>
                <a:gd name="connsiteX86" fmla="*/ 268622 w 607648"/>
                <a:gd name="connsiteY86" fmla="*/ 268213 h 606722"/>
                <a:gd name="connsiteX87" fmla="*/ 300220 w 607648"/>
                <a:gd name="connsiteY87" fmla="*/ 236663 h 606722"/>
                <a:gd name="connsiteX88" fmla="*/ 267198 w 607648"/>
                <a:gd name="connsiteY88" fmla="*/ 203692 h 606722"/>
                <a:gd name="connsiteX89" fmla="*/ 244323 w 607648"/>
                <a:gd name="connsiteY89" fmla="*/ 226532 h 606722"/>
                <a:gd name="connsiteX90" fmla="*/ 237203 w 607648"/>
                <a:gd name="connsiteY90" fmla="*/ 229465 h 606722"/>
                <a:gd name="connsiteX91" fmla="*/ 230082 w 607648"/>
                <a:gd name="connsiteY91" fmla="*/ 226532 h 606722"/>
                <a:gd name="connsiteX92" fmla="*/ 230082 w 607648"/>
                <a:gd name="connsiteY92" fmla="*/ 212313 h 606722"/>
                <a:gd name="connsiteX93" fmla="*/ 252957 w 607648"/>
                <a:gd name="connsiteY93" fmla="*/ 189473 h 606722"/>
                <a:gd name="connsiteX94" fmla="*/ 219936 w 607648"/>
                <a:gd name="connsiteY94" fmla="*/ 156502 h 606722"/>
                <a:gd name="connsiteX95" fmla="*/ 188338 w 607648"/>
                <a:gd name="connsiteY95" fmla="*/ 188051 h 606722"/>
                <a:gd name="connsiteX96" fmla="*/ 181217 w 607648"/>
                <a:gd name="connsiteY96" fmla="*/ 190984 h 606722"/>
                <a:gd name="connsiteX97" fmla="*/ 174097 w 607648"/>
                <a:gd name="connsiteY97" fmla="*/ 188051 h 606722"/>
                <a:gd name="connsiteX98" fmla="*/ 174097 w 607648"/>
                <a:gd name="connsiteY98" fmla="*/ 173832 h 606722"/>
                <a:gd name="connsiteX99" fmla="*/ 205695 w 607648"/>
                <a:gd name="connsiteY99" fmla="*/ 142282 h 606722"/>
                <a:gd name="connsiteX100" fmla="*/ 172762 w 607648"/>
                <a:gd name="connsiteY100" fmla="*/ 109400 h 606722"/>
                <a:gd name="connsiteX101" fmla="*/ 149798 w 607648"/>
                <a:gd name="connsiteY101" fmla="*/ 132240 h 606722"/>
                <a:gd name="connsiteX102" fmla="*/ 142766 w 607648"/>
                <a:gd name="connsiteY102" fmla="*/ 135173 h 606722"/>
                <a:gd name="connsiteX103" fmla="*/ 135646 w 607648"/>
                <a:gd name="connsiteY103" fmla="*/ 132240 h 606722"/>
                <a:gd name="connsiteX104" fmla="*/ 135646 w 607648"/>
                <a:gd name="connsiteY104" fmla="*/ 118021 h 606722"/>
                <a:gd name="connsiteX105" fmla="*/ 158521 w 607648"/>
                <a:gd name="connsiteY105" fmla="*/ 95181 h 606722"/>
                <a:gd name="connsiteX106" fmla="*/ 125499 w 607648"/>
                <a:gd name="connsiteY106" fmla="*/ 62210 h 606722"/>
                <a:gd name="connsiteX107" fmla="*/ 93902 w 607648"/>
                <a:gd name="connsiteY107" fmla="*/ 93759 h 606722"/>
                <a:gd name="connsiteX108" fmla="*/ 86781 w 607648"/>
                <a:gd name="connsiteY108" fmla="*/ 96692 h 606722"/>
                <a:gd name="connsiteX109" fmla="*/ 79661 w 607648"/>
                <a:gd name="connsiteY109" fmla="*/ 93759 h 606722"/>
                <a:gd name="connsiteX110" fmla="*/ 79661 w 607648"/>
                <a:gd name="connsiteY110" fmla="*/ 79539 h 606722"/>
                <a:gd name="connsiteX111" fmla="*/ 111258 w 607648"/>
                <a:gd name="connsiteY111" fmla="*/ 47990 h 606722"/>
                <a:gd name="connsiteX112" fmla="*/ 87493 w 607648"/>
                <a:gd name="connsiteY112" fmla="*/ 0 h 606722"/>
                <a:gd name="connsiteX113" fmla="*/ 94614 w 607648"/>
                <a:gd name="connsiteY113" fmla="*/ 2933 h 606722"/>
                <a:gd name="connsiteX114" fmla="*/ 200888 w 607648"/>
                <a:gd name="connsiteY114" fmla="*/ 109045 h 606722"/>
                <a:gd name="connsiteX115" fmla="*/ 567150 w 607648"/>
                <a:gd name="connsiteY115" fmla="*/ 109045 h 606722"/>
                <a:gd name="connsiteX116" fmla="*/ 576407 w 607648"/>
                <a:gd name="connsiteY116" fmla="*/ 115266 h 606722"/>
                <a:gd name="connsiteX117" fmla="*/ 574271 w 607648"/>
                <a:gd name="connsiteY117" fmla="*/ 126197 h 606722"/>
                <a:gd name="connsiteX118" fmla="*/ 396436 w 607648"/>
                <a:gd name="connsiteY118" fmla="*/ 304294 h 606722"/>
                <a:gd name="connsiteX119" fmla="*/ 604711 w 607648"/>
                <a:gd name="connsiteY119" fmla="*/ 512252 h 606722"/>
                <a:gd name="connsiteX120" fmla="*/ 607648 w 607648"/>
                <a:gd name="connsiteY120" fmla="*/ 519362 h 606722"/>
                <a:gd name="connsiteX121" fmla="*/ 604711 w 607648"/>
                <a:gd name="connsiteY121" fmla="*/ 526471 h 606722"/>
                <a:gd name="connsiteX122" fmla="*/ 599727 w 607648"/>
                <a:gd name="connsiteY122" fmla="*/ 531359 h 606722"/>
                <a:gd name="connsiteX123" fmla="*/ 598214 w 607648"/>
                <a:gd name="connsiteY123" fmla="*/ 533315 h 606722"/>
                <a:gd name="connsiteX124" fmla="*/ 566171 w 607648"/>
                <a:gd name="connsiteY124" fmla="*/ 565308 h 606722"/>
                <a:gd name="connsiteX125" fmla="*/ 564213 w 607648"/>
                <a:gd name="connsiteY125" fmla="*/ 566819 h 606722"/>
                <a:gd name="connsiteX126" fmla="*/ 527275 w 607648"/>
                <a:gd name="connsiteY126" fmla="*/ 603789 h 606722"/>
                <a:gd name="connsiteX127" fmla="*/ 520155 w 607648"/>
                <a:gd name="connsiteY127" fmla="*/ 606722 h 606722"/>
                <a:gd name="connsiteX128" fmla="*/ 513034 w 607648"/>
                <a:gd name="connsiteY128" fmla="*/ 603789 h 606722"/>
                <a:gd name="connsiteX129" fmla="*/ 304937 w 607648"/>
                <a:gd name="connsiteY129" fmla="*/ 396009 h 606722"/>
                <a:gd name="connsiteX130" fmla="*/ 124876 w 607648"/>
                <a:gd name="connsiteY130" fmla="*/ 576328 h 606722"/>
                <a:gd name="connsiteX131" fmla="*/ 117756 w 607648"/>
                <a:gd name="connsiteY131" fmla="*/ 579261 h 606722"/>
                <a:gd name="connsiteX132" fmla="*/ 113928 w 607648"/>
                <a:gd name="connsiteY132" fmla="*/ 578550 h 606722"/>
                <a:gd name="connsiteX133" fmla="*/ 107698 w 607648"/>
                <a:gd name="connsiteY133" fmla="*/ 569218 h 606722"/>
                <a:gd name="connsiteX134" fmla="*/ 107698 w 607648"/>
                <a:gd name="connsiteY134" fmla="*/ 199071 h 606722"/>
                <a:gd name="connsiteX135" fmla="*/ 2937 w 607648"/>
                <a:gd name="connsiteY135" fmla="*/ 94470 h 606722"/>
                <a:gd name="connsiteX136" fmla="*/ 2937 w 607648"/>
                <a:gd name="connsiteY136" fmla="*/ 80250 h 606722"/>
                <a:gd name="connsiteX137" fmla="*/ 80373 w 607648"/>
                <a:gd name="connsiteY137" fmla="*/ 2933 h 606722"/>
                <a:gd name="connsiteX138" fmla="*/ 87493 w 607648"/>
                <a:gd name="connsiteY13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607648" h="606722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5" name="paint-palette-and-brush_27557">
              <a:extLst>
                <a:ext uri="{FF2B5EF4-FFF2-40B4-BE49-F238E27FC236}">
                  <a16:creationId xmlns:a16="http://schemas.microsoft.com/office/drawing/2014/main" id="{157DB988-12E6-4998-9B7A-1304BF9F750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39641" y="3652673"/>
              <a:ext cx="609684" cy="551923"/>
            </a:xfrm>
            <a:custGeom>
              <a:avLst/>
              <a:gdLst>
                <a:gd name="connsiteX0" fmla="*/ 203544 w 605680"/>
                <a:gd name="connsiteY0" fmla="*/ 393040 h 548298"/>
                <a:gd name="connsiteX1" fmla="*/ 155404 w 605680"/>
                <a:gd name="connsiteY1" fmla="*/ 441108 h 548298"/>
                <a:gd name="connsiteX2" fmla="*/ 203544 w 605680"/>
                <a:gd name="connsiteY2" fmla="*/ 489002 h 548298"/>
                <a:gd name="connsiteX3" fmla="*/ 251511 w 605680"/>
                <a:gd name="connsiteY3" fmla="*/ 441108 h 548298"/>
                <a:gd name="connsiteX4" fmla="*/ 203544 w 605680"/>
                <a:gd name="connsiteY4" fmla="*/ 393040 h 548298"/>
                <a:gd name="connsiteX5" fmla="*/ 109182 w 605680"/>
                <a:gd name="connsiteY5" fmla="*/ 297078 h 548298"/>
                <a:gd name="connsiteX6" fmla="*/ 61215 w 605680"/>
                <a:gd name="connsiteY6" fmla="*/ 344972 h 548298"/>
                <a:gd name="connsiteX7" fmla="*/ 109182 w 605680"/>
                <a:gd name="connsiteY7" fmla="*/ 393040 h 548298"/>
                <a:gd name="connsiteX8" fmla="*/ 157322 w 605680"/>
                <a:gd name="connsiteY8" fmla="*/ 344972 h 548298"/>
                <a:gd name="connsiteX9" fmla="*/ 109182 w 605680"/>
                <a:gd name="connsiteY9" fmla="*/ 297078 h 548298"/>
                <a:gd name="connsiteX10" fmla="*/ 449089 w 605680"/>
                <a:gd name="connsiteY10" fmla="*/ 177613 h 548298"/>
                <a:gd name="connsiteX11" fmla="*/ 453101 w 605680"/>
                <a:gd name="connsiteY11" fmla="*/ 181270 h 548298"/>
                <a:gd name="connsiteX12" fmla="*/ 519216 w 605680"/>
                <a:gd name="connsiteY12" fmla="*/ 216796 h 548298"/>
                <a:gd name="connsiteX13" fmla="*/ 461824 w 605680"/>
                <a:gd name="connsiteY13" fmla="*/ 294118 h 548298"/>
                <a:gd name="connsiteX14" fmla="*/ 418212 w 605680"/>
                <a:gd name="connsiteY14" fmla="*/ 311881 h 548298"/>
                <a:gd name="connsiteX15" fmla="*/ 411758 w 605680"/>
                <a:gd name="connsiteY15" fmla="*/ 265210 h 548298"/>
                <a:gd name="connsiteX16" fmla="*/ 136915 w 605680"/>
                <a:gd name="connsiteY16" fmla="*/ 173425 h 548298"/>
                <a:gd name="connsiteX17" fmla="*/ 88949 w 605680"/>
                <a:gd name="connsiteY17" fmla="*/ 221319 h 548298"/>
                <a:gd name="connsiteX18" fmla="*/ 136915 w 605680"/>
                <a:gd name="connsiteY18" fmla="*/ 269387 h 548298"/>
                <a:gd name="connsiteX19" fmla="*/ 185056 w 605680"/>
                <a:gd name="connsiteY19" fmla="*/ 221319 h 548298"/>
                <a:gd name="connsiteX20" fmla="*/ 136915 w 605680"/>
                <a:gd name="connsiteY20" fmla="*/ 173425 h 548298"/>
                <a:gd name="connsiteX21" fmla="*/ 479079 w 605680"/>
                <a:gd name="connsiteY21" fmla="*/ 107118 h 548298"/>
                <a:gd name="connsiteX22" fmla="*/ 499309 w 605680"/>
                <a:gd name="connsiteY22" fmla="*/ 135840 h 548298"/>
                <a:gd name="connsiteX23" fmla="*/ 571858 w 605680"/>
                <a:gd name="connsiteY23" fmla="*/ 145762 h 548298"/>
                <a:gd name="connsiteX24" fmla="*/ 540467 w 605680"/>
                <a:gd name="connsiteY24" fmla="*/ 188061 h 548298"/>
                <a:gd name="connsiteX25" fmla="*/ 461988 w 605680"/>
                <a:gd name="connsiteY25" fmla="*/ 147328 h 548298"/>
                <a:gd name="connsiteX26" fmla="*/ 242266 w 605680"/>
                <a:gd name="connsiteY26" fmla="*/ 90351 h 548298"/>
                <a:gd name="connsiteX27" fmla="*/ 194300 w 605680"/>
                <a:gd name="connsiteY27" fmla="*/ 138245 h 548298"/>
                <a:gd name="connsiteX28" fmla="*/ 242266 w 605680"/>
                <a:gd name="connsiteY28" fmla="*/ 186313 h 548298"/>
                <a:gd name="connsiteX29" fmla="*/ 290407 w 605680"/>
                <a:gd name="connsiteY29" fmla="*/ 138245 h 548298"/>
                <a:gd name="connsiteX30" fmla="*/ 242266 w 605680"/>
                <a:gd name="connsiteY30" fmla="*/ 90351 h 548298"/>
                <a:gd name="connsiteX31" fmla="*/ 305846 w 605680"/>
                <a:gd name="connsiteY31" fmla="*/ 28897 h 548298"/>
                <a:gd name="connsiteX32" fmla="*/ 465353 w 605680"/>
                <a:gd name="connsiteY32" fmla="*/ 97840 h 548298"/>
                <a:gd name="connsiteX33" fmla="*/ 448783 w 605680"/>
                <a:gd name="connsiteY33" fmla="*/ 136852 h 548298"/>
                <a:gd name="connsiteX34" fmla="*/ 408317 w 605680"/>
                <a:gd name="connsiteY34" fmla="*/ 231594 h 548298"/>
                <a:gd name="connsiteX35" fmla="*/ 393491 w 605680"/>
                <a:gd name="connsiteY35" fmla="*/ 258589 h 548298"/>
                <a:gd name="connsiteX36" fmla="*/ 416864 w 605680"/>
                <a:gd name="connsiteY36" fmla="*/ 333129 h 548298"/>
                <a:gd name="connsiteX37" fmla="*/ 467272 w 605680"/>
                <a:gd name="connsiteY37" fmla="*/ 311185 h 548298"/>
                <a:gd name="connsiteX38" fmla="*/ 483319 w 605680"/>
                <a:gd name="connsiteY38" fmla="*/ 295162 h 548298"/>
                <a:gd name="connsiteX39" fmla="*/ 530587 w 605680"/>
                <a:gd name="connsiteY39" fmla="*/ 231594 h 548298"/>
                <a:gd name="connsiteX40" fmla="*/ 525180 w 605680"/>
                <a:gd name="connsiteY40" fmla="*/ 318500 h 548298"/>
                <a:gd name="connsiteX41" fmla="*/ 379363 w 605680"/>
                <a:gd name="connsiteY41" fmla="*/ 415855 h 548298"/>
                <a:gd name="connsiteX42" fmla="*/ 346920 w 605680"/>
                <a:gd name="connsiteY42" fmla="*/ 431529 h 548298"/>
                <a:gd name="connsiteX43" fmla="*/ 79007 w 605680"/>
                <a:gd name="connsiteY43" fmla="*/ 485867 h 548298"/>
                <a:gd name="connsiteX44" fmla="*/ 231801 w 605680"/>
                <a:gd name="connsiteY44" fmla="*/ 33052 h 548298"/>
                <a:gd name="connsiteX45" fmla="*/ 305846 w 605680"/>
                <a:gd name="connsiteY45" fmla="*/ 28897 h 548298"/>
                <a:gd name="connsiteX46" fmla="*/ 590540 w 605680"/>
                <a:gd name="connsiteY46" fmla="*/ 0 h 548298"/>
                <a:gd name="connsiteX47" fmla="*/ 602576 w 605680"/>
                <a:gd name="connsiteY47" fmla="*/ 90717 h 548298"/>
                <a:gd name="connsiteX48" fmla="*/ 588970 w 605680"/>
                <a:gd name="connsiteY48" fmla="*/ 121711 h 548298"/>
                <a:gd name="connsiteX49" fmla="*/ 505063 w 605680"/>
                <a:gd name="connsiteY49" fmla="*/ 129024 h 548298"/>
                <a:gd name="connsiteX50" fmla="*/ 497736 w 605680"/>
                <a:gd name="connsiteY50" fmla="*/ 45098 h 548298"/>
                <a:gd name="connsiteX51" fmla="*/ 501399 w 605680"/>
                <a:gd name="connsiteY51" fmla="*/ 41093 h 548298"/>
                <a:gd name="connsiteX52" fmla="*/ 501225 w 605680"/>
                <a:gd name="connsiteY52" fmla="*/ 40919 h 548298"/>
                <a:gd name="connsiteX53" fmla="*/ 555651 w 605680"/>
                <a:gd name="connsiteY53" fmla="*/ 8880 h 548298"/>
                <a:gd name="connsiteX54" fmla="*/ 590540 w 605680"/>
                <a:gd name="connsiteY54" fmla="*/ 0 h 54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5680" h="548298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6" name="paper-aeroplane-shape_18344">
              <a:extLst>
                <a:ext uri="{FF2B5EF4-FFF2-40B4-BE49-F238E27FC236}">
                  <a16:creationId xmlns:a16="http://schemas.microsoft.com/office/drawing/2014/main" id="{9BE54DD2-58A6-4DE3-A940-03C9033FBFD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34473" y="3318950"/>
              <a:ext cx="586846" cy="609685"/>
            </a:xfrm>
            <a:custGeom>
              <a:avLst/>
              <a:gdLst>
                <a:gd name="connsiteX0" fmla="*/ 252617 w 585586"/>
                <a:gd name="connsiteY0" fmla="*/ 479831 h 608375"/>
                <a:gd name="connsiteX1" fmla="*/ 261886 w 585586"/>
                <a:gd name="connsiteY1" fmla="*/ 483766 h 608375"/>
                <a:gd name="connsiteX2" fmla="*/ 265725 w 585586"/>
                <a:gd name="connsiteY2" fmla="*/ 493071 h 608375"/>
                <a:gd name="connsiteX3" fmla="*/ 261888 w 585586"/>
                <a:gd name="connsiteY3" fmla="*/ 502371 h 608375"/>
                <a:gd name="connsiteX4" fmla="*/ 250824 w 585586"/>
                <a:gd name="connsiteY4" fmla="*/ 513294 h 608375"/>
                <a:gd name="connsiteX5" fmla="*/ 250825 w 585586"/>
                <a:gd name="connsiteY5" fmla="*/ 513295 h 608375"/>
                <a:gd name="connsiteX6" fmla="*/ 250796 w 585586"/>
                <a:gd name="connsiteY6" fmla="*/ 513324 h 608375"/>
                <a:gd name="connsiteX7" fmla="*/ 235320 w 585586"/>
                <a:gd name="connsiteY7" fmla="*/ 491550 h 608375"/>
                <a:gd name="connsiteX8" fmla="*/ 235350 w 585586"/>
                <a:gd name="connsiteY8" fmla="*/ 491520 h 608375"/>
                <a:gd name="connsiteX9" fmla="*/ 235362 w 585586"/>
                <a:gd name="connsiteY9" fmla="*/ 491537 h 608375"/>
                <a:gd name="connsiteX10" fmla="*/ 243276 w 585586"/>
                <a:gd name="connsiteY10" fmla="*/ 483637 h 608375"/>
                <a:gd name="connsiteX11" fmla="*/ 134866 w 585586"/>
                <a:gd name="connsiteY11" fmla="*/ 417276 h 608375"/>
                <a:gd name="connsiteX12" fmla="*/ 149111 w 585586"/>
                <a:gd name="connsiteY12" fmla="*/ 429433 h 608375"/>
                <a:gd name="connsiteX13" fmla="*/ 160069 w 585586"/>
                <a:gd name="connsiteY13" fmla="*/ 565949 h 608375"/>
                <a:gd name="connsiteX14" fmla="*/ 235312 w 585586"/>
                <a:gd name="connsiteY14" fmla="*/ 491552 h 608375"/>
                <a:gd name="connsiteX15" fmla="*/ 250774 w 585586"/>
                <a:gd name="connsiteY15" fmla="*/ 513312 h 608375"/>
                <a:gd name="connsiteX16" fmla="*/ 158486 w 585586"/>
                <a:gd name="connsiteY16" fmla="*/ 604607 h 608375"/>
                <a:gd name="connsiteX17" fmla="*/ 149233 w 585586"/>
                <a:gd name="connsiteY17" fmla="*/ 608375 h 608375"/>
                <a:gd name="connsiteX18" fmla="*/ 144606 w 585586"/>
                <a:gd name="connsiteY18" fmla="*/ 607524 h 608375"/>
                <a:gd name="connsiteX19" fmla="*/ 136084 w 585586"/>
                <a:gd name="connsiteY19" fmla="*/ 596219 h 608375"/>
                <a:gd name="connsiteX20" fmla="*/ 122813 w 585586"/>
                <a:gd name="connsiteY20" fmla="*/ 431499 h 608375"/>
                <a:gd name="connsiteX21" fmla="*/ 134866 w 585586"/>
                <a:gd name="connsiteY21" fmla="*/ 417276 h 608375"/>
                <a:gd name="connsiteX22" fmla="*/ 352706 w 585586"/>
                <a:gd name="connsiteY22" fmla="*/ 225563 h 608375"/>
                <a:gd name="connsiteX23" fmla="*/ 368535 w 585586"/>
                <a:gd name="connsiteY23" fmla="*/ 227387 h 608375"/>
                <a:gd name="connsiteX24" fmla="*/ 371091 w 585586"/>
                <a:gd name="connsiteY24" fmla="*/ 243069 h 608375"/>
                <a:gd name="connsiteX25" fmla="*/ 272226 w 585586"/>
                <a:gd name="connsiteY25" fmla="*/ 430890 h 608375"/>
                <a:gd name="connsiteX26" fmla="*/ 260538 w 585586"/>
                <a:gd name="connsiteY26" fmla="*/ 437819 h 608375"/>
                <a:gd name="connsiteX27" fmla="*/ 254328 w 585586"/>
                <a:gd name="connsiteY27" fmla="*/ 436360 h 608375"/>
                <a:gd name="connsiteX28" fmla="*/ 248849 w 585586"/>
                <a:gd name="connsiteY28" fmla="*/ 418490 h 608375"/>
                <a:gd name="connsiteX29" fmla="*/ 326286 w 585586"/>
                <a:gd name="connsiteY29" fmla="*/ 271515 h 608375"/>
                <a:gd name="connsiteX30" fmla="*/ 168856 w 585586"/>
                <a:gd name="connsiteY30" fmla="*/ 363420 h 608375"/>
                <a:gd name="connsiteX31" fmla="*/ 150837 w 585586"/>
                <a:gd name="connsiteY31" fmla="*/ 358679 h 608375"/>
                <a:gd name="connsiteX32" fmla="*/ 155585 w 585586"/>
                <a:gd name="connsiteY32" fmla="*/ 340687 h 608375"/>
                <a:gd name="connsiteX33" fmla="*/ 566404 w 585586"/>
                <a:gd name="connsiteY33" fmla="*/ 1455 h 608375"/>
                <a:gd name="connsiteX34" fmla="*/ 581501 w 585586"/>
                <a:gd name="connsiteY34" fmla="*/ 3642 h 608375"/>
                <a:gd name="connsiteX35" fmla="*/ 584423 w 585586"/>
                <a:gd name="connsiteY35" fmla="*/ 18593 h 608375"/>
                <a:gd name="connsiteX36" fmla="*/ 329475 w 585586"/>
                <a:gd name="connsiteY36" fmla="*/ 589748 h 608375"/>
                <a:gd name="connsiteX37" fmla="*/ 318761 w 585586"/>
                <a:gd name="connsiteY37" fmla="*/ 597527 h 608375"/>
                <a:gd name="connsiteX38" fmla="*/ 317422 w 585586"/>
                <a:gd name="connsiteY38" fmla="*/ 597649 h 608375"/>
                <a:gd name="connsiteX39" fmla="*/ 306708 w 585586"/>
                <a:gd name="connsiteY39" fmla="*/ 592058 h 608375"/>
                <a:gd name="connsiteX40" fmla="*/ 250825 w 585586"/>
                <a:gd name="connsiteY40" fmla="*/ 513295 h 608375"/>
                <a:gd name="connsiteX41" fmla="*/ 261886 w 585586"/>
                <a:gd name="connsiteY41" fmla="*/ 502376 h 608375"/>
                <a:gd name="connsiteX42" fmla="*/ 261888 w 585586"/>
                <a:gd name="connsiteY42" fmla="*/ 502371 h 608375"/>
                <a:gd name="connsiteX43" fmla="*/ 261904 w 585586"/>
                <a:gd name="connsiteY43" fmla="*/ 502355 h 608375"/>
                <a:gd name="connsiteX44" fmla="*/ 261904 w 585586"/>
                <a:gd name="connsiteY44" fmla="*/ 483758 h 608375"/>
                <a:gd name="connsiteX45" fmla="*/ 252635 w 585586"/>
                <a:gd name="connsiteY45" fmla="*/ 479823 h 608375"/>
                <a:gd name="connsiteX46" fmla="*/ 252617 w 585586"/>
                <a:gd name="connsiteY46" fmla="*/ 479831 h 608375"/>
                <a:gd name="connsiteX47" fmla="*/ 252609 w 585586"/>
                <a:gd name="connsiteY47" fmla="*/ 479827 h 608375"/>
                <a:gd name="connsiteX48" fmla="*/ 243241 w 585586"/>
                <a:gd name="connsiteY48" fmla="*/ 483644 h 608375"/>
                <a:gd name="connsiteX49" fmla="*/ 235350 w 585586"/>
                <a:gd name="connsiteY49" fmla="*/ 491520 h 608375"/>
                <a:gd name="connsiteX50" fmla="*/ 205898 w 585586"/>
                <a:gd name="connsiteY50" fmla="*/ 449968 h 608375"/>
                <a:gd name="connsiteX51" fmla="*/ 208942 w 585586"/>
                <a:gd name="connsiteY51" fmla="*/ 431614 h 608375"/>
                <a:gd name="connsiteX52" fmla="*/ 227326 w 585586"/>
                <a:gd name="connsiteY52" fmla="*/ 434774 h 608375"/>
                <a:gd name="connsiteX53" fmla="*/ 314865 w 585586"/>
                <a:gd name="connsiteY53" fmla="*/ 557903 h 608375"/>
                <a:gd name="connsiteX54" fmla="*/ 545341 w 585586"/>
                <a:gd name="connsiteY54" fmla="*/ 41565 h 608375"/>
                <a:gd name="connsiteX55" fmla="*/ 39707 w 585586"/>
                <a:gd name="connsiteY55" fmla="*/ 296209 h 608375"/>
                <a:gd name="connsiteX56" fmla="*/ 175947 w 585586"/>
                <a:gd name="connsiteY56" fmla="*/ 383116 h 608375"/>
                <a:gd name="connsiteX57" fmla="*/ 179965 w 585586"/>
                <a:gd name="connsiteY57" fmla="*/ 401348 h 608375"/>
                <a:gd name="connsiteX58" fmla="*/ 161824 w 585586"/>
                <a:gd name="connsiteY58" fmla="*/ 405360 h 608375"/>
                <a:gd name="connsiteX59" fmla="*/ 6104 w 585586"/>
                <a:gd name="connsiteY59" fmla="*/ 305933 h 608375"/>
                <a:gd name="connsiteX60" fmla="*/ 17 w 585586"/>
                <a:gd name="connsiteY60" fmla="*/ 294143 h 608375"/>
                <a:gd name="connsiteX61" fmla="*/ 7200 w 585586"/>
                <a:gd name="connsiteY61" fmla="*/ 283082 h 60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5586" h="608375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7" name="fountain-pen-close-up_16941">
              <a:extLst>
                <a:ext uri="{FF2B5EF4-FFF2-40B4-BE49-F238E27FC236}">
                  <a16:creationId xmlns:a16="http://schemas.microsoft.com/office/drawing/2014/main" id="{B334C3D5-1444-48AB-8B63-2409C5AA4FF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93291" y="2709265"/>
              <a:ext cx="588447" cy="609685"/>
            </a:xfrm>
            <a:custGeom>
              <a:avLst/>
              <a:gdLst>
                <a:gd name="connsiteX0" fmla="*/ 231093 w 584535"/>
                <a:gd name="connsiteY0" fmla="*/ 221335 h 605631"/>
                <a:gd name="connsiteX1" fmla="*/ 258806 w 584535"/>
                <a:gd name="connsiteY1" fmla="*/ 260395 h 605631"/>
                <a:gd name="connsiteX2" fmla="*/ 261251 w 584535"/>
                <a:gd name="connsiteY2" fmla="*/ 275313 h 605631"/>
                <a:gd name="connsiteX3" fmla="*/ 256497 w 584535"/>
                <a:gd name="connsiteY3" fmla="*/ 307185 h 605631"/>
                <a:gd name="connsiteX4" fmla="*/ 196181 w 584535"/>
                <a:gd name="connsiteY4" fmla="*/ 302845 h 605631"/>
                <a:gd name="connsiteX5" fmla="*/ 162355 w 584535"/>
                <a:gd name="connsiteY5" fmla="*/ 350313 h 605631"/>
                <a:gd name="connsiteX6" fmla="*/ 138174 w 584535"/>
                <a:gd name="connsiteY6" fmla="*/ 337700 h 605631"/>
                <a:gd name="connsiteX7" fmla="*/ 130974 w 584535"/>
                <a:gd name="connsiteY7" fmla="*/ 332411 h 605631"/>
                <a:gd name="connsiteX8" fmla="*/ 119563 w 584535"/>
                <a:gd name="connsiteY8" fmla="*/ 318984 h 605631"/>
                <a:gd name="connsiteX9" fmla="*/ 108967 w 584535"/>
                <a:gd name="connsiteY9" fmla="*/ 278704 h 605631"/>
                <a:gd name="connsiteX10" fmla="*/ 150808 w 584535"/>
                <a:gd name="connsiteY10" fmla="*/ 239644 h 605631"/>
                <a:gd name="connsiteX11" fmla="*/ 231093 w 584535"/>
                <a:gd name="connsiteY11" fmla="*/ 221335 h 605631"/>
                <a:gd name="connsiteX12" fmla="*/ 562095 w 584535"/>
                <a:gd name="connsiteY12" fmla="*/ 196204 h 605631"/>
                <a:gd name="connsiteX13" fmla="*/ 571666 w 584535"/>
                <a:gd name="connsiteY13" fmla="*/ 213752 h 605631"/>
                <a:gd name="connsiteX14" fmla="*/ 545718 w 584535"/>
                <a:gd name="connsiteY14" fmla="*/ 311413 h 605631"/>
                <a:gd name="connsiteX15" fmla="*/ 515287 w 584535"/>
                <a:gd name="connsiteY15" fmla="*/ 379911 h 605631"/>
                <a:gd name="connsiteX16" fmla="*/ 567047 w 584535"/>
                <a:gd name="connsiteY16" fmla="*/ 408124 h 605631"/>
                <a:gd name="connsiteX17" fmla="*/ 441655 w 584535"/>
                <a:gd name="connsiteY17" fmla="*/ 529928 h 605631"/>
                <a:gd name="connsiteX18" fmla="*/ 564738 w 584535"/>
                <a:gd name="connsiteY18" fmla="*/ 575503 h 605631"/>
                <a:gd name="connsiteX19" fmla="*/ 561885 w 584535"/>
                <a:gd name="connsiteY19" fmla="*/ 592322 h 605631"/>
                <a:gd name="connsiteX20" fmla="*/ 376582 w 584535"/>
                <a:gd name="connsiteY20" fmla="*/ 599104 h 605631"/>
                <a:gd name="connsiteX21" fmla="*/ 340581 w 584535"/>
                <a:gd name="connsiteY21" fmla="*/ 579708 h 605631"/>
                <a:gd name="connsiteX22" fmla="*/ 341804 w 584535"/>
                <a:gd name="connsiteY22" fmla="*/ 579843 h 605631"/>
                <a:gd name="connsiteX23" fmla="*/ 285425 w 584535"/>
                <a:gd name="connsiteY23" fmla="*/ 452749 h 605631"/>
                <a:gd name="connsiteX24" fmla="*/ 285425 w 584535"/>
                <a:gd name="connsiteY24" fmla="*/ 435659 h 605631"/>
                <a:gd name="connsiteX25" fmla="*/ 267764 w 584535"/>
                <a:gd name="connsiteY25" fmla="*/ 425350 h 605631"/>
                <a:gd name="connsiteX26" fmla="*/ 264232 w 584535"/>
                <a:gd name="connsiteY26" fmla="*/ 445560 h 605631"/>
                <a:gd name="connsiteX27" fmla="*/ 276051 w 584535"/>
                <a:gd name="connsiteY27" fmla="*/ 456276 h 605631"/>
                <a:gd name="connsiteX28" fmla="*/ 335147 w 584535"/>
                <a:gd name="connsiteY28" fmla="*/ 588389 h 605631"/>
                <a:gd name="connsiteX29" fmla="*/ 325773 w 584535"/>
                <a:gd name="connsiteY29" fmla="*/ 583506 h 605631"/>
                <a:gd name="connsiteX30" fmla="*/ 228231 w 584535"/>
                <a:gd name="connsiteY30" fmla="*/ 509853 h 605631"/>
                <a:gd name="connsiteX31" fmla="*/ 217635 w 584535"/>
                <a:gd name="connsiteY31" fmla="*/ 502258 h 605631"/>
                <a:gd name="connsiteX32" fmla="*/ 163565 w 584535"/>
                <a:gd name="connsiteY32" fmla="*/ 343017 h 605631"/>
                <a:gd name="connsiteX33" fmla="*/ 193181 w 584535"/>
                <a:gd name="connsiteY33" fmla="*/ 309242 h 605631"/>
                <a:gd name="connsiteX34" fmla="*/ 254994 w 584535"/>
                <a:gd name="connsiteY34" fmla="*/ 310463 h 605631"/>
                <a:gd name="connsiteX35" fmla="*/ 340717 w 584535"/>
                <a:gd name="connsiteY35" fmla="*/ 463736 h 605631"/>
                <a:gd name="connsiteX36" fmla="*/ 340717 w 584535"/>
                <a:gd name="connsiteY36" fmla="*/ 490999 h 605631"/>
                <a:gd name="connsiteX37" fmla="*/ 345879 w 584535"/>
                <a:gd name="connsiteY37" fmla="*/ 576859 h 605631"/>
                <a:gd name="connsiteX38" fmla="*/ 345879 w 584535"/>
                <a:gd name="connsiteY38" fmla="*/ 580250 h 605631"/>
                <a:gd name="connsiteX39" fmla="*/ 538382 w 584535"/>
                <a:gd name="connsiteY39" fmla="*/ 579572 h 605631"/>
                <a:gd name="connsiteX40" fmla="*/ 414349 w 584535"/>
                <a:gd name="connsiteY40" fmla="*/ 536710 h 605631"/>
                <a:gd name="connsiteX41" fmla="*/ 414892 w 584535"/>
                <a:gd name="connsiteY41" fmla="*/ 521111 h 605631"/>
                <a:gd name="connsiteX42" fmla="*/ 538654 w 584535"/>
                <a:gd name="connsiteY42" fmla="*/ 466042 h 605631"/>
                <a:gd name="connsiteX43" fmla="*/ 483226 w 584535"/>
                <a:gd name="connsiteY43" fmla="*/ 376927 h 605631"/>
                <a:gd name="connsiteX44" fmla="*/ 480917 w 584535"/>
                <a:gd name="connsiteY44" fmla="*/ 335150 h 605631"/>
                <a:gd name="connsiteX45" fmla="*/ 562972 w 584535"/>
                <a:gd name="connsiteY45" fmla="*/ 201002 h 605631"/>
                <a:gd name="connsiteX46" fmla="*/ 562095 w 584535"/>
                <a:gd name="connsiteY46" fmla="*/ 196204 h 605631"/>
                <a:gd name="connsiteX47" fmla="*/ 135269 w 584535"/>
                <a:gd name="connsiteY47" fmla="*/ 1806 h 605631"/>
                <a:gd name="connsiteX48" fmla="*/ 155716 w 584535"/>
                <a:gd name="connsiteY48" fmla="*/ 20464 h 605631"/>
                <a:gd name="connsiteX49" fmla="*/ 209391 w 584535"/>
                <a:gd name="connsiteY49" fmla="*/ 179698 h 605631"/>
                <a:gd name="connsiteX50" fmla="*/ 226105 w 584535"/>
                <a:gd name="connsiteY50" fmla="*/ 211572 h 605631"/>
                <a:gd name="connsiteX51" fmla="*/ 145796 w 584535"/>
                <a:gd name="connsiteY51" fmla="*/ 229747 h 605631"/>
                <a:gd name="connsiteX52" fmla="*/ 103943 w 584535"/>
                <a:gd name="connsiteY52" fmla="*/ 268810 h 605631"/>
                <a:gd name="connsiteX53" fmla="*/ 99866 w 584535"/>
                <a:gd name="connsiteY53" fmla="*/ 255925 h 605631"/>
                <a:gd name="connsiteX54" fmla="*/ 52850 w 584535"/>
                <a:gd name="connsiteY54" fmla="*/ 171560 h 605631"/>
                <a:gd name="connsiteX55" fmla="*/ 1349 w 584535"/>
                <a:gd name="connsiteY55" fmla="*/ 84483 h 605631"/>
                <a:gd name="connsiteX56" fmla="*/ 37087 w 584535"/>
                <a:gd name="connsiteY56" fmla="*/ 29959 h 605631"/>
                <a:gd name="connsiteX57" fmla="*/ 135269 w 584535"/>
                <a:gd name="connsiteY57" fmla="*/ 1806 h 60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84535" h="605631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8" name="ruler_263676">
              <a:extLst>
                <a:ext uri="{FF2B5EF4-FFF2-40B4-BE49-F238E27FC236}">
                  <a16:creationId xmlns:a16="http://schemas.microsoft.com/office/drawing/2014/main" id="{DD2725EA-6936-4632-B66F-CD7D85BA685A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7474030" y="3319880"/>
              <a:ext cx="609685" cy="608755"/>
            </a:xfrm>
            <a:custGeom>
              <a:avLst/>
              <a:gdLst>
                <a:gd name="connsiteX0" fmla="*/ 382195 w 607648"/>
                <a:gd name="connsiteY0" fmla="*/ 318513 h 606722"/>
                <a:gd name="connsiteX1" fmla="*/ 319178 w 607648"/>
                <a:gd name="connsiteY1" fmla="*/ 381790 h 606722"/>
                <a:gd name="connsiteX2" fmla="*/ 520155 w 607648"/>
                <a:gd name="connsiteY2" fmla="*/ 582460 h 606722"/>
                <a:gd name="connsiteX3" fmla="*/ 583349 w 607648"/>
                <a:gd name="connsiteY3" fmla="*/ 519362 h 606722"/>
                <a:gd name="connsiteX4" fmla="*/ 550595 w 607648"/>
                <a:gd name="connsiteY4" fmla="*/ 486657 h 606722"/>
                <a:gd name="connsiteX5" fmla="*/ 527631 w 607648"/>
                <a:gd name="connsiteY5" fmla="*/ 509497 h 606722"/>
                <a:gd name="connsiteX6" fmla="*/ 520600 w 607648"/>
                <a:gd name="connsiteY6" fmla="*/ 512430 h 606722"/>
                <a:gd name="connsiteX7" fmla="*/ 513479 w 607648"/>
                <a:gd name="connsiteY7" fmla="*/ 509497 h 606722"/>
                <a:gd name="connsiteX8" fmla="*/ 513479 w 607648"/>
                <a:gd name="connsiteY8" fmla="*/ 495278 h 606722"/>
                <a:gd name="connsiteX9" fmla="*/ 536354 w 607648"/>
                <a:gd name="connsiteY9" fmla="*/ 472438 h 606722"/>
                <a:gd name="connsiteX10" fmla="*/ 503333 w 607648"/>
                <a:gd name="connsiteY10" fmla="*/ 439467 h 606722"/>
                <a:gd name="connsiteX11" fmla="*/ 471735 w 607648"/>
                <a:gd name="connsiteY11" fmla="*/ 471016 h 606722"/>
                <a:gd name="connsiteX12" fmla="*/ 464615 w 607648"/>
                <a:gd name="connsiteY12" fmla="*/ 473949 h 606722"/>
                <a:gd name="connsiteX13" fmla="*/ 457494 w 607648"/>
                <a:gd name="connsiteY13" fmla="*/ 471016 h 606722"/>
                <a:gd name="connsiteX14" fmla="*/ 457494 w 607648"/>
                <a:gd name="connsiteY14" fmla="*/ 456797 h 606722"/>
                <a:gd name="connsiteX15" fmla="*/ 489091 w 607648"/>
                <a:gd name="connsiteY15" fmla="*/ 425247 h 606722"/>
                <a:gd name="connsiteX16" fmla="*/ 456070 w 607648"/>
                <a:gd name="connsiteY16" fmla="*/ 392276 h 606722"/>
                <a:gd name="connsiteX17" fmla="*/ 433195 w 607648"/>
                <a:gd name="connsiteY17" fmla="*/ 415205 h 606722"/>
                <a:gd name="connsiteX18" fmla="*/ 426075 w 607648"/>
                <a:gd name="connsiteY18" fmla="*/ 418138 h 606722"/>
                <a:gd name="connsiteX19" fmla="*/ 418954 w 607648"/>
                <a:gd name="connsiteY19" fmla="*/ 415205 h 606722"/>
                <a:gd name="connsiteX20" fmla="*/ 418954 w 607648"/>
                <a:gd name="connsiteY20" fmla="*/ 400986 h 606722"/>
                <a:gd name="connsiteX21" fmla="*/ 441829 w 607648"/>
                <a:gd name="connsiteY21" fmla="*/ 378057 h 606722"/>
                <a:gd name="connsiteX22" fmla="*/ 408897 w 607648"/>
                <a:gd name="connsiteY22" fmla="*/ 345175 h 606722"/>
                <a:gd name="connsiteX23" fmla="*/ 377299 w 607648"/>
                <a:gd name="connsiteY23" fmla="*/ 376724 h 606722"/>
                <a:gd name="connsiteX24" fmla="*/ 370179 w 607648"/>
                <a:gd name="connsiteY24" fmla="*/ 379657 h 606722"/>
                <a:gd name="connsiteX25" fmla="*/ 363058 w 607648"/>
                <a:gd name="connsiteY25" fmla="*/ 376724 h 606722"/>
                <a:gd name="connsiteX26" fmla="*/ 363058 w 607648"/>
                <a:gd name="connsiteY26" fmla="*/ 362505 h 606722"/>
                <a:gd name="connsiteX27" fmla="*/ 394655 w 607648"/>
                <a:gd name="connsiteY27" fmla="*/ 330955 h 606722"/>
                <a:gd name="connsiteX28" fmla="*/ 214417 w 607648"/>
                <a:gd name="connsiteY28" fmla="*/ 305627 h 606722"/>
                <a:gd name="connsiteX29" fmla="*/ 214417 w 607648"/>
                <a:gd name="connsiteY29" fmla="*/ 336110 h 606722"/>
                <a:gd name="connsiteX30" fmla="*/ 229637 w 607648"/>
                <a:gd name="connsiteY30" fmla="*/ 320824 h 606722"/>
                <a:gd name="connsiteX31" fmla="*/ 312947 w 607648"/>
                <a:gd name="connsiteY31" fmla="*/ 220933 h 606722"/>
                <a:gd name="connsiteX32" fmla="*/ 321136 w 607648"/>
                <a:gd name="connsiteY32" fmla="*/ 229198 h 606722"/>
                <a:gd name="connsiteX33" fmla="*/ 329414 w 607648"/>
                <a:gd name="connsiteY33" fmla="*/ 220933 h 606722"/>
                <a:gd name="connsiteX34" fmla="*/ 400945 w 607648"/>
                <a:gd name="connsiteY34" fmla="*/ 206927 h 606722"/>
                <a:gd name="connsiteX35" fmla="*/ 415182 w 607648"/>
                <a:gd name="connsiteY35" fmla="*/ 206927 h 606722"/>
                <a:gd name="connsiteX36" fmla="*/ 415182 w 607648"/>
                <a:gd name="connsiteY36" fmla="*/ 221147 h 606722"/>
                <a:gd name="connsiteX37" fmla="*/ 213909 w 607648"/>
                <a:gd name="connsiteY37" fmla="*/ 422083 h 606722"/>
                <a:gd name="connsiteX38" fmla="*/ 206791 w 607648"/>
                <a:gd name="connsiteY38" fmla="*/ 425016 h 606722"/>
                <a:gd name="connsiteX39" fmla="*/ 199672 w 607648"/>
                <a:gd name="connsiteY39" fmla="*/ 422083 h 606722"/>
                <a:gd name="connsiteX40" fmla="*/ 199672 w 607648"/>
                <a:gd name="connsiteY40" fmla="*/ 407864 h 606722"/>
                <a:gd name="connsiteX41" fmla="*/ 221004 w 607648"/>
                <a:gd name="connsiteY41" fmla="*/ 129129 h 606722"/>
                <a:gd name="connsiteX42" fmla="*/ 292743 w 607648"/>
                <a:gd name="connsiteY42" fmla="*/ 200848 h 606722"/>
                <a:gd name="connsiteX43" fmla="*/ 353623 w 607648"/>
                <a:gd name="connsiteY43" fmla="*/ 200848 h 606722"/>
                <a:gd name="connsiteX44" fmla="*/ 362880 w 607648"/>
                <a:gd name="connsiteY44" fmla="*/ 206980 h 606722"/>
                <a:gd name="connsiteX45" fmla="*/ 360744 w 607648"/>
                <a:gd name="connsiteY45" fmla="*/ 218000 h 606722"/>
                <a:gd name="connsiteX46" fmla="*/ 328346 w 607648"/>
                <a:gd name="connsiteY46" fmla="*/ 250438 h 606722"/>
                <a:gd name="connsiteX47" fmla="*/ 328257 w 607648"/>
                <a:gd name="connsiteY47" fmla="*/ 250438 h 606722"/>
                <a:gd name="connsiteX48" fmla="*/ 328168 w 607648"/>
                <a:gd name="connsiteY48" fmla="*/ 250527 h 606722"/>
                <a:gd name="connsiteX49" fmla="*/ 211480 w 607648"/>
                <a:gd name="connsiteY49" fmla="*/ 367481 h 606722"/>
                <a:gd name="connsiteX50" fmla="*/ 204359 w 607648"/>
                <a:gd name="connsiteY50" fmla="*/ 370414 h 606722"/>
                <a:gd name="connsiteX51" fmla="*/ 200532 w 607648"/>
                <a:gd name="connsiteY51" fmla="*/ 369703 h 606722"/>
                <a:gd name="connsiteX52" fmla="*/ 194301 w 607648"/>
                <a:gd name="connsiteY52" fmla="*/ 360372 h 606722"/>
                <a:gd name="connsiteX53" fmla="*/ 194301 w 607648"/>
                <a:gd name="connsiteY53" fmla="*/ 285542 h 606722"/>
                <a:gd name="connsiteX54" fmla="*/ 127813 w 607648"/>
                <a:gd name="connsiteY54" fmla="*/ 219156 h 606722"/>
                <a:gd name="connsiteX55" fmla="*/ 127813 w 607648"/>
                <a:gd name="connsiteY55" fmla="*/ 544957 h 606722"/>
                <a:gd name="connsiteX56" fmla="*/ 297727 w 607648"/>
                <a:gd name="connsiteY56" fmla="*/ 374769 h 606722"/>
                <a:gd name="connsiteX57" fmla="*/ 297816 w 607648"/>
                <a:gd name="connsiteY57" fmla="*/ 374680 h 606722"/>
                <a:gd name="connsiteX58" fmla="*/ 297905 w 607648"/>
                <a:gd name="connsiteY58" fmla="*/ 374591 h 606722"/>
                <a:gd name="connsiteX59" fmla="*/ 375074 w 607648"/>
                <a:gd name="connsiteY59" fmla="*/ 297273 h 606722"/>
                <a:gd name="connsiteX60" fmla="*/ 375163 w 607648"/>
                <a:gd name="connsiteY60" fmla="*/ 297184 h 606722"/>
                <a:gd name="connsiteX61" fmla="*/ 542851 w 607648"/>
                <a:gd name="connsiteY61" fmla="*/ 129129 h 606722"/>
                <a:gd name="connsiteX62" fmla="*/ 478500 w 607648"/>
                <a:gd name="connsiteY62" fmla="*/ 129129 h 606722"/>
                <a:gd name="connsiteX63" fmla="*/ 478500 w 607648"/>
                <a:gd name="connsiteY63" fmla="*/ 154013 h 606722"/>
                <a:gd name="connsiteX64" fmla="*/ 468442 w 607648"/>
                <a:gd name="connsiteY64" fmla="*/ 164056 h 606722"/>
                <a:gd name="connsiteX65" fmla="*/ 458384 w 607648"/>
                <a:gd name="connsiteY65" fmla="*/ 154013 h 606722"/>
                <a:gd name="connsiteX66" fmla="*/ 458384 w 607648"/>
                <a:gd name="connsiteY66" fmla="*/ 129129 h 606722"/>
                <a:gd name="connsiteX67" fmla="*/ 417352 w 607648"/>
                <a:gd name="connsiteY67" fmla="*/ 129129 h 606722"/>
                <a:gd name="connsiteX68" fmla="*/ 417352 w 607648"/>
                <a:gd name="connsiteY68" fmla="*/ 166366 h 606722"/>
                <a:gd name="connsiteX69" fmla="*/ 407294 w 607648"/>
                <a:gd name="connsiteY69" fmla="*/ 176409 h 606722"/>
                <a:gd name="connsiteX70" fmla="*/ 397237 w 607648"/>
                <a:gd name="connsiteY70" fmla="*/ 166366 h 606722"/>
                <a:gd name="connsiteX71" fmla="*/ 397237 w 607648"/>
                <a:gd name="connsiteY71" fmla="*/ 129129 h 606722"/>
                <a:gd name="connsiteX72" fmla="*/ 356205 w 607648"/>
                <a:gd name="connsiteY72" fmla="*/ 129129 h 606722"/>
                <a:gd name="connsiteX73" fmla="*/ 356205 w 607648"/>
                <a:gd name="connsiteY73" fmla="*/ 154013 h 606722"/>
                <a:gd name="connsiteX74" fmla="*/ 346147 w 607648"/>
                <a:gd name="connsiteY74" fmla="*/ 164056 h 606722"/>
                <a:gd name="connsiteX75" fmla="*/ 336089 w 607648"/>
                <a:gd name="connsiteY75" fmla="*/ 154013 h 606722"/>
                <a:gd name="connsiteX76" fmla="*/ 336089 w 607648"/>
                <a:gd name="connsiteY76" fmla="*/ 129129 h 606722"/>
                <a:gd name="connsiteX77" fmla="*/ 294968 w 607648"/>
                <a:gd name="connsiteY77" fmla="*/ 129129 h 606722"/>
                <a:gd name="connsiteX78" fmla="*/ 294968 w 607648"/>
                <a:gd name="connsiteY78" fmla="*/ 166366 h 606722"/>
                <a:gd name="connsiteX79" fmla="*/ 284910 w 607648"/>
                <a:gd name="connsiteY79" fmla="*/ 176409 h 606722"/>
                <a:gd name="connsiteX80" fmla="*/ 274853 w 607648"/>
                <a:gd name="connsiteY80" fmla="*/ 166366 h 606722"/>
                <a:gd name="connsiteX81" fmla="*/ 274853 w 607648"/>
                <a:gd name="connsiteY81" fmla="*/ 129129 h 606722"/>
                <a:gd name="connsiteX82" fmla="*/ 87493 w 607648"/>
                <a:gd name="connsiteY82" fmla="*/ 24262 h 606722"/>
                <a:gd name="connsiteX83" fmla="*/ 24299 w 607648"/>
                <a:gd name="connsiteY83" fmla="*/ 87360 h 606722"/>
                <a:gd name="connsiteX84" fmla="*/ 243878 w 607648"/>
                <a:gd name="connsiteY84" fmla="*/ 306605 h 606722"/>
                <a:gd name="connsiteX85" fmla="*/ 268355 w 607648"/>
                <a:gd name="connsiteY85" fmla="*/ 282076 h 606722"/>
                <a:gd name="connsiteX86" fmla="*/ 268622 w 607648"/>
                <a:gd name="connsiteY86" fmla="*/ 268213 h 606722"/>
                <a:gd name="connsiteX87" fmla="*/ 300220 w 607648"/>
                <a:gd name="connsiteY87" fmla="*/ 236663 h 606722"/>
                <a:gd name="connsiteX88" fmla="*/ 267198 w 607648"/>
                <a:gd name="connsiteY88" fmla="*/ 203692 h 606722"/>
                <a:gd name="connsiteX89" fmla="*/ 244323 w 607648"/>
                <a:gd name="connsiteY89" fmla="*/ 226532 h 606722"/>
                <a:gd name="connsiteX90" fmla="*/ 237203 w 607648"/>
                <a:gd name="connsiteY90" fmla="*/ 229465 h 606722"/>
                <a:gd name="connsiteX91" fmla="*/ 230082 w 607648"/>
                <a:gd name="connsiteY91" fmla="*/ 226532 h 606722"/>
                <a:gd name="connsiteX92" fmla="*/ 230082 w 607648"/>
                <a:gd name="connsiteY92" fmla="*/ 212313 h 606722"/>
                <a:gd name="connsiteX93" fmla="*/ 252957 w 607648"/>
                <a:gd name="connsiteY93" fmla="*/ 189473 h 606722"/>
                <a:gd name="connsiteX94" fmla="*/ 219936 w 607648"/>
                <a:gd name="connsiteY94" fmla="*/ 156502 h 606722"/>
                <a:gd name="connsiteX95" fmla="*/ 188338 w 607648"/>
                <a:gd name="connsiteY95" fmla="*/ 188051 h 606722"/>
                <a:gd name="connsiteX96" fmla="*/ 181217 w 607648"/>
                <a:gd name="connsiteY96" fmla="*/ 190984 h 606722"/>
                <a:gd name="connsiteX97" fmla="*/ 174097 w 607648"/>
                <a:gd name="connsiteY97" fmla="*/ 188051 h 606722"/>
                <a:gd name="connsiteX98" fmla="*/ 174097 w 607648"/>
                <a:gd name="connsiteY98" fmla="*/ 173832 h 606722"/>
                <a:gd name="connsiteX99" fmla="*/ 205695 w 607648"/>
                <a:gd name="connsiteY99" fmla="*/ 142282 h 606722"/>
                <a:gd name="connsiteX100" fmla="*/ 172762 w 607648"/>
                <a:gd name="connsiteY100" fmla="*/ 109400 h 606722"/>
                <a:gd name="connsiteX101" fmla="*/ 149798 w 607648"/>
                <a:gd name="connsiteY101" fmla="*/ 132240 h 606722"/>
                <a:gd name="connsiteX102" fmla="*/ 142766 w 607648"/>
                <a:gd name="connsiteY102" fmla="*/ 135173 h 606722"/>
                <a:gd name="connsiteX103" fmla="*/ 135646 w 607648"/>
                <a:gd name="connsiteY103" fmla="*/ 132240 h 606722"/>
                <a:gd name="connsiteX104" fmla="*/ 135646 w 607648"/>
                <a:gd name="connsiteY104" fmla="*/ 118021 h 606722"/>
                <a:gd name="connsiteX105" fmla="*/ 158521 w 607648"/>
                <a:gd name="connsiteY105" fmla="*/ 95181 h 606722"/>
                <a:gd name="connsiteX106" fmla="*/ 125499 w 607648"/>
                <a:gd name="connsiteY106" fmla="*/ 62210 h 606722"/>
                <a:gd name="connsiteX107" fmla="*/ 93902 w 607648"/>
                <a:gd name="connsiteY107" fmla="*/ 93759 h 606722"/>
                <a:gd name="connsiteX108" fmla="*/ 86781 w 607648"/>
                <a:gd name="connsiteY108" fmla="*/ 96692 h 606722"/>
                <a:gd name="connsiteX109" fmla="*/ 79661 w 607648"/>
                <a:gd name="connsiteY109" fmla="*/ 93759 h 606722"/>
                <a:gd name="connsiteX110" fmla="*/ 79661 w 607648"/>
                <a:gd name="connsiteY110" fmla="*/ 79539 h 606722"/>
                <a:gd name="connsiteX111" fmla="*/ 111258 w 607648"/>
                <a:gd name="connsiteY111" fmla="*/ 47990 h 606722"/>
                <a:gd name="connsiteX112" fmla="*/ 87493 w 607648"/>
                <a:gd name="connsiteY112" fmla="*/ 0 h 606722"/>
                <a:gd name="connsiteX113" fmla="*/ 94614 w 607648"/>
                <a:gd name="connsiteY113" fmla="*/ 2933 h 606722"/>
                <a:gd name="connsiteX114" fmla="*/ 200888 w 607648"/>
                <a:gd name="connsiteY114" fmla="*/ 109045 h 606722"/>
                <a:gd name="connsiteX115" fmla="*/ 567150 w 607648"/>
                <a:gd name="connsiteY115" fmla="*/ 109045 h 606722"/>
                <a:gd name="connsiteX116" fmla="*/ 576407 w 607648"/>
                <a:gd name="connsiteY116" fmla="*/ 115266 h 606722"/>
                <a:gd name="connsiteX117" fmla="*/ 574271 w 607648"/>
                <a:gd name="connsiteY117" fmla="*/ 126197 h 606722"/>
                <a:gd name="connsiteX118" fmla="*/ 396436 w 607648"/>
                <a:gd name="connsiteY118" fmla="*/ 304294 h 606722"/>
                <a:gd name="connsiteX119" fmla="*/ 604711 w 607648"/>
                <a:gd name="connsiteY119" fmla="*/ 512252 h 606722"/>
                <a:gd name="connsiteX120" fmla="*/ 607648 w 607648"/>
                <a:gd name="connsiteY120" fmla="*/ 519362 h 606722"/>
                <a:gd name="connsiteX121" fmla="*/ 604711 w 607648"/>
                <a:gd name="connsiteY121" fmla="*/ 526471 h 606722"/>
                <a:gd name="connsiteX122" fmla="*/ 599727 w 607648"/>
                <a:gd name="connsiteY122" fmla="*/ 531359 h 606722"/>
                <a:gd name="connsiteX123" fmla="*/ 598214 w 607648"/>
                <a:gd name="connsiteY123" fmla="*/ 533315 h 606722"/>
                <a:gd name="connsiteX124" fmla="*/ 566171 w 607648"/>
                <a:gd name="connsiteY124" fmla="*/ 565308 h 606722"/>
                <a:gd name="connsiteX125" fmla="*/ 564213 w 607648"/>
                <a:gd name="connsiteY125" fmla="*/ 566819 h 606722"/>
                <a:gd name="connsiteX126" fmla="*/ 527275 w 607648"/>
                <a:gd name="connsiteY126" fmla="*/ 603789 h 606722"/>
                <a:gd name="connsiteX127" fmla="*/ 520155 w 607648"/>
                <a:gd name="connsiteY127" fmla="*/ 606722 h 606722"/>
                <a:gd name="connsiteX128" fmla="*/ 513034 w 607648"/>
                <a:gd name="connsiteY128" fmla="*/ 603789 h 606722"/>
                <a:gd name="connsiteX129" fmla="*/ 304937 w 607648"/>
                <a:gd name="connsiteY129" fmla="*/ 396009 h 606722"/>
                <a:gd name="connsiteX130" fmla="*/ 124876 w 607648"/>
                <a:gd name="connsiteY130" fmla="*/ 576328 h 606722"/>
                <a:gd name="connsiteX131" fmla="*/ 117756 w 607648"/>
                <a:gd name="connsiteY131" fmla="*/ 579261 h 606722"/>
                <a:gd name="connsiteX132" fmla="*/ 113928 w 607648"/>
                <a:gd name="connsiteY132" fmla="*/ 578550 h 606722"/>
                <a:gd name="connsiteX133" fmla="*/ 107698 w 607648"/>
                <a:gd name="connsiteY133" fmla="*/ 569218 h 606722"/>
                <a:gd name="connsiteX134" fmla="*/ 107698 w 607648"/>
                <a:gd name="connsiteY134" fmla="*/ 199071 h 606722"/>
                <a:gd name="connsiteX135" fmla="*/ 2937 w 607648"/>
                <a:gd name="connsiteY135" fmla="*/ 94470 h 606722"/>
                <a:gd name="connsiteX136" fmla="*/ 2937 w 607648"/>
                <a:gd name="connsiteY136" fmla="*/ 80250 h 606722"/>
                <a:gd name="connsiteX137" fmla="*/ 80373 w 607648"/>
                <a:gd name="connsiteY137" fmla="*/ 2933 h 606722"/>
                <a:gd name="connsiteX138" fmla="*/ 87493 w 607648"/>
                <a:gd name="connsiteY13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607648" h="606722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9" name="paint-palette-and-brush_27557">
              <a:extLst>
                <a:ext uri="{FF2B5EF4-FFF2-40B4-BE49-F238E27FC236}">
                  <a16:creationId xmlns:a16="http://schemas.microsoft.com/office/drawing/2014/main" id="{BC5E17ED-FB9D-46DC-9409-889C91608D14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374804" y="2767492"/>
              <a:ext cx="609684" cy="551923"/>
            </a:xfrm>
            <a:custGeom>
              <a:avLst/>
              <a:gdLst>
                <a:gd name="connsiteX0" fmla="*/ 203544 w 605680"/>
                <a:gd name="connsiteY0" fmla="*/ 393040 h 548298"/>
                <a:gd name="connsiteX1" fmla="*/ 155404 w 605680"/>
                <a:gd name="connsiteY1" fmla="*/ 441108 h 548298"/>
                <a:gd name="connsiteX2" fmla="*/ 203544 w 605680"/>
                <a:gd name="connsiteY2" fmla="*/ 489002 h 548298"/>
                <a:gd name="connsiteX3" fmla="*/ 251511 w 605680"/>
                <a:gd name="connsiteY3" fmla="*/ 441108 h 548298"/>
                <a:gd name="connsiteX4" fmla="*/ 203544 w 605680"/>
                <a:gd name="connsiteY4" fmla="*/ 393040 h 548298"/>
                <a:gd name="connsiteX5" fmla="*/ 109182 w 605680"/>
                <a:gd name="connsiteY5" fmla="*/ 297078 h 548298"/>
                <a:gd name="connsiteX6" fmla="*/ 61215 w 605680"/>
                <a:gd name="connsiteY6" fmla="*/ 344972 h 548298"/>
                <a:gd name="connsiteX7" fmla="*/ 109182 w 605680"/>
                <a:gd name="connsiteY7" fmla="*/ 393040 h 548298"/>
                <a:gd name="connsiteX8" fmla="*/ 157322 w 605680"/>
                <a:gd name="connsiteY8" fmla="*/ 344972 h 548298"/>
                <a:gd name="connsiteX9" fmla="*/ 109182 w 605680"/>
                <a:gd name="connsiteY9" fmla="*/ 297078 h 548298"/>
                <a:gd name="connsiteX10" fmla="*/ 449089 w 605680"/>
                <a:gd name="connsiteY10" fmla="*/ 177613 h 548298"/>
                <a:gd name="connsiteX11" fmla="*/ 453101 w 605680"/>
                <a:gd name="connsiteY11" fmla="*/ 181270 h 548298"/>
                <a:gd name="connsiteX12" fmla="*/ 519216 w 605680"/>
                <a:gd name="connsiteY12" fmla="*/ 216796 h 548298"/>
                <a:gd name="connsiteX13" fmla="*/ 461824 w 605680"/>
                <a:gd name="connsiteY13" fmla="*/ 294118 h 548298"/>
                <a:gd name="connsiteX14" fmla="*/ 418212 w 605680"/>
                <a:gd name="connsiteY14" fmla="*/ 311881 h 548298"/>
                <a:gd name="connsiteX15" fmla="*/ 411758 w 605680"/>
                <a:gd name="connsiteY15" fmla="*/ 265210 h 548298"/>
                <a:gd name="connsiteX16" fmla="*/ 136915 w 605680"/>
                <a:gd name="connsiteY16" fmla="*/ 173425 h 548298"/>
                <a:gd name="connsiteX17" fmla="*/ 88949 w 605680"/>
                <a:gd name="connsiteY17" fmla="*/ 221319 h 548298"/>
                <a:gd name="connsiteX18" fmla="*/ 136915 w 605680"/>
                <a:gd name="connsiteY18" fmla="*/ 269387 h 548298"/>
                <a:gd name="connsiteX19" fmla="*/ 185056 w 605680"/>
                <a:gd name="connsiteY19" fmla="*/ 221319 h 548298"/>
                <a:gd name="connsiteX20" fmla="*/ 136915 w 605680"/>
                <a:gd name="connsiteY20" fmla="*/ 173425 h 548298"/>
                <a:gd name="connsiteX21" fmla="*/ 479079 w 605680"/>
                <a:gd name="connsiteY21" fmla="*/ 107118 h 548298"/>
                <a:gd name="connsiteX22" fmla="*/ 499309 w 605680"/>
                <a:gd name="connsiteY22" fmla="*/ 135840 h 548298"/>
                <a:gd name="connsiteX23" fmla="*/ 571858 w 605680"/>
                <a:gd name="connsiteY23" fmla="*/ 145762 h 548298"/>
                <a:gd name="connsiteX24" fmla="*/ 540467 w 605680"/>
                <a:gd name="connsiteY24" fmla="*/ 188061 h 548298"/>
                <a:gd name="connsiteX25" fmla="*/ 461988 w 605680"/>
                <a:gd name="connsiteY25" fmla="*/ 147328 h 548298"/>
                <a:gd name="connsiteX26" fmla="*/ 242266 w 605680"/>
                <a:gd name="connsiteY26" fmla="*/ 90351 h 548298"/>
                <a:gd name="connsiteX27" fmla="*/ 194300 w 605680"/>
                <a:gd name="connsiteY27" fmla="*/ 138245 h 548298"/>
                <a:gd name="connsiteX28" fmla="*/ 242266 w 605680"/>
                <a:gd name="connsiteY28" fmla="*/ 186313 h 548298"/>
                <a:gd name="connsiteX29" fmla="*/ 290407 w 605680"/>
                <a:gd name="connsiteY29" fmla="*/ 138245 h 548298"/>
                <a:gd name="connsiteX30" fmla="*/ 242266 w 605680"/>
                <a:gd name="connsiteY30" fmla="*/ 90351 h 548298"/>
                <a:gd name="connsiteX31" fmla="*/ 305846 w 605680"/>
                <a:gd name="connsiteY31" fmla="*/ 28897 h 548298"/>
                <a:gd name="connsiteX32" fmla="*/ 465353 w 605680"/>
                <a:gd name="connsiteY32" fmla="*/ 97840 h 548298"/>
                <a:gd name="connsiteX33" fmla="*/ 448783 w 605680"/>
                <a:gd name="connsiteY33" fmla="*/ 136852 h 548298"/>
                <a:gd name="connsiteX34" fmla="*/ 408317 w 605680"/>
                <a:gd name="connsiteY34" fmla="*/ 231594 h 548298"/>
                <a:gd name="connsiteX35" fmla="*/ 393491 w 605680"/>
                <a:gd name="connsiteY35" fmla="*/ 258589 h 548298"/>
                <a:gd name="connsiteX36" fmla="*/ 416864 w 605680"/>
                <a:gd name="connsiteY36" fmla="*/ 333129 h 548298"/>
                <a:gd name="connsiteX37" fmla="*/ 467272 w 605680"/>
                <a:gd name="connsiteY37" fmla="*/ 311185 h 548298"/>
                <a:gd name="connsiteX38" fmla="*/ 483319 w 605680"/>
                <a:gd name="connsiteY38" fmla="*/ 295162 h 548298"/>
                <a:gd name="connsiteX39" fmla="*/ 530587 w 605680"/>
                <a:gd name="connsiteY39" fmla="*/ 231594 h 548298"/>
                <a:gd name="connsiteX40" fmla="*/ 525180 w 605680"/>
                <a:gd name="connsiteY40" fmla="*/ 318500 h 548298"/>
                <a:gd name="connsiteX41" fmla="*/ 379363 w 605680"/>
                <a:gd name="connsiteY41" fmla="*/ 415855 h 548298"/>
                <a:gd name="connsiteX42" fmla="*/ 346920 w 605680"/>
                <a:gd name="connsiteY42" fmla="*/ 431529 h 548298"/>
                <a:gd name="connsiteX43" fmla="*/ 79007 w 605680"/>
                <a:gd name="connsiteY43" fmla="*/ 485867 h 548298"/>
                <a:gd name="connsiteX44" fmla="*/ 231801 w 605680"/>
                <a:gd name="connsiteY44" fmla="*/ 33052 h 548298"/>
                <a:gd name="connsiteX45" fmla="*/ 305846 w 605680"/>
                <a:gd name="connsiteY45" fmla="*/ 28897 h 548298"/>
                <a:gd name="connsiteX46" fmla="*/ 590540 w 605680"/>
                <a:gd name="connsiteY46" fmla="*/ 0 h 548298"/>
                <a:gd name="connsiteX47" fmla="*/ 602576 w 605680"/>
                <a:gd name="connsiteY47" fmla="*/ 90717 h 548298"/>
                <a:gd name="connsiteX48" fmla="*/ 588970 w 605680"/>
                <a:gd name="connsiteY48" fmla="*/ 121711 h 548298"/>
                <a:gd name="connsiteX49" fmla="*/ 505063 w 605680"/>
                <a:gd name="connsiteY49" fmla="*/ 129024 h 548298"/>
                <a:gd name="connsiteX50" fmla="*/ 497736 w 605680"/>
                <a:gd name="connsiteY50" fmla="*/ 45098 h 548298"/>
                <a:gd name="connsiteX51" fmla="*/ 501399 w 605680"/>
                <a:gd name="connsiteY51" fmla="*/ 41093 h 548298"/>
                <a:gd name="connsiteX52" fmla="*/ 501225 w 605680"/>
                <a:gd name="connsiteY52" fmla="*/ 40919 h 548298"/>
                <a:gd name="connsiteX53" fmla="*/ 555651 w 605680"/>
                <a:gd name="connsiteY53" fmla="*/ 8880 h 548298"/>
                <a:gd name="connsiteX54" fmla="*/ 590540 w 605680"/>
                <a:gd name="connsiteY54" fmla="*/ 0 h 54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5680" h="548298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20" name="paper-aeroplane-shape_18344">
              <a:extLst>
                <a:ext uri="{FF2B5EF4-FFF2-40B4-BE49-F238E27FC236}">
                  <a16:creationId xmlns:a16="http://schemas.microsoft.com/office/drawing/2014/main" id="{9D8C877C-0402-4683-AB18-EF83492A8076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34717" y="2644031"/>
              <a:ext cx="586846" cy="609685"/>
            </a:xfrm>
            <a:custGeom>
              <a:avLst/>
              <a:gdLst>
                <a:gd name="connsiteX0" fmla="*/ 252617 w 585586"/>
                <a:gd name="connsiteY0" fmla="*/ 479831 h 608375"/>
                <a:gd name="connsiteX1" fmla="*/ 261886 w 585586"/>
                <a:gd name="connsiteY1" fmla="*/ 483766 h 608375"/>
                <a:gd name="connsiteX2" fmla="*/ 265725 w 585586"/>
                <a:gd name="connsiteY2" fmla="*/ 493071 h 608375"/>
                <a:gd name="connsiteX3" fmla="*/ 261888 w 585586"/>
                <a:gd name="connsiteY3" fmla="*/ 502371 h 608375"/>
                <a:gd name="connsiteX4" fmla="*/ 250824 w 585586"/>
                <a:gd name="connsiteY4" fmla="*/ 513294 h 608375"/>
                <a:gd name="connsiteX5" fmla="*/ 250825 w 585586"/>
                <a:gd name="connsiteY5" fmla="*/ 513295 h 608375"/>
                <a:gd name="connsiteX6" fmla="*/ 250796 w 585586"/>
                <a:gd name="connsiteY6" fmla="*/ 513324 h 608375"/>
                <a:gd name="connsiteX7" fmla="*/ 235320 w 585586"/>
                <a:gd name="connsiteY7" fmla="*/ 491550 h 608375"/>
                <a:gd name="connsiteX8" fmla="*/ 235350 w 585586"/>
                <a:gd name="connsiteY8" fmla="*/ 491520 h 608375"/>
                <a:gd name="connsiteX9" fmla="*/ 235362 w 585586"/>
                <a:gd name="connsiteY9" fmla="*/ 491537 h 608375"/>
                <a:gd name="connsiteX10" fmla="*/ 243276 w 585586"/>
                <a:gd name="connsiteY10" fmla="*/ 483637 h 608375"/>
                <a:gd name="connsiteX11" fmla="*/ 134866 w 585586"/>
                <a:gd name="connsiteY11" fmla="*/ 417276 h 608375"/>
                <a:gd name="connsiteX12" fmla="*/ 149111 w 585586"/>
                <a:gd name="connsiteY12" fmla="*/ 429433 h 608375"/>
                <a:gd name="connsiteX13" fmla="*/ 160069 w 585586"/>
                <a:gd name="connsiteY13" fmla="*/ 565949 h 608375"/>
                <a:gd name="connsiteX14" fmla="*/ 235312 w 585586"/>
                <a:gd name="connsiteY14" fmla="*/ 491552 h 608375"/>
                <a:gd name="connsiteX15" fmla="*/ 250774 w 585586"/>
                <a:gd name="connsiteY15" fmla="*/ 513312 h 608375"/>
                <a:gd name="connsiteX16" fmla="*/ 158486 w 585586"/>
                <a:gd name="connsiteY16" fmla="*/ 604607 h 608375"/>
                <a:gd name="connsiteX17" fmla="*/ 149233 w 585586"/>
                <a:gd name="connsiteY17" fmla="*/ 608375 h 608375"/>
                <a:gd name="connsiteX18" fmla="*/ 144606 w 585586"/>
                <a:gd name="connsiteY18" fmla="*/ 607524 h 608375"/>
                <a:gd name="connsiteX19" fmla="*/ 136084 w 585586"/>
                <a:gd name="connsiteY19" fmla="*/ 596219 h 608375"/>
                <a:gd name="connsiteX20" fmla="*/ 122813 w 585586"/>
                <a:gd name="connsiteY20" fmla="*/ 431499 h 608375"/>
                <a:gd name="connsiteX21" fmla="*/ 134866 w 585586"/>
                <a:gd name="connsiteY21" fmla="*/ 417276 h 608375"/>
                <a:gd name="connsiteX22" fmla="*/ 352706 w 585586"/>
                <a:gd name="connsiteY22" fmla="*/ 225563 h 608375"/>
                <a:gd name="connsiteX23" fmla="*/ 368535 w 585586"/>
                <a:gd name="connsiteY23" fmla="*/ 227387 h 608375"/>
                <a:gd name="connsiteX24" fmla="*/ 371091 w 585586"/>
                <a:gd name="connsiteY24" fmla="*/ 243069 h 608375"/>
                <a:gd name="connsiteX25" fmla="*/ 272226 w 585586"/>
                <a:gd name="connsiteY25" fmla="*/ 430890 h 608375"/>
                <a:gd name="connsiteX26" fmla="*/ 260538 w 585586"/>
                <a:gd name="connsiteY26" fmla="*/ 437819 h 608375"/>
                <a:gd name="connsiteX27" fmla="*/ 254328 w 585586"/>
                <a:gd name="connsiteY27" fmla="*/ 436360 h 608375"/>
                <a:gd name="connsiteX28" fmla="*/ 248849 w 585586"/>
                <a:gd name="connsiteY28" fmla="*/ 418490 h 608375"/>
                <a:gd name="connsiteX29" fmla="*/ 326286 w 585586"/>
                <a:gd name="connsiteY29" fmla="*/ 271515 h 608375"/>
                <a:gd name="connsiteX30" fmla="*/ 168856 w 585586"/>
                <a:gd name="connsiteY30" fmla="*/ 363420 h 608375"/>
                <a:gd name="connsiteX31" fmla="*/ 150837 w 585586"/>
                <a:gd name="connsiteY31" fmla="*/ 358679 h 608375"/>
                <a:gd name="connsiteX32" fmla="*/ 155585 w 585586"/>
                <a:gd name="connsiteY32" fmla="*/ 340687 h 608375"/>
                <a:gd name="connsiteX33" fmla="*/ 566404 w 585586"/>
                <a:gd name="connsiteY33" fmla="*/ 1455 h 608375"/>
                <a:gd name="connsiteX34" fmla="*/ 581501 w 585586"/>
                <a:gd name="connsiteY34" fmla="*/ 3642 h 608375"/>
                <a:gd name="connsiteX35" fmla="*/ 584423 w 585586"/>
                <a:gd name="connsiteY35" fmla="*/ 18593 h 608375"/>
                <a:gd name="connsiteX36" fmla="*/ 329475 w 585586"/>
                <a:gd name="connsiteY36" fmla="*/ 589748 h 608375"/>
                <a:gd name="connsiteX37" fmla="*/ 318761 w 585586"/>
                <a:gd name="connsiteY37" fmla="*/ 597527 h 608375"/>
                <a:gd name="connsiteX38" fmla="*/ 317422 w 585586"/>
                <a:gd name="connsiteY38" fmla="*/ 597649 h 608375"/>
                <a:gd name="connsiteX39" fmla="*/ 306708 w 585586"/>
                <a:gd name="connsiteY39" fmla="*/ 592058 h 608375"/>
                <a:gd name="connsiteX40" fmla="*/ 250825 w 585586"/>
                <a:gd name="connsiteY40" fmla="*/ 513295 h 608375"/>
                <a:gd name="connsiteX41" fmla="*/ 261886 w 585586"/>
                <a:gd name="connsiteY41" fmla="*/ 502376 h 608375"/>
                <a:gd name="connsiteX42" fmla="*/ 261888 w 585586"/>
                <a:gd name="connsiteY42" fmla="*/ 502371 h 608375"/>
                <a:gd name="connsiteX43" fmla="*/ 261904 w 585586"/>
                <a:gd name="connsiteY43" fmla="*/ 502355 h 608375"/>
                <a:gd name="connsiteX44" fmla="*/ 261904 w 585586"/>
                <a:gd name="connsiteY44" fmla="*/ 483758 h 608375"/>
                <a:gd name="connsiteX45" fmla="*/ 252635 w 585586"/>
                <a:gd name="connsiteY45" fmla="*/ 479823 h 608375"/>
                <a:gd name="connsiteX46" fmla="*/ 252617 w 585586"/>
                <a:gd name="connsiteY46" fmla="*/ 479831 h 608375"/>
                <a:gd name="connsiteX47" fmla="*/ 252609 w 585586"/>
                <a:gd name="connsiteY47" fmla="*/ 479827 h 608375"/>
                <a:gd name="connsiteX48" fmla="*/ 243241 w 585586"/>
                <a:gd name="connsiteY48" fmla="*/ 483644 h 608375"/>
                <a:gd name="connsiteX49" fmla="*/ 235350 w 585586"/>
                <a:gd name="connsiteY49" fmla="*/ 491520 h 608375"/>
                <a:gd name="connsiteX50" fmla="*/ 205898 w 585586"/>
                <a:gd name="connsiteY50" fmla="*/ 449968 h 608375"/>
                <a:gd name="connsiteX51" fmla="*/ 208942 w 585586"/>
                <a:gd name="connsiteY51" fmla="*/ 431614 h 608375"/>
                <a:gd name="connsiteX52" fmla="*/ 227326 w 585586"/>
                <a:gd name="connsiteY52" fmla="*/ 434774 h 608375"/>
                <a:gd name="connsiteX53" fmla="*/ 314865 w 585586"/>
                <a:gd name="connsiteY53" fmla="*/ 557903 h 608375"/>
                <a:gd name="connsiteX54" fmla="*/ 545341 w 585586"/>
                <a:gd name="connsiteY54" fmla="*/ 41565 h 608375"/>
                <a:gd name="connsiteX55" fmla="*/ 39707 w 585586"/>
                <a:gd name="connsiteY55" fmla="*/ 296209 h 608375"/>
                <a:gd name="connsiteX56" fmla="*/ 175947 w 585586"/>
                <a:gd name="connsiteY56" fmla="*/ 383116 h 608375"/>
                <a:gd name="connsiteX57" fmla="*/ 179965 w 585586"/>
                <a:gd name="connsiteY57" fmla="*/ 401348 h 608375"/>
                <a:gd name="connsiteX58" fmla="*/ 161824 w 585586"/>
                <a:gd name="connsiteY58" fmla="*/ 405360 h 608375"/>
                <a:gd name="connsiteX59" fmla="*/ 6104 w 585586"/>
                <a:gd name="connsiteY59" fmla="*/ 305933 h 608375"/>
                <a:gd name="connsiteX60" fmla="*/ 17 w 585586"/>
                <a:gd name="connsiteY60" fmla="*/ 294143 h 608375"/>
                <a:gd name="connsiteX61" fmla="*/ 7200 w 585586"/>
                <a:gd name="connsiteY61" fmla="*/ 283082 h 60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5586" h="608375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21" name="fountain-pen-close-up_16941">
              <a:extLst>
                <a:ext uri="{FF2B5EF4-FFF2-40B4-BE49-F238E27FC236}">
                  <a16:creationId xmlns:a16="http://schemas.microsoft.com/office/drawing/2014/main" id="{977CF8DB-5307-4A86-BADD-2CA3891994F5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2641970" y="2650422"/>
              <a:ext cx="588447" cy="609685"/>
            </a:xfrm>
            <a:custGeom>
              <a:avLst/>
              <a:gdLst>
                <a:gd name="connsiteX0" fmla="*/ 231093 w 584535"/>
                <a:gd name="connsiteY0" fmla="*/ 221335 h 605631"/>
                <a:gd name="connsiteX1" fmla="*/ 258806 w 584535"/>
                <a:gd name="connsiteY1" fmla="*/ 260395 h 605631"/>
                <a:gd name="connsiteX2" fmla="*/ 261251 w 584535"/>
                <a:gd name="connsiteY2" fmla="*/ 275313 h 605631"/>
                <a:gd name="connsiteX3" fmla="*/ 256497 w 584535"/>
                <a:gd name="connsiteY3" fmla="*/ 307185 h 605631"/>
                <a:gd name="connsiteX4" fmla="*/ 196181 w 584535"/>
                <a:gd name="connsiteY4" fmla="*/ 302845 h 605631"/>
                <a:gd name="connsiteX5" fmla="*/ 162355 w 584535"/>
                <a:gd name="connsiteY5" fmla="*/ 350313 h 605631"/>
                <a:gd name="connsiteX6" fmla="*/ 138174 w 584535"/>
                <a:gd name="connsiteY6" fmla="*/ 337700 h 605631"/>
                <a:gd name="connsiteX7" fmla="*/ 130974 w 584535"/>
                <a:gd name="connsiteY7" fmla="*/ 332411 h 605631"/>
                <a:gd name="connsiteX8" fmla="*/ 119563 w 584535"/>
                <a:gd name="connsiteY8" fmla="*/ 318984 h 605631"/>
                <a:gd name="connsiteX9" fmla="*/ 108967 w 584535"/>
                <a:gd name="connsiteY9" fmla="*/ 278704 h 605631"/>
                <a:gd name="connsiteX10" fmla="*/ 150808 w 584535"/>
                <a:gd name="connsiteY10" fmla="*/ 239644 h 605631"/>
                <a:gd name="connsiteX11" fmla="*/ 231093 w 584535"/>
                <a:gd name="connsiteY11" fmla="*/ 221335 h 605631"/>
                <a:gd name="connsiteX12" fmla="*/ 562095 w 584535"/>
                <a:gd name="connsiteY12" fmla="*/ 196204 h 605631"/>
                <a:gd name="connsiteX13" fmla="*/ 571666 w 584535"/>
                <a:gd name="connsiteY13" fmla="*/ 213752 h 605631"/>
                <a:gd name="connsiteX14" fmla="*/ 545718 w 584535"/>
                <a:gd name="connsiteY14" fmla="*/ 311413 h 605631"/>
                <a:gd name="connsiteX15" fmla="*/ 515287 w 584535"/>
                <a:gd name="connsiteY15" fmla="*/ 379911 h 605631"/>
                <a:gd name="connsiteX16" fmla="*/ 567047 w 584535"/>
                <a:gd name="connsiteY16" fmla="*/ 408124 h 605631"/>
                <a:gd name="connsiteX17" fmla="*/ 441655 w 584535"/>
                <a:gd name="connsiteY17" fmla="*/ 529928 h 605631"/>
                <a:gd name="connsiteX18" fmla="*/ 564738 w 584535"/>
                <a:gd name="connsiteY18" fmla="*/ 575503 h 605631"/>
                <a:gd name="connsiteX19" fmla="*/ 561885 w 584535"/>
                <a:gd name="connsiteY19" fmla="*/ 592322 h 605631"/>
                <a:gd name="connsiteX20" fmla="*/ 376582 w 584535"/>
                <a:gd name="connsiteY20" fmla="*/ 599104 h 605631"/>
                <a:gd name="connsiteX21" fmla="*/ 340581 w 584535"/>
                <a:gd name="connsiteY21" fmla="*/ 579708 h 605631"/>
                <a:gd name="connsiteX22" fmla="*/ 341804 w 584535"/>
                <a:gd name="connsiteY22" fmla="*/ 579843 h 605631"/>
                <a:gd name="connsiteX23" fmla="*/ 285425 w 584535"/>
                <a:gd name="connsiteY23" fmla="*/ 452749 h 605631"/>
                <a:gd name="connsiteX24" fmla="*/ 285425 w 584535"/>
                <a:gd name="connsiteY24" fmla="*/ 435659 h 605631"/>
                <a:gd name="connsiteX25" fmla="*/ 267764 w 584535"/>
                <a:gd name="connsiteY25" fmla="*/ 425350 h 605631"/>
                <a:gd name="connsiteX26" fmla="*/ 264232 w 584535"/>
                <a:gd name="connsiteY26" fmla="*/ 445560 h 605631"/>
                <a:gd name="connsiteX27" fmla="*/ 276051 w 584535"/>
                <a:gd name="connsiteY27" fmla="*/ 456276 h 605631"/>
                <a:gd name="connsiteX28" fmla="*/ 335147 w 584535"/>
                <a:gd name="connsiteY28" fmla="*/ 588389 h 605631"/>
                <a:gd name="connsiteX29" fmla="*/ 325773 w 584535"/>
                <a:gd name="connsiteY29" fmla="*/ 583506 h 605631"/>
                <a:gd name="connsiteX30" fmla="*/ 228231 w 584535"/>
                <a:gd name="connsiteY30" fmla="*/ 509853 h 605631"/>
                <a:gd name="connsiteX31" fmla="*/ 217635 w 584535"/>
                <a:gd name="connsiteY31" fmla="*/ 502258 h 605631"/>
                <a:gd name="connsiteX32" fmla="*/ 163565 w 584535"/>
                <a:gd name="connsiteY32" fmla="*/ 343017 h 605631"/>
                <a:gd name="connsiteX33" fmla="*/ 193181 w 584535"/>
                <a:gd name="connsiteY33" fmla="*/ 309242 h 605631"/>
                <a:gd name="connsiteX34" fmla="*/ 254994 w 584535"/>
                <a:gd name="connsiteY34" fmla="*/ 310463 h 605631"/>
                <a:gd name="connsiteX35" fmla="*/ 340717 w 584535"/>
                <a:gd name="connsiteY35" fmla="*/ 463736 h 605631"/>
                <a:gd name="connsiteX36" fmla="*/ 340717 w 584535"/>
                <a:gd name="connsiteY36" fmla="*/ 490999 h 605631"/>
                <a:gd name="connsiteX37" fmla="*/ 345879 w 584535"/>
                <a:gd name="connsiteY37" fmla="*/ 576859 h 605631"/>
                <a:gd name="connsiteX38" fmla="*/ 345879 w 584535"/>
                <a:gd name="connsiteY38" fmla="*/ 580250 h 605631"/>
                <a:gd name="connsiteX39" fmla="*/ 538382 w 584535"/>
                <a:gd name="connsiteY39" fmla="*/ 579572 h 605631"/>
                <a:gd name="connsiteX40" fmla="*/ 414349 w 584535"/>
                <a:gd name="connsiteY40" fmla="*/ 536710 h 605631"/>
                <a:gd name="connsiteX41" fmla="*/ 414892 w 584535"/>
                <a:gd name="connsiteY41" fmla="*/ 521111 h 605631"/>
                <a:gd name="connsiteX42" fmla="*/ 538654 w 584535"/>
                <a:gd name="connsiteY42" fmla="*/ 466042 h 605631"/>
                <a:gd name="connsiteX43" fmla="*/ 483226 w 584535"/>
                <a:gd name="connsiteY43" fmla="*/ 376927 h 605631"/>
                <a:gd name="connsiteX44" fmla="*/ 480917 w 584535"/>
                <a:gd name="connsiteY44" fmla="*/ 335150 h 605631"/>
                <a:gd name="connsiteX45" fmla="*/ 562972 w 584535"/>
                <a:gd name="connsiteY45" fmla="*/ 201002 h 605631"/>
                <a:gd name="connsiteX46" fmla="*/ 562095 w 584535"/>
                <a:gd name="connsiteY46" fmla="*/ 196204 h 605631"/>
                <a:gd name="connsiteX47" fmla="*/ 135269 w 584535"/>
                <a:gd name="connsiteY47" fmla="*/ 1806 h 605631"/>
                <a:gd name="connsiteX48" fmla="*/ 155716 w 584535"/>
                <a:gd name="connsiteY48" fmla="*/ 20464 h 605631"/>
                <a:gd name="connsiteX49" fmla="*/ 209391 w 584535"/>
                <a:gd name="connsiteY49" fmla="*/ 179698 h 605631"/>
                <a:gd name="connsiteX50" fmla="*/ 226105 w 584535"/>
                <a:gd name="connsiteY50" fmla="*/ 211572 h 605631"/>
                <a:gd name="connsiteX51" fmla="*/ 145796 w 584535"/>
                <a:gd name="connsiteY51" fmla="*/ 229747 h 605631"/>
                <a:gd name="connsiteX52" fmla="*/ 103943 w 584535"/>
                <a:gd name="connsiteY52" fmla="*/ 268810 h 605631"/>
                <a:gd name="connsiteX53" fmla="*/ 99866 w 584535"/>
                <a:gd name="connsiteY53" fmla="*/ 255925 h 605631"/>
                <a:gd name="connsiteX54" fmla="*/ 52850 w 584535"/>
                <a:gd name="connsiteY54" fmla="*/ 171560 h 605631"/>
                <a:gd name="connsiteX55" fmla="*/ 1349 w 584535"/>
                <a:gd name="connsiteY55" fmla="*/ 84483 h 605631"/>
                <a:gd name="connsiteX56" fmla="*/ 37087 w 584535"/>
                <a:gd name="connsiteY56" fmla="*/ 29959 h 605631"/>
                <a:gd name="connsiteX57" fmla="*/ 135269 w 584535"/>
                <a:gd name="connsiteY57" fmla="*/ 1806 h 60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84535" h="605631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22" name="ruler_263676">
              <a:extLst>
                <a:ext uri="{FF2B5EF4-FFF2-40B4-BE49-F238E27FC236}">
                  <a16:creationId xmlns:a16="http://schemas.microsoft.com/office/drawing/2014/main" id="{0B8BD9C4-BDD4-4337-9E50-DF0BE8CD8A7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66112" y="5715930"/>
              <a:ext cx="609685" cy="608755"/>
            </a:xfrm>
            <a:custGeom>
              <a:avLst/>
              <a:gdLst>
                <a:gd name="connsiteX0" fmla="*/ 382195 w 607648"/>
                <a:gd name="connsiteY0" fmla="*/ 318513 h 606722"/>
                <a:gd name="connsiteX1" fmla="*/ 319178 w 607648"/>
                <a:gd name="connsiteY1" fmla="*/ 381790 h 606722"/>
                <a:gd name="connsiteX2" fmla="*/ 520155 w 607648"/>
                <a:gd name="connsiteY2" fmla="*/ 582460 h 606722"/>
                <a:gd name="connsiteX3" fmla="*/ 583349 w 607648"/>
                <a:gd name="connsiteY3" fmla="*/ 519362 h 606722"/>
                <a:gd name="connsiteX4" fmla="*/ 550595 w 607648"/>
                <a:gd name="connsiteY4" fmla="*/ 486657 h 606722"/>
                <a:gd name="connsiteX5" fmla="*/ 527631 w 607648"/>
                <a:gd name="connsiteY5" fmla="*/ 509497 h 606722"/>
                <a:gd name="connsiteX6" fmla="*/ 520600 w 607648"/>
                <a:gd name="connsiteY6" fmla="*/ 512430 h 606722"/>
                <a:gd name="connsiteX7" fmla="*/ 513479 w 607648"/>
                <a:gd name="connsiteY7" fmla="*/ 509497 h 606722"/>
                <a:gd name="connsiteX8" fmla="*/ 513479 w 607648"/>
                <a:gd name="connsiteY8" fmla="*/ 495278 h 606722"/>
                <a:gd name="connsiteX9" fmla="*/ 536354 w 607648"/>
                <a:gd name="connsiteY9" fmla="*/ 472438 h 606722"/>
                <a:gd name="connsiteX10" fmla="*/ 503333 w 607648"/>
                <a:gd name="connsiteY10" fmla="*/ 439467 h 606722"/>
                <a:gd name="connsiteX11" fmla="*/ 471735 w 607648"/>
                <a:gd name="connsiteY11" fmla="*/ 471016 h 606722"/>
                <a:gd name="connsiteX12" fmla="*/ 464615 w 607648"/>
                <a:gd name="connsiteY12" fmla="*/ 473949 h 606722"/>
                <a:gd name="connsiteX13" fmla="*/ 457494 w 607648"/>
                <a:gd name="connsiteY13" fmla="*/ 471016 h 606722"/>
                <a:gd name="connsiteX14" fmla="*/ 457494 w 607648"/>
                <a:gd name="connsiteY14" fmla="*/ 456797 h 606722"/>
                <a:gd name="connsiteX15" fmla="*/ 489091 w 607648"/>
                <a:gd name="connsiteY15" fmla="*/ 425247 h 606722"/>
                <a:gd name="connsiteX16" fmla="*/ 456070 w 607648"/>
                <a:gd name="connsiteY16" fmla="*/ 392276 h 606722"/>
                <a:gd name="connsiteX17" fmla="*/ 433195 w 607648"/>
                <a:gd name="connsiteY17" fmla="*/ 415205 h 606722"/>
                <a:gd name="connsiteX18" fmla="*/ 426075 w 607648"/>
                <a:gd name="connsiteY18" fmla="*/ 418138 h 606722"/>
                <a:gd name="connsiteX19" fmla="*/ 418954 w 607648"/>
                <a:gd name="connsiteY19" fmla="*/ 415205 h 606722"/>
                <a:gd name="connsiteX20" fmla="*/ 418954 w 607648"/>
                <a:gd name="connsiteY20" fmla="*/ 400986 h 606722"/>
                <a:gd name="connsiteX21" fmla="*/ 441829 w 607648"/>
                <a:gd name="connsiteY21" fmla="*/ 378057 h 606722"/>
                <a:gd name="connsiteX22" fmla="*/ 408897 w 607648"/>
                <a:gd name="connsiteY22" fmla="*/ 345175 h 606722"/>
                <a:gd name="connsiteX23" fmla="*/ 377299 w 607648"/>
                <a:gd name="connsiteY23" fmla="*/ 376724 h 606722"/>
                <a:gd name="connsiteX24" fmla="*/ 370179 w 607648"/>
                <a:gd name="connsiteY24" fmla="*/ 379657 h 606722"/>
                <a:gd name="connsiteX25" fmla="*/ 363058 w 607648"/>
                <a:gd name="connsiteY25" fmla="*/ 376724 h 606722"/>
                <a:gd name="connsiteX26" fmla="*/ 363058 w 607648"/>
                <a:gd name="connsiteY26" fmla="*/ 362505 h 606722"/>
                <a:gd name="connsiteX27" fmla="*/ 394655 w 607648"/>
                <a:gd name="connsiteY27" fmla="*/ 330955 h 606722"/>
                <a:gd name="connsiteX28" fmla="*/ 214417 w 607648"/>
                <a:gd name="connsiteY28" fmla="*/ 305627 h 606722"/>
                <a:gd name="connsiteX29" fmla="*/ 214417 w 607648"/>
                <a:gd name="connsiteY29" fmla="*/ 336110 h 606722"/>
                <a:gd name="connsiteX30" fmla="*/ 229637 w 607648"/>
                <a:gd name="connsiteY30" fmla="*/ 320824 h 606722"/>
                <a:gd name="connsiteX31" fmla="*/ 312947 w 607648"/>
                <a:gd name="connsiteY31" fmla="*/ 220933 h 606722"/>
                <a:gd name="connsiteX32" fmla="*/ 321136 w 607648"/>
                <a:gd name="connsiteY32" fmla="*/ 229198 h 606722"/>
                <a:gd name="connsiteX33" fmla="*/ 329414 w 607648"/>
                <a:gd name="connsiteY33" fmla="*/ 220933 h 606722"/>
                <a:gd name="connsiteX34" fmla="*/ 400945 w 607648"/>
                <a:gd name="connsiteY34" fmla="*/ 206927 h 606722"/>
                <a:gd name="connsiteX35" fmla="*/ 415182 w 607648"/>
                <a:gd name="connsiteY35" fmla="*/ 206927 h 606722"/>
                <a:gd name="connsiteX36" fmla="*/ 415182 w 607648"/>
                <a:gd name="connsiteY36" fmla="*/ 221147 h 606722"/>
                <a:gd name="connsiteX37" fmla="*/ 213909 w 607648"/>
                <a:gd name="connsiteY37" fmla="*/ 422083 h 606722"/>
                <a:gd name="connsiteX38" fmla="*/ 206791 w 607648"/>
                <a:gd name="connsiteY38" fmla="*/ 425016 h 606722"/>
                <a:gd name="connsiteX39" fmla="*/ 199672 w 607648"/>
                <a:gd name="connsiteY39" fmla="*/ 422083 h 606722"/>
                <a:gd name="connsiteX40" fmla="*/ 199672 w 607648"/>
                <a:gd name="connsiteY40" fmla="*/ 407864 h 606722"/>
                <a:gd name="connsiteX41" fmla="*/ 221004 w 607648"/>
                <a:gd name="connsiteY41" fmla="*/ 129129 h 606722"/>
                <a:gd name="connsiteX42" fmla="*/ 292743 w 607648"/>
                <a:gd name="connsiteY42" fmla="*/ 200848 h 606722"/>
                <a:gd name="connsiteX43" fmla="*/ 353623 w 607648"/>
                <a:gd name="connsiteY43" fmla="*/ 200848 h 606722"/>
                <a:gd name="connsiteX44" fmla="*/ 362880 w 607648"/>
                <a:gd name="connsiteY44" fmla="*/ 206980 h 606722"/>
                <a:gd name="connsiteX45" fmla="*/ 360744 w 607648"/>
                <a:gd name="connsiteY45" fmla="*/ 218000 h 606722"/>
                <a:gd name="connsiteX46" fmla="*/ 328346 w 607648"/>
                <a:gd name="connsiteY46" fmla="*/ 250438 h 606722"/>
                <a:gd name="connsiteX47" fmla="*/ 328257 w 607648"/>
                <a:gd name="connsiteY47" fmla="*/ 250438 h 606722"/>
                <a:gd name="connsiteX48" fmla="*/ 328168 w 607648"/>
                <a:gd name="connsiteY48" fmla="*/ 250527 h 606722"/>
                <a:gd name="connsiteX49" fmla="*/ 211480 w 607648"/>
                <a:gd name="connsiteY49" fmla="*/ 367481 h 606722"/>
                <a:gd name="connsiteX50" fmla="*/ 204359 w 607648"/>
                <a:gd name="connsiteY50" fmla="*/ 370414 h 606722"/>
                <a:gd name="connsiteX51" fmla="*/ 200532 w 607648"/>
                <a:gd name="connsiteY51" fmla="*/ 369703 h 606722"/>
                <a:gd name="connsiteX52" fmla="*/ 194301 w 607648"/>
                <a:gd name="connsiteY52" fmla="*/ 360372 h 606722"/>
                <a:gd name="connsiteX53" fmla="*/ 194301 w 607648"/>
                <a:gd name="connsiteY53" fmla="*/ 285542 h 606722"/>
                <a:gd name="connsiteX54" fmla="*/ 127813 w 607648"/>
                <a:gd name="connsiteY54" fmla="*/ 219156 h 606722"/>
                <a:gd name="connsiteX55" fmla="*/ 127813 w 607648"/>
                <a:gd name="connsiteY55" fmla="*/ 544957 h 606722"/>
                <a:gd name="connsiteX56" fmla="*/ 297727 w 607648"/>
                <a:gd name="connsiteY56" fmla="*/ 374769 h 606722"/>
                <a:gd name="connsiteX57" fmla="*/ 297816 w 607648"/>
                <a:gd name="connsiteY57" fmla="*/ 374680 h 606722"/>
                <a:gd name="connsiteX58" fmla="*/ 297905 w 607648"/>
                <a:gd name="connsiteY58" fmla="*/ 374591 h 606722"/>
                <a:gd name="connsiteX59" fmla="*/ 375074 w 607648"/>
                <a:gd name="connsiteY59" fmla="*/ 297273 h 606722"/>
                <a:gd name="connsiteX60" fmla="*/ 375163 w 607648"/>
                <a:gd name="connsiteY60" fmla="*/ 297184 h 606722"/>
                <a:gd name="connsiteX61" fmla="*/ 542851 w 607648"/>
                <a:gd name="connsiteY61" fmla="*/ 129129 h 606722"/>
                <a:gd name="connsiteX62" fmla="*/ 478500 w 607648"/>
                <a:gd name="connsiteY62" fmla="*/ 129129 h 606722"/>
                <a:gd name="connsiteX63" fmla="*/ 478500 w 607648"/>
                <a:gd name="connsiteY63" fmla="*/ 154013 h 606722"/>
                <a:gd name="connsiteX64" fmla="*/ 468442 w 607648"/>
                <a:gd name="connsiteY64" fmla="*/ 164056 h 606722"/>
                <a:gd name="connsiteX65" fmla="*/ 458384 w 607648"/>
                <a:gd name="connsiteY65" fmla="*/ 154013 h 606722"/>
                <a:gd name="connsiteX66" fmla="*/ 458384 w 607648"/>
                <a:gd name="connsiteY66" fmla="*/ 129129 h 606722"/>
                <a:gd name="connsiteX67" fmla="*/ 417352 w 607648"/>
                <a:gd name="connsiteY67" fmla="*/ 129129 h 606722"/>
                <a:gd name="connsiteX68" fmla="*/ 417352 w 607648"/>
                <a:gd name="connsiteY68" fmla="*/ 166366 h 606722"/>
                <a:gd name="connsiteX69" fmla="*/ 407294 w 607648"/>
                <a:gd name="connsiteY69" fmla="*/ 176409 h 606722"/>
                <a:gd name="connsiteX70" fmla="*/ 397237 w 607648"/>
                <a:gd name="connsiteY70" fmla="*/ 166366 h 606722"/>
                <a:gd name="connsiteX71" fmla="*/ 397237 w 607648"/>
                <a:gd name="connsiteY71" fmla="*/ 129129 h 606722"/>
                <a:gd name="connsiteX72" fmla="*/ 356205 w 607648"/>
                <a:gd name="connsiteY72" fmla="*/ 129129 h 606722"/>
                <a:gd name="connsiteX73" fmla="*/ 356205 w 607648"/>
                <a:gd name="connsiteY73" fmla="*/ 154013 h 606722"/>
                <a:gd name="connsiteX74" fmla="*/ 346147 w 607648"/>
                <a:gd name="connsiteY74" fmla="*/ 164056 h 606722"/>
                <a:gd name="connsiteX75" fmla="*/ 336089 w 607648"/>
                <a:gd name="connsiteY75" fmla="*/ 154013 h 606722"/>
                <a:gd name="connsiteX76" fmla="*/ 336089 w 607648"/>
                <a:gd name="connsiteY76" fmla="*/ 129129 h 606722"/>
                <a:gd name="connsiteX77" fmla="*/ 294968 w 607648"/>
                <a:gd name="connsiteY77" fmla="*/ 129129 h 606722"/>
                <a:gd name="connsiteX78" fmla="*/ 294968 w 607648"/>
                <a:gd name="connsiteY78" fmla="*/ 166366 h 606722"/>
                <a:gd name="connsiteX79" fmla="*/ 284910 w 607648"/>
                <a:gd name="connsiteY79" fmla="*/ 176409 h 606722"/>
                <a:gd name="connsiteX80" fmla="*/ 274853 w 607648"/>
                <a:gd name="connsiteY80" fmla="*/ 166366 h 606722"/>
                <a:gd name="connsiteX81" fmla="*/ 274853 w 607648"/>
                <a:gd name="connsiteY81" fmla="*/ 129129 h 606722"/>
                <a:gd name="connsiteX82" fmla="*/ 87493 w 607648"/>
                <a:gd name="connsiteY82" fmla="*/ 24262 h 606722"/>
                <a:gd name="connsiteX83" fmla="*/ 24299 w 607648"/>
                <a:gd name="connsiteY83" fmla="*/ 87360 h 606722"/>
                <a:gd name="connsiteX84" fmla="*/ 243878 w 607648"/>
                <a:gd name="connsiteY84" fmla="*/ 306605 h 606722"/>
                <a:gd name="connsiteX85" fmla="*/ 268355 w 607648"/>
                <a:gd name="connsiteY85" fmla="*/ 282076 h 606722"/>
                <a:gd name="connsiteX86" fmla="*/ 268622 w 607648"/>
                <a:gd name="connsiteY86" fmla="*/ 268213 h 606722"/>
                <a:gd name="connsiteX87" fmla="*/ 300220 w 607648"/>
                <a:gd name="connsiteY87" fmla="*/ 236663 h 606722"/>
                <a:gd name="connsiteX88" fmla="*/ 267198 w 607648"/>
                <a:gd name="connsiteY88" fmla="*/ 203692 h 606722"/>
                <a:gd name="connsiteX89" fmla="*/ 244323 w 607648"/>
                <a:gd name="connsiteY89" fmla="*/ 226532 h 606722"/>
                <a:gd name="connsiteX90" fmla="*/ 237203 w 607648"/>
                <a:gd name="connsiteY90" fmla="*/ 229465 h 606722"/>
                <a:gd name="connsiteX91" fmla="*/ 230082 w 607648"/>
                <a:gd name="connsiteY91" fmla="*/ 226532 h 606722"/>
                <a:gd name="connsiteX92" fmla="*/ 230082 w 607648"/>
                <a:gd name="connsiteY92" fmla="*/ 212313 h 606722"/>
                <a:gd name="connsiteX93" fmla="*/ 252957 w 607648"/>
                <a:gd name="connsiteY93" fmla="*/ 189473 h 606722"/>
                <a:gd name="connsiteX94" fmla="*/ 219936 w 607648"/>
                <a:gd name="connsiteY94" fmla="*/ 156502 h 606722"/>
                <a:gd name="connsiteX95" fmla="*/ 188338 w 607648"/>
                <a:gd name="connsiteY95" fmla="*/ 188051 h 606722"/>
                <a:gd name="connsiteX96" fmla="*/ 181217 w 607648"/>
                <a:gd name="connsiteY96" fmla="*/ 190984 h 606722"/>
                <a:gd name="connsiteX97" fmla="*/ 174097 w 607648"/>
                <a:gd name="connsiteY97" fmla="*/ 188051 h 606722"/>
                <a:gd name="connsiteX98" fmla="*/ 174097 w 607648"/>
                <a:gd name="connsiteY98" fmla="*/ 173832 h 606722"/>
                <a:gd name="connsiteX99" fmla="*/ 205695 w 607648"/>
                <a:gd name="connsiteY99" fmla="*/ 142282 h 606722"/>
                <a:gd name="connsiteX100" fmla="*/ 172762 w 607648"/>
                <a:gd name="connsiteY100" fmla="*/ 109400 h 606722"/>
                <a:gd name="connsiteX101" fmla="*/ 149798 w 607648"/>
                <a:gd name="connsiteY101" fmla="*/ 132240 h 606722"/>
                <a:gd name="connsiteX102" fmla="*/ 142766 w 607648"/>
                <a:gd name="connsiteY102" fmla="*/ 135173 h 606722"/>
                <a:gd name="connsiteX103" fmla="*/ 135646 w 607648"/>
                <a:gd name="connsiteY103" fmla="*/ 132240 h 606722"/>
                <a:gd name="connsiteX104" fmla="*/ 135646 w 607648"/>
                <a:gd name="connsiteY104" fmla="*/ 118021 h 606722"/>
                <a:gd name="connsiteX105" fmla="*/ 158521 w 607648"/>
                <a:gd name="connsiteY105" fmla="*/ 95181 h 606722"/>
                <a:gd name="connsiteX106" fmla="*/ 125499 w 607648"/>
                <a:gd name="connsiteY106" fmla="*/ 62210 h 606722"/>
                <a:gd name="connsiteX107" fmla="*/ 93902 w 607648"/>
                <a:gd name="connsiteY107" fmla="*/ 93759 h 606722"/>
                <a:gd name="connsiteX108" fmla="*/ 86781 w 607648"/>
                <a:gd name="connsiteY108" fmla="*/ 96692 h 606722"/>
                <a:gd name="connsiteX109" fmla="*/ 79661 w 607648"/>
                <a:gd name="connsiteY109" fmla="*/ 93759 h 606722"/>
                <a:gd name="connsiteX110" fmla="*/ 79661 w 607648"/>
                <a:gd name="connsiteY110" fmla="*/ 79539 h 606722"/>
                <a:gd name="connsiteX111" fmla="*/ 111258 w 607648"/>
                <a:gd name="connsiteY111" fmla="*/ 47990 h 606722"/>
                <a:gd name="connsiteX112" fmla="*/ 87493 w 607648"/>
                <a:gd name="connsiteY112" fmla="*/ 0 h 606722"/>
                <a:gd name="connsiteX113" fmla="*/ 94614 w 607648"/>
                <a:gd name="connsiteY113" fmla="*/ 2933 h 606722"/>
                <a:gd name="connsiteX114" fmla="*/ 200888 w 607648"/>
                <a:gd name="connsiteY114" fmla="*/ 109045 h 606722"/>
                <a:gd name="connsiteX115" fmla="*/ 567150 w 607648"/>
                <a:gd name="connsiteY115" fmla="*/ 109045 h 606722"/>
                <a:gd name="connsiteX116" fmla="*/ 576407 w 607648"/>
                <a:gd name="connsiteY116" fmla="*/ 115266 h 606722"/>
                <a:gd name="connsiteX117" fmla="*/ 574271 w 607648"/>
                <a:gd name="connsiteY117" fmla="*/ 126197 h 606722"/>
                <a:gd name="connsiteX118" fmla="*/ 396436 w 607648"/>
                <a:gd name="connsiteY118" fmla="*/ 304294 h 606722"/>
                <a:gd name="connsiteX119" fmla="*/ 604711 w 607648"/>
                <a:gd name="connsiteY119" fmla="*/ 512252 h 606722"/>
                <a:gd name="connsiteX120" fmla="*/ 607648 w 607648"/>
                <a:gd name="connsiteY120" fmla="*/ 519362 h 606722"/>
                <a:gd name="connsiteX121" fmla="*/ 604711 w 607648"/>
                <a:gd name="connsiteY121" fmla="*/ 526471 h 606722"/>
                <a:gd name="connsiteX122" fmla="*/ 599727 w 607648"/>
                <a:gd name="connsiteY122" fmla="*/ 531359 h 606722"/>
                <a:gd name="connsiteX123" fmla="*/ 598214 w 607648"/>
                <a:gd name="connsiteY123" fmla="*/ 533315 h 606722"/>
                <a:gd name="connsiteX124" fmla="*/ 566171 w 607648"/>
                <a:gd name="connsiteY124" fmla="*/ 565308 h 606722"/>
                <a:gd name="connsiteX125" fmla="*/ 564213 w 607648"/>
                <a:gd name="connsiteY125" fmla="*/ 566819 h 606722"/>
                <a:gd name="connsiteX126" fmla="*/ 527275 w 607648"/>
                <a:gd name="connsiteY126" fmla="*/ 603789 h 606722"/>
                <a:gd name="connsiteX127" fmla="*/ 520155 w 607648"/>
                <a:gd name="connsiteY127" fmla="*/ 606722 h 606722"/>
                <a:gd name="connsiteX128" fmla="*/ 513034 w 607648"/>
                <a:gd name="connsiteY128" fmla="*/ 603789 h 606722"/>
                <a:gd name="connsiteX129" fmla="*/ 304937 w 607648"/>
                <a:gd name="connsiteY129" fmla="*/ 396009 h 606722"/>
                <a:gd name="connsiteX130" fmla="*/ 124876 w 607648"/>
                <a:gd name="connsiteY130" fmla="*/ 576328 h 606722"/>
                <a:gd name="connsiteX131" fmla="*/ 117756 w 607648"/>
                <a:gd name="connsiteY131" fmla="*/ 579261 h 606722"/>
                <a:gd name="connsiteX132" fmla="*/ 113928 w 607648"/>
                <a:gd name="connsiteY132" fmla="*/ 578550 h 606722"/>
                <a:gd name="connsiteX133" fmla="*/ 107698 w 607648"/>
                <a:gd name="connsiteY133" fmla="*/ 569218 h 606722"/>
                <a:gd name="connsiteX134" fmla="*/ 107698 w 607648"/>
                <a:gd name="connsiteY134" fmla="*/ 199071 h 606722"/>
                <a:gd name="connsiteX135" fmla="*/ 2937 w 607648"/>
                <a:gd name="connsiteY135" fmla="*/ 94470 h 606722"/>
                <a:gd name="connsiteX136" fmla="*/ 2937 w 607648"/>
                <a:gd name="connsiteY136" fmla="*/ 80250 h 606722"/>
                <a:gd name="connsiteX137" fmla="*/ 80373 w 607648"/>
                <a:gd name="connsiteY137" fmla="*/ 2933 h 606722"/>
                <a:gd name="connsiteX138" fmla="*/ 87493 w 607648"/>
                <a:gd name="connsiteY13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607648" h="606722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23" name="paint-palette-and-brush_27557">
              <a:extLst>
                <a:ext uri="{FF2B5EF4-FFF2-40B4-BE49-F238E27FC236}">
                  <a16:creationId xmlns:a16="http://schemas.microsoft.com/office/drawing/2014/main" id="{F4A5D6A4-DD96-47F9-98DA-C7E1AF94F67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6886" y="5163542"/>
              <a:ext cx="609684" cy="551923"/>
            </a:xfrm>
            <a:custGeom>
              <a:avLst/>
              <a:gdLst>
                <a:gd name="connsiteX0" fmla="*/ 203544 w 605680"/>
                <a:gd name="connsiteY0" fmla="*/ 393040 h 548298"/>
                <a:gd name="connsiteX1" fmla="*/ 155404 w 605680"/>
                <a:gd name="connsiteY1" fmla="*/ 441108 h 548298"/>
                <a:gd name="connsiteX2" fmla="*/ 203544 w 605680"/>
                <a:gd name="connsiteY2" fmla="*/ 489002 h 548298"/>
                <a:gd name="connsiteX3" fmla="*/ 251511 w 605680"/>
                <a:gd name="connsiteY3" fmla="*/ 441108 h 548298"/>
                <a:gd name="connsiteX4" fmla="*/ 203544 w 605680"/>
                <a:gd name="connsiteY4" fmla="*/ 393040 h 548298"/>
                <a:gd name="connsiteX5" fmla="*/ 109182 w 605680"/>
                <a:gd name="connsiteY5" fmla="*/ 297078 h 548298"/>
                <a:gd name="connsiteX6" fmla="*/ 61215 w 605680"/>
                <a:gd name="connsiteY6" fmla="*/ 344972 h 548298"/>
                <a:gd name="connsiteX7" fmla="*/ 109182 w 605680"/>
                <a:gd name="connsiteY7" fmla="*/ 393040 h 548298"/>
                <a:gd name="connsiteX8" fmla="*/ 157322 w 605680"/>
                <a:gd name="connsiteY8" fmla="*/ 344972 h 548298"/>
                <a:gd name="connsiteX9" fmla="*/ 109182 w 605680"/>
                <a:gd name="connsiteY9" fmla="*/ 297078 h 548298"/>
                <a:gd name="connsiteX10" fmla="*/ 449089 w 605680"/>
                <a:gd name="connsiteY10" fmla="*/ 177613 h 548298"/>
                <a:gd name="connsiteX11" fmla="*/ 453101 w 605680"/>
                <a:gd name="connsiteY11" fmla="*/ 181270 h 548298"/>
                <a:gd name="connsiteX12" fmla="*/ 519216 w 605680"/>
                <a:gd name="connsiteY12" fmla="*/ 216796 h 548298"/>
                <a:gd name="connsiteX13" fmla="*/ 461824 w 605680"/>
                <a:gd name="connsiteY13" fmla="*/ 294118 h 548298"/>
                <a:gd name="connsiteX14" fmla="*/ 418212 w 605680"/>
                <a:gd name="connsiteY14" fmla="*/ 311881 h 548298"/>
                <a:gd name="connsiteX15" fmla="*/ 411758 w 605680"/>
                <a:gd name="connsiteY15" fmla="*/ 265210 h 548298"/>
                <a:gd name="connsiteX16" fmla="*/ 136915 w 605680"/>
                <a:gd name="connsiteY16" fmla="*/ 173425 h 548298"/>
                <a:gd name="connsiteX17" fmla="*/ 88949 w 605680"/>
                <a:gd name="connsiteY17" fmla="*/ 221319 h 548298"/>
                <a:gd name="connsiteX18" fmla="*/ 136915 w 605680"/>
                <a:gd name="connsiteY18" fmla="*/ 269387 h 548298"/>
                <a:gd name="connsiteX19" fmla="*/ 185056 w 605680"/>
                <a:gd name="connsiteY19" fmla="*/ 221319 h 548298"/>
                <a:gd name="connsiteX20" fmla="*/ 136915 w 605680"/>
                <a:gd name="connsiteY20" fmla="*/ 173425 h 548298"/>
                <a:gd name="connsiteX21" fmla="*/ 479079 w 605680"/>
                <a:gd name="connsiteY21" fmla="*/ 107118 h 548298"/>
                <a:gd name="connsiteX22" fmla="*/ 499309 w 605680"/>
                <a:gd name="connsiteY22" fmla="*/ 135840 h 548298"/>
                <a:gd name="connsiteX23" fmla="*/ 571858 w 605680"/>
                <a:gd name="connsiteY23" fmla="*/ 145762 h 548298"/>
                <a:gd name="connsiteX24" fmla="*/ 540467 w 605680"/>
                <a:gd name="connsiteY24" fmla="*/ 188061 h 548298"/>
                <a:gd name="connsiteX25" fmla="*/ 461988 w 605680"/>
                <a:gd name="connsiteY25" fmla="*/ 147328 h 548298"/>
                <a:gd name="connsiteX26" fmla="*/ 242266 w 605680"/>
                <a:gd name="connsiteY26" fmla="*/ 90351 h 548298"/>
                <a:gd name="connsiteX27" fmla="*/ 194300 w 605680"/>
                <a:gd name="connsiteY27" fmla="*/ 138245 h 548298"/>
                <a:gd name="connsiteX28" fmla="*/ 242266 w 605680"/>
                <a:gd name="connsiteY28" fmla="*/ 186313 h 548298"/>
                <a:gd name="connsiteX29" fmla="*/ 290407 w 605680"/>
                <a:gd name="connsiteY29" fmla="*/ 138245 h 548298"/>
                <a:gd name="connsiteX30" fmla="*/ 242266 w 605680"/>
                <a:gd name="connsiteY30" fmla="*/ 90351 h 548298"/>
                <a:gd name="connsiteX31" fmla="*/ 305846 w 605680"/>
                <a:gd name="connsiteY31" fmla="*/ 28897 h 548298"/>
                <a:gd name="connsiteX32" fmla="*/ 465353 w 605680"/>
                <a:gd name="connsiteY32" fmla="*/ 97840 h 548298"/>
                <a:gd name="connsiteX33" fmla="*/ 448783 w 605680"/>
                <a:gd name="connsiteY33" fmla="*/ 136852 h 548298"/>
                <a:gd name="connsiteX34" fmla="*/ 408317 w 605680"/>
                <a:gd name="connsiteY34" fmla="*/ 231594 h 548298"/>
                <a:gd name="connsiteX35" fmla="*/ 393491 w 605680"/>
                <a:gd name="connsiteY35" fmla="*/ 258589 h 548298"/>
                <a:gd name="connsiteX36" fmla="*/ 416864 w 605680"/>
                <a:gd name="connsiteY36" fmla="*/ 333129 h 548298"/>
                <a:gd name="connsiteX37" fmla="*/ 467272 w 605680"/>
                <a:gd name="connsiteY37" fmla="*/ 311185 h 548298"/>
                <a:gd name="connsiteX38" fmla="*/ 483319 w 605680"/>
                <a:gd name="connsiteY38" fmla="*/ 295162 h 548298"/>
                <a:gd name="connsiteX39" fmla="*/ 530587 w 605680"/>
                <a:gd name="connsiteY39" fmla="*/ 231594 h 548298"/>
                <a:gd name="connsiteX40" fmla="*/ 525180 w 605680"/>
                <a:gd name="connsiteY40" fmla="*/ 318500 h 548298"/>
                <a:gd name="connsiteX41" fmla="*/ 379363 w 605680"/>
                <a:gd name="connsiteY41" fmla="*/ 415855 h 548298"/>
                <a:gd name="connsiteX42" fmla="*/ 346920 w 605680"/>
                <a:gd name="connsiteY42" fmla="*/ 431529 h 548298"/>
                <a:gd name="connsiteX43" fmla="*/ 79007 w 605680"/>
                <a:gd name="connsiteY43" fmla="*/ 485867 h 548298"/>
                <a:gd name="connsiteX44" fmla="*/ 231801 w 605680"/>
                <a:gd name="connsiteY44" fmla="*/ 33052 h 548298"/>
                <a:gd name="connsiteX45" fmla="*/ 305846 w 605680"/>
                <a:gd name="connsiteY45" fmla="*/ 28897 h 548298"/>
                <a:gd name="connsiteX46" fmla="*/ 590540 w 605680"/>
                <a:gd name="connsiteY46" fmla="*/ 0 h 548298"/>
                <a:gd name="connsiteX47" fmla="*/ 602576 w 605680"/>
                <a:gd name="connsiteY47" fmla="*/ 90717 h 548298"/>
                <a:gd name="connsiteX48" fmla="*/ 588970 w 605680"/>
                <a:gd name="connsiteY48" fmla="*/ 121711 h 548298"/>
                <a:gd name="connsiteX49" fmla="*/ 505063 w 605680"/>
                <a:gd name="connsiteY49" fmla="*/ 129024 h 548298"/>
                <a:gd name="connsiteX50" fmla="*/ 497736 w 605680"/>
                <a:gd name="connsiteY50" fmla="*/ 45098 h 548298"/>
                <a:gd name="connsiteX51" fmla="*/ 501399 w 605680"/>
                <a:gd name="connsiteY51" fmla="*/ 41093 h 548298"/>
                <a:gd name="connsiteX52" fmla="*/ 501225 w 605680"/>
                <a:gd name="connsiteY52" fmla="*/ 40919 h 548298"/>
                <a:gd name="connsiteX53" fmla="*/ 555651 w 605680"/>
                <a:gd name="connsiteY53" fmla="*/ 8880 h 548298"/>
                <a:gd name="connsiteX54" fmla="*/ 590540 w 605680"/>
                <a:gd name="connsiteY54" fmla="*/ 0 h 54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5680" h="548298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24" name="paper-aeroplane-shape_18344">
              <a:extLst>
                <a:ext uri="{FF2B5EF4-FFF2-40B4-BE49-F238E27FC236}">
                  <a16:creationId xmlns:a16="http://schemas.microsoft.com/office/drawing/2014/main" id="{BE57CD0C-2759-4562-9BBF-27A7450508D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34473" y="5715000"/>
              <a:ext cx="586846" cy="609685"/>
            </a:xfrm>
            <a:custGeom>
              <a:avLst/>
              <a:gdLst>
                <a:gd name="connsiteX0" fmla="*/ 252617 w 585586"/>
                <a:gd name="connsiteY0" fmla="*/ 479831 h 608375"/>
                <a:gd name="connsiteX1" fmla="*/ 261886 w 585586"/>
                <a:gd name="connsiteY1" fmla="*/ 483766 h 608375"/>
                <a:gd name="connsiteX2" fmla="*/ 265725 w 585586"/>
                <a:gd name="connsiteY2" fmla="*/ 493071 h 608375"/>
                <a:gd name="connsiteX3" fmla="*/ 261888 w 585586"/>
                <a:gd name="connsiteY3" fmla="*/ 502371 h 608375"/>
                <a:gd name="connsiteX4" fmla="*/ 250824 w 585586"/>
                <a:gd name="connsiteY4" fmla="*/ 513294 h 608375"/>
                <a:gd name="connsiteX5" fmla="*/ 250825 w 585586"/>
                <a:gd name="connsiteY5" fmla="*/ 513295 h 608375"/>
                <a:gd name="connsiteX6" fmla="*/ 250796 w 585586"/>
                <a:gd name="connsiteY6" fmla="*/ 513324 h 608375"/>
                <a:gd name="connsiteX7" fmla="*/ 235320 w 585586"/>
                <a:gd name="connsiteY7" fmla="*/ 491550 h 608375"/>
                <a:gd name="connsiteX8" fmla="*/ 235350 w 585586"/>
                <a:gd name="connsiteY8" fmla="*/ 491520 h 608375"/>
                <a:gd name="connsiteX9" fmla="*/ 235362 w 585586"/>
                <a:gd name="connsiteY9" fmla="*/ 491537 h 608375"/>
                <a:gd name="connsiteX10" fmla="*/ 243276 w 585586"/>
                <a:gd name="connsiteY10" fmla="*/ 483637 h 608375"/>
                <a:gd name="connsiteX11" fmla="*/ 134866 w 585586"/>
                <a:gd name="connsiteY11" fmla="*/ 417276 h 608375"/>
                <a:gd name="connsiteX12" fmla="*/ 149111 w 585586"/>
                <a:gd name="connsiteY12" fmla="*/ 429433 h 608375"/>
                <a:gd name="connsiteX13" fmla="*/ 160069 w 585586"/>
                <a:gd name="connsiteY13" fmla="*/ 565949 h 608375"/>
                <a:gd name="connsiteX14" fmla="*/ 235312 w 585586"/>
                <a:gd name="connsiteY14" fmla="*/ 491552 h 608375"/>
                <a:gd name="connsiteX15" fmla="*/ 250774 w 585586"/>
                <a:gd name="connsiteY15" fmla="*/ 513312 h 608375"/>
                <a:gd name="connsiteX16" fmla="*/ 158486 w 585586"/>
                <a:gd name="connsiteY16" fmla="*/ 604607 h 608375"/>
                <a:gd name="connsiteX17" fmla="*/ 149233 w 585586"/>
                <a:gd name="connsiteY17" fmla="*/ 608375 h 608375"/>
                <a:gd name="connsiteX18" fmla="*/ 144606 w 585586"/>
                <a:gd name="connsiteY18" fmla="*/ 607524 h 608375"/>
                <a:gd name="connsiteX19" fmla="*/ 136084 w 585586"/>
                <a:gd name="connsiteY19" fmla="*/ 596219 h 608375"/>
                <a:gd name="connsiteX20" fmla="*/ 122813 w 585586"/>
                <a:gd name="connsiteY20" fmla="*/ 431499 h 608375"/>
                <a:gd name="connsiteX21" fmla="*/ 134866 w 585586"/>
                <a:gd name="connsiteY21" fmla="*/ 417276 h 608375"/>
                <a:gd name="connsiteX22" fmla="*/ 352706 w 585586"/>
                <a:gd name="connsiteY22" fmla="*/ 225563 h 608375"/>
                <a:gd name="connsiteX23" fmla="*/ 368535 w 585586"/>
                <a:gd name="connsiteY23" fmla="*/ 227387 h 608375"/>
                <a:gd name="connsiteX24" fmla="*/ 371091 w 585586"/>
                <a:gd name="connsiteY24" fmla="*/ 243069 h 608375"/>
                <a:gd name="connsiteX25" fmla="*/ 272226 w 585586"/>
                <a:gd name="connsiteY25" fmla="*/ 430890 h 608375"/>
                <a:gd name="connsiteX26" fmla="*/ 260538 w 585586"/>
                <a:gd name="connsiteY26" fmla="*/ 437819 h 608375"/>
                <a:gd name="connsiteX27" fmla="*/ 254328 w 585586"/>
                <a:gd name="connsiteY27" fmla="*/ 436360 h 608375"/>
                <a:gd name="connsiteX28" fmla="*/ 248849 w 585586"/>
                <a:gd name="connsiteY28" fmla="*/ 418490 h 608375"/>
                <a:gd name="connsiteX29" fmla="*/ 326286 w 585586"/>
                <a:gd name="connsiteY29" fmla="*/ 271515 h 608375"/>
                <a:gd name="connsiteX30" fmla="*/ 168856 w 585586"/>
                <a:gd name="connsiteY30" fmla="*/ 363420 h 608375"/>
                <a:gd name="connsiteX31" fmla="*/ 150837 w 585586"/>
                <a:gd name="connsiteY31" fmla="*/ 358679 h 608375"/>
                <a:gd name="connsiteX32" fmla="*/ 155585 w 585586"/>
                <a:gd name="connsiteY32" fmla="*/ 340687 h 608375"/>
                <a:gd name="connsiteX33" fmla="*/ 566404 w 585586"/>
                <a:gd name="connsiteY33" fmla="*/ 1455 h 608375"/>
                <a:gd name="connsiteX34" fmla="*/ 581501 w 585586"/>
                <a:gd name="connsiteY34" fmla="*/ 3642 h 608375"/>
                <a:gd name="connsiteX35" fmla="*/ 584423 w 585586"/>
                <a:gd name="connsiteY35" fmla="*/ 18593 h 608375"/>
                <a:gd name="connsiteX36" fmla="*/ 329475 w 585586"/>
                <a:gd name="connsiteY36" fmla="*/ 589748 h 608375"/>
                <a:gd name="connsiteX37" fmla="*/ 318761 w 585586"/>
                <a:gd name="connsiteY37" fmla="*/ 597527 h 608375"/>
                <a:gd name="connsiteX38" fmla="*/ 317422 w 585586"/>
                <a:gd name="connsiteY38" fmla="*/ 597649 h 608375"/>
                <a:gd name="connsiteX39" fmla="*/ 306708 w 585586"/>
                <a:gd name="connsiteY39" fmla="*/ 592058 h 608375"/>
                <a:gd name="connsiteX40" fmla="*/ 250825 w 585586"/>
                <a:gd name="connsiteY40" fmla="*/ 513295 h 608375"/>
                <a:gd name="connsiteX41" fmla="*/ 261886 w 585586"/>
                <a:gd name="connsiteY41" fmla="*/ 502376 h 608375"/>
                <a:gd name="connsiteX42" fmla="*/ 261888 w 585586"/>
                <a:gd name="connsiteY42" fmla="*/ 502371 h 608375"/>
                <a:gd name="connsiteX43" fmla="*/ 261904 w 585586"/>
                <a:gd name="connsiteY43" fmla="*/ 502355 h 608375"/>
                <a:gd name="connsiteX44" fmla="*/ 261904 w 585586"/>
                <a:gd name="connsiteY44" fmla="*/ 483758 h 608375"/>
                <a:gd name="connsiteX45" fmla="*/ 252635 w 585586"/>
                <a:gd name="connsiteY45" fmla="*/ 479823 h 608375"/>
                <a:gd name="connsiteX46" fmla="*/ 252617 w 585586"/>
                <a:gd name="connsiteY46" fmla="*/ 479831 h 608375"/>
                <a:gd name="connsiteX47" fmla="*/ 252609 w 585586"/>
                <a:gd name="connsiteY47" fmla="*/ 479827 h 608375"/>
                <a:gd name="connsiteX48" fmla="*/ 243241 w 585586"/>
                <a:gd name="connsiteY48" fmla="*/ 483644 h 608375"/>
                <a:gd name="connsiteX49" fmla="*/ 235350 w 585586"/>
                <a:gd name="connsiteY49" fmla="*/ 491520 h 608375"/>
                <a:gd name="connsiteX50" fmla="*/ 205898 w 585586"/>
                <a:gd name="connsiteY50" fmla="*/ 449968 h 608375"/>
                <a:gd name="connsiteX51" fmla="*/ 208942 w 585586"/>
                <a:gd name="connsiteY51" fmla="*/ 431614 h 608375"/>
                <a:gd name="connsiteX52" fmla="*/ 227326 w 585586"/>
                <a:gd name="connsiteY52" fmla="*/ 434774 h 608375"/>
                <a:gd name="connsiteX53" fmla="*/ 314865 w 585586"/>
                <a:gd name="connsiteY53" fmla="*/ 557903 h 608375"/>
                <a:gd name="connsiteX54" fmla="*/ 545341 w 585586"/>
                <a:gd name="connsiteY54" fmla="*/ 41565 h 608375"/>
                <a:gd name="connsiteX55" fmla="*/ 39707 w 585586"/>
                <a:gd name="connsiteY55" fmla="*/ 296209 h 608375"/>
                <a:gd name="connsiteX56" fmla="*/ 175947 w 585586"/>
                <a:gd name="connsiteY56" fmla="*/ 383116 h 608375"/>
                <a:gd name="connsiteX57" fmla="*/ 179965 w 585586"/>
                <a:gd name="connsiteY57" fmla="*/ 401348 h 608375"/>
                <a:gd name="connsiteX58" fmla="*/ 161824 w 585586"/>
                <a:gd name="connsiteY58" fmla="*/ 405360 h 608375"/>
                <a:gd name="connsiteX59" fmla="*/ 6104 w 585586"/>
                <a:gd name="connsiteY59" fmla="*/ 305933 h 608375"/>
                <a:gd name="connsiteX60" fmla="*/ 17 w 585586"/>
                <a:gd name="connsiteY60" fmla="*/ 294143 h 608375"/>
                <a:gd name="connsiteX61" fmla="*/ 7200 w 585586"/>
                <a:gd name="connsiteY61" fmla="*/ 283082 h 60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5586" h="608375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25" name="fountain-pen-close-up_16941">
              <a:extLst>
                <a:ext uri="{FF2B5EF4-FFF2-40B4-BE49-F238E27FC236}">
                  <a16:creationId xmlns:a16="http://schemas.microsoft.com/office/drawing/2014/main" id="{DF733CAB-E5DB-465C-A319-EDA84F81CA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05297" y="5105780"/>
              <a:ext cx="588447" cy="609685"/>
            </a:xfrm>
            <a:custGeom>
              <a:avLst/>
              <a:gdLst>
                <a:gd name="connsiteX0" fmla="*/ 231093 w 584535"/>
                <a:gd name="connsiteY0" fmla="*/ 221335 h 605631"/>
                <a:gd name="connsiteX1" fmla="*/ 258806 w 584535"/>
                <a:gd name="connsiteY1" fmla="*/ 260395 h 605631"/>
                <a:gd name="connsiteX2" fmla="*/ 261251 w 584535"/>
                <a:gd name="connsiteY2" fmla="*/ 275313 h 605631"/>
                <a:gd name="connsiteX3" fmla="*/ 256497 w 584535"/>
                <a:gd name="connsiteY3" fmla="*/ 307185 h 605631"/>
                <a:gd name="connsiteX4" fmla="*/ 196181 w 584535"/>
                <a:gd name="connsiteY4" fmla="*/ 302845 h 605631"/>
                <a:gd name="connsiteX5" fmla="*/ 162355 w 584535"/>
                <a:gd name="connsiteY5" fmla="*/ 350313 h 605631"/>
                <a:gd name="connsiteX6" fmla="*/ 138174 w 584535"/>
                <a:gd name="connsiteY6" fmla="*/ 337700 h 605631"/>
                <a:gd name="connsiteX7" fmla="*/ 130974 w 584535"/>
                <a:gd name="connsiteY7" fmla="*/ 332411 h 605631"/>
                <a:gd name="connsiteX8" fmla="*/ 119563 w 584535"/>
                <a:gd name="connsiteY8" fmla="*/ 318984 h 605631"/>
                <a:gd name="connsiteX9" fmla="*/ 108967 w 584535"/>
                <a:gd name="connsiteY9" fmla="*/ 278704 h 605631"/>
                <a:gd name="connsiteX10" fmla="*/ 150808 w 584535"/>
                <a:gd name="connsiteY10" fmla="*/ 239644 h 605631"/>
                <a:gd name="connsiteX11" fmla="*/ 231093 w 584535"/>
                <a:gd name="connsiteY11" fmla="*/ 221335 h 605631"/>
                <a:gd name="connsiteX12" fmla="*/ 562095 w 584535"/>
                <a:gd name="connsiteY12" fmla="*/ 196204 h 605631"/>
                <a:gd name="connsiteX13" fmla="*/ 571666 w 584535"/>
                <a:gd name="connsiteY13" fmla="*/ 213752 h 605631"/>
                <a:gd name="connsiteX14" fmla="*/ 545718 w 584535"/>
                <a:gd name="connsiteY14" fmla="*/ 311413 h 605631"/>
                <a:gd name="connsiteX15" fmla="*/ 515287 w 584535"/>
                <a:gd name="connsiteY15" fmla="*/ 379911 h 605631"/>
                <a:gd name="connsiteX16" fmla="*/ 567047 w 584535"/>
                <a:gd name="connsiteY16" fmla="*/ 408124 h 605631"/>
                <a:gd name="connsiteX17" fmla="*/ 441655 w 584535"/>
                <a:gd name="connsiteY17" fmla="*/ 529928 h 605631"/>
                <a:gd name="connsiteX18" fmla="*/ 564738 w 584535"/>
                <a:gd name="connsiteY18" fmla="*/ 575503 h 605631"/>
                <a:gd name="connsiteX19" fmla="*/ 561885 w 584535"/>
                <a:gd name="connsiteY19" fmla="*/ 592322 h 605631"/>
                <a:gd name="connsiteX20" fmla="*/ 376582 w 584535"/>
                <a:gd name="connsiteY20" fmla="*/ 599104 h 605631"/>
                <a:gd name="connsiteX21" fmla="*/ 340581 w 584535"/>
                <a:gd name="connsiteY21" fmla="*/ 579708 h 605631"/>
                <a:gd name="connsiteX22" fmla="*/ 341804 w 584535"/>
                <a:gd name="connsiteY22" fmla="*/ 579843 h 605631"/>
                <a:gd name="connsiteX23" fmla="*/ 285425 w 584535"/>
                <a:gd name="connsiteY23" fmla="*/ 452749 h 605631"/>
                <a:gd name="connsiteX24" fmla="*/ 285425 w 584535"/>
                <a:gd name="connsiteY24" fmla="*/ 435659 h 605631"/>
                <a:gd name="connsiteX25" fmla="*/ 267764 w 584535"/>
                <a:gd name="connsiteY25" fmla="*/ 425350 h 605631"/>
                <a:gd name="connsiteX26" fmla="*/ 264232 w 584535"/>
                <a:gd name="connsiteY26" fmla="*/ 445560 h 605631"/>
                <a:gd name="connsiteX27" fmla="*/ 276051 w 584535"/>
                <a:gd name="connsiteY27" fmla="*/ 456276 h 605631"/>
                <a:gd name="connsiteX28" fmla="*/ 335147 w 584535"/>
                <a:gd name="connsiteY28" fmla="*/ 588389 h 605631"/>
                <a:gd name="connsiteX29" fmla="*/ 325773 w 584535"/>
                <a:gd name="connsiteY29" fmla="*/ 583506 h 605631"/>
                <a:gd name="connsiteX30" fmla="*/ 228231 w 584535"/>
                <a:gd name="connsiteY30" fmla="*/ 509853 h 605631"/>
                <a:gd name="connsiteX31" fmla="*/ 217635 w 584535"/>
                <a:gd name="connsiteY31" fmla="*/ 502258 h 605631"/>
                <a:gd name="connsiteX32" fmla="*/ 163565 w 584535"/>
                <a:gd name="connsiteY32" fmla="*/ 343017 h 605631"/>
                <a:gd name="connsiteX33" fmla="*/ 193181 w 584535"/>
                <a:gd name="connsiteY33" fmla="*/ 309242 h 605631"/>
                <a:gd name="connsiteX34" fmla="*/ 254994 w 584535"/>
                <a:gd name="connsiteY34" fmla="*/ 310463 h 605631"/>
                <a:gd name="connsiteX35" fmla="*/ 340717 w 584535"/>
                <a:gd name="connsiteY35" fmla="*/ 463736 h 605631"/>
                <a:gd name="connsiteX36" fmla="*/ 340717 w 584535"/>
                <a:gd name="connsiteY36" fmla="*/ 490999 h 605631"/>
                <a:gd name="connsiteX37" fmla="*/ 345879 w 584535"/>
                <a:gd name="connsiteY37" fmla="*/ 576859 h 605631"/>
                <a:gd name="connsiteX38" fmla="*/ 345879 w 584535"/>
                <a:gd name="connsiteY38" fmla="*/ 580250 h 605631"/>
                <a:gd name="connsiteX39" fmla="*/ 538382 w 584535"/>
                <a:gd name="connsiteY39" fmla="*/ 579572 h 605631"/>
                <a:gd name="connsiteX40" fmla="*/ 414349 w 584535"/>
                <a:gd name="connsiteY40" fmla="*/ 536710 h 605631"/>
                <a:gd name="connsiteX41" fmla="*/ 414892 w 584535"/>
                <a:gd name="connsiteY41" fmla="*/ 521111 h 605631"/>
                <a:gd name="connsiteX42" fmla="*/ 538654 w 584535"/>
                <a:gd name="connsiteY42" fmla="*/ 466042 h 605631"/>
                <a:gd name="connsiteX43" fmla="*/ 483226 w 584535"/>
                <a:gd name="connsiteY43" fmla="*/ 376927 h 605631"/>
                <a:gd name="connsiteX44" fmla="*/ 480917 w 584535"/>
                <a:gd name="connsiteY44" fmla="*/ 335150 h 605631"/>
                <a:gd name="connsiteX45" fmla="*/ 562972 w 584535"/>
                <a:gd name="connsiteY45" fmla="*/ 201002 h 605631"/>
                <a:gd name="connsiteX46" fmla="*/ 562095 w 584535"/>
                <a:gd name="connsiteY46" fmla="*/ 196204 h 605631"/>
                <a:gd name="connsiteX47" fmla="*/ 135269 w 584535"/>
                <a:gd name="connsiteY47" fmla="*/ 1806 h 605631"/>
                <a:gd name="connsiteX48" fmla="*/ 155716 w 584535"/>
                <a:gd name="connsiteY48" fmla="*/ 20464 h 605631"/>
                <a:gd name="connsiteX49" fmla="*/ 209391 w 584535"/>
                <a:gd name="connsiteY49" fmla="*/ 179698 h 605631"/>
                <a:gd name="connsiteX50" fmla="*/ 226105 w 584535"/>
                <a:gd name="connsiteY50" fmla="*/ 211572 h 605631"/>
                <a:gd name="connsiteX51" fmla="*/ 145796 w 584535"/>
                <a:gd name="connsiteY51" fmla="*/ 229747 h 605631"/>
                <a:gd name="connsiteX52" fmla="*/ 103943 w 584535"/>
                <a:gd name="connsiteY52" fmla="*/ 268810 h 605631"/>
                <a:gd name="connsiteX53" fmla="*/ 99866 w 584535"/>
                <a:gd name="connsiteY53" fmla="*/ 255925 h 605631"/>
                <a:gd name="connsiteX54" fmla="*/ 52850 w 584535"/>
                <a:gd name="connsiteY54" fmla="*/ 171560 h 605631"/>
                <a:gd name="connsiteX55" fmla="*/ 1349 w 584535"/>
                <a:gd name="connsiteY55" fmla="*/ 84483 h 605631"/>
                <a:gd name="connsiteX56" fmla="*/ 37087 w 584535"/>
                <a:gd name="connsiteY56" fmla="*/ 29959 h 605631"/>
                <a:gd name="connsiteX57" fmla="*/ 135269 w 584535"/>
                <a:gd name="connsiteY57" fmla="*/ 1806 h 60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84535" h="605631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26" name="ruler_263676">
              <a:extLst>
                <a:ext uri="{FF2B5EF4-FFF2-40B4-BE49-F238E27FC236}">
                  <a16:creationId xmlns:a16="http://schemas.microsoft.com/office/drawing/2014/main" id="{5D70DAD5-9471-4D2F-8381-8E6937D86BEF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7474030" y="5715930"/>
              <a:ext cx="609685" cy="608755"/>
            </a:xfrm>
            <a:custGeom>
              <a:avLst/>
              <a:gdLst>
                <a:gd name="connsiteX0" fmla="*/ 382195 w 607648"/>
                <a:gd name="connsiteY0" fmla="*/ 318513 h 606722"/>
                <a:gd name="connsiteX1" fmla="*/ 319178 w 607648"/>
                <a:gd name="connsiteY1" fmla="*/ 381790 h 606722"/>
                <a:gd name="connsiteX2" fmla="*/ 520155 w 607648"/>
                <a:gd name="connsiteY2" fmla="*/ 582460 h 606722"/>
                <a:gd name="connsiteX3" fmla="*/ 583349 w 607648"/>
                <a:gd name="connsiteY3" fmla="*/ 519362 h 606722"/>
                <a:gd name="connsiteX4" fmla="*/ 550595 w 607648"/>
                <a:gd name="connsiteY4" fmla="*/ 486657 h 606722"/>
                <a:gd name="connsiteX5" fmla="*/ 527631 w 607648"/>
                <a:gd name="connsiteY5" fmla="*/ 509497 h 606722"/>
                <a:gd name="connsiteX6" fmla="*/ 520600 w 607648"/>
                <a:gd name="connsiteY6" fmla="*/ 512430 h 606722"/>
                <a:gd name="connsiteX7" fmla="*/ 513479 w 607648"/>
                <a:gd name="connsiteY7" fmla="*/ 509497 h 606722"/>
                <a:gd name="connsiteX8" fmla="*/ 513479 w 607648"/>
                <a:gd name="connsiteY8" fmla="*/ 495278 h 606722"/>
                <a:gd name="connsiteX9" fmla="*/ 536354 w 607648"/>
                <a:gd name="connsiteY9" fmla="*/ 472438 h 606722"/>
                <a:gd name="connsiteX10" fmla="*/ 503333 w 607648"/>
                <a:gd name="connsiteY10" fmla="*/ 439467 h 606722"/>
                <a:gd name="connsiteX11" fmla="*/ 471735 w 607648"/>
                <a:gd name="connsiteY11" fmla="*/ 471016 h 606722"/>
                <a:gd name="connsiteX12" fmla="*/ 464615 w 607648"/>
                <a:gd name="connsiteY12" fmla="*/ 473949 h 606722"/>
                <a:gd name="connsiteX13" fmla="*/ 457494 w 607648"/>
                <a:gd name="connsiteY13" fmla="*/ 471016 h 606722"/>
                <a:gd name="connsiteX14" fmla="*/ 457494 w 607648"/>
                <a:gd name="connsiteY14" fmla="*/ 456797 h 606722"/>
                <a:gd name="connsiteX15" fmla="*/ 489091 w 607648"/>
                <a:gd name="connsiteY15" fmla="*/ 425247 h 606722"/>
                <a:gd name="connsiteX16" fmla="*/ 456070 w 607648"/>
                <a:gd name="connsiteY16" fmla="*/ 392276 h 606722"/>
                <a:gd name="connsiteX17" fmla="*/ 433195 w 607648"/>
                <a:gd name="connsiteY17" fmla="*/ 415205 h 606722"/>
                <a:gd name="connsiteX18" fmla="*/ 426075 w 607648"/>
                <a:gd name="connsiteY18" fmla="*/ 418138 h 606722"/>
                <a:gd name="connsiteX19" fmla="*/ 418954 w 607648"/>
                <a:gd name="connsiteY19" fmla="*/ 415205 h 606722"/>
                <a:gd name="connsiteX20" fmla="*/ 418954 w 607648"/>
                <a:gd name="connsiteY20" fmla="*/ 400986 h 606722"/>
                <a:gd name="connsiteX21" fmla="*/ 441829 w 607648"/>
                <a:gd name="connsiteY21" fmla="*/ 378057 h 606722"/>
                <a:gd name="connsiteX22" fmla="*/ 408897 w 607648"/>
                <a:gd name="connsiteY22" fmla="*/ 345175 h 606722"/>
                <a:gd name="connsiteX23" fmla="*/ 377299 w 607648"/>
                <a:gd name="connsiteY23" fmla="*/ 376724 h 606722"/>
                <a:gd name="connsiteX24" fmla="*/ 370179 w 607648"/>
                <a:gd name="connsiteY24" fmla="*/ 379657 h 606722"/>
                <a:gd name="connsiteX25" fmla="*/ 363058 w 607648"/>
                <a:gd name="connsiteY25" fmla="*/ 376724 h 606722"/>
                <a:gd name="connsiteX26" fmla="*/ 363058 w 607648"/>
                <a:gd name="connsiteY26" fmla="*/ 362505 h 606722"/>
                <a:gd name="connsiteX27" fmla="*/ 394655 w 607648"/>
                <a:gd name="connsiteY27" fmla="*/ 330955 h 606722"/>
                <a:gd name="connsiteX28" fmla="*/ 214417 w 607648"/>
                <a:gd name="connsiteY28" fmla="*/ 305627 h 606722"/>
                <a:gd name="connsiteX29" fmla="*/ 214417 w 607648"/>
                <a:gd name="connsiteY29" fmla="*/ 336110 h 606722"/>
                <a:gd name="connsiteX30" fmla="*/ 229637 w 607648"/>
                <a:gd name="connsiteY30" fmla="*/ 320824 h 606722"/>
                <a:gd name="connsiteX31" fmla="*/ 312947 w 607648"/>
                <a:gd name="connsiteY31" fmla="*/ 220933 h 606722"/>
                <a:gd name="connsiteX32" fmla="*/ 321136 w 607648"/>
                <a:gd name="connsiteY32" fmla="*/ 229198 h 606722"/>
                <a:gd name="connsiteX33" fmla="*/ 329414 w 607648"/>
                <a:gd name="connsiteY33" fmla="*/ 220933 h 606722"/>
                <a:gd name="connsiteX34" fmla="*/ 400945 w 607648"/>
                <a:gd name="connsiteY34" fmla="*/ 206927 h 606722"/>
                <a:gd name="connsiteX35" fmla="*/ 415182 w 607648"/>
                <a:gd name="connsiteY35" fmla="*/ 206927 h 606722"/>
                <a:gd name="connsiteX36" fmla="*/ 415182 w 607648"/>
                <a:gd name="connsiteY36" fmla="*/ 221147 h 606722"/>
                <a:gd name="connsiteX37" fmla="*/ 213909 w 607648"/>
                <a:gd name="connsiteY37" fmla="*/ 422083 h 606722"/>
                <a:gd name="connsiteX38" fmla="*/ 206791 w 607648"/>
                <a:gd name="connsiteY38" fmla="*/ 425016 h 606722"/>
                <a:gd name="connsiteX39" fmla="*/ 199672 w 607648"/>
                <a:gd name="connsiteY39" fmla="*/ 422083 h 606722"/>
                <a:gd name="connsiteX40" fmla="*/ 199672 w 607648"/>
                <a:gd name="connsiteY40" fmla="*/ 407864 h 606722"/>
                <a:gd name="connsiteX41" fmla="*/ 221004 w 607648"/>
                <a:gd name="connsiteY41" fmla="*/ 129129 h 606722"/>
                <a:gd name="connsiteX42" fmla="*/ 292743 w 607648"/>
                <a:gd name="connsiteY42" fmla="*/ 200848 h 606722"/>
                <a:gd name="connsiteX43" fmla="*/ 353623 w 607648"/>
                <a:gd name="connsiteY43" fmla="*/ 200848 h 606722"/>
                <a:gd name="connsiteX44" fmla="*/ 362880 w 607648"/>
                <a:gd name="connsiteY44" fmla="*/ 206980 h 606722"/>
                <a:gd name="connsiteX45" fmla="*/ 360744 w 607648"/>
                <a:gd name="connsiteY45" fmla="*/ 218000 h 606722"/>
                <a:gd name="connsiteX46" fmla="*/ 328346 w 607648"/>
                <a:gd name="connsiteY46" fmla="*/ 250438 h 606722"/>
                <a:gd name="connsiteX47" fmla="*/ 328257 w 607648"/>
                <a:gd name="connsiteY47" fmla="*/ 250438 h 606722"/>
                <a:gd name="connsiteX48" fmla="*/ 328168 w 607648"/>
                <a:gd name="connsiteY48" fmla="*/ 250527 h 606722"/>
                <a:gd name="connsiteX49" fmla="*/ 211480 w 607648"/>
                <a:gd name="connsiteY49" fmla="*/ 367481 h 606722"/>
                <a:gd name="connsiteX50" fmla="*/ 204359 w 607648"/>
                <a:gd name="connsiteY50" fmla="*/ 370414 h 606722"/>
                <a:gd name="connsiteX51" fmla="*/ 200532 w 607648"/>
                <a:gd name="connsiteY51" fmla="*/ 369703 h 606722"/>
                <a:gd name="connsiteX52" fmla="*/ 194301 w 607648"/>
                <a:gd name="connsiteY52" fmla="*/ 360372 h 606722"/>
                <a:gd name="connsiteX53" fmla="*/ 194301 w 607648"/>
                <a:gd name="connsiteY53" fmla="*/ 285542 h 606722"/>
                <a:gd name="connsiteX54" fmla="*/ 127813 w 607648"/>
                <a:gd name="connsiteY54" fmla="*/ 219156 h 606722"/>
                <a:gd name="connsiteX55" fmla="*/ 127813 w 607648"/>
                <a:gd name="connsiteY55" fmla="*/ 544957 h 606722"/>
                <a:gd name="connsiteX56" fmla="*/ 297727 w 607648"/>
                <a:gd name="connsiteY56" fmla="*/ 374769 h 606722"/>
                <a:gd name="connsiteX57" fmla="*/ 297816 w 607648"/>
                <a:gd name="connsiteY57" fmla="*/ 374680 h 606722"/>
                <a:gd name="connsiteX58" fmla="*/ 297905 w 607648"/>
                <a:gd name="connsiteY58" fmla="*/ 374591 h 606722"/>
                <a:gd name="connsiteX59" fmla="*/ 375074 w 607648"/>
                <a:gd name="connsiteY59" fmla="*/ 297273 h 606722"/>
                <a:gd name="connsiteX60" fmla="*/ 375163 w 607648"/>
                <a:gd name="connsiteY60" fmla="*/ 297184 h 606722"/>
                <a:gd name="connsiteX61" fmla="*/ 542851 w 607648"/>
                <a:gd name="connsiteY61" fmla="*/ 129129 h 606722"/>
                <a:gd name="connsiteX62" fmla="*/ 478500 w 607648"/>
                <a:gd name="connsiteY62" fmla="*/ 129129 h 606722"/>
                <a:gd name="connsiteX63" fmla="*/ 478500 w 607648"/>
                <a:gd name="connsiteY63" fmla="*/ 154013 h 606722"/>
                <a:gd name="connsiteX64" fmla="*/ 468442 w 607648"/>
                <a:gd name="connsiteY64" fmla="*/ 164056 h 606722"/>
                <a:gd name="connsiteX65" fmla="*/ 458384 w 607648"/>
                <a:gd name="connsiteY65" fmla="*/ 154013 h 606722"/>
                <a:gd name="connsiteX66" fmla="*/ 458384 w 607648"/>
                <a:gd name="connsiteY66" fmla="*/ 129129 h 606722"/>
                <a:gd name="connsiteX67" fmla="*/ 417352 w 607648"/>
                <a:gd name="connsiteY67" fmla="*/ 129129 h 606722"/>
                <a:gd name="connsiteX68" fmla="*/ 417352 w 607648"/>
                <a:gd name="connsiteY68" fmla="*/ 166366 h 606722"/>
                <a:gd name="connsiteX69" fmla="*/ 407294 w 607648"/>
                <a:gd name="connsiteY69" fmla="*/ 176409 h 606722"/>
                <a:gd name="connsiteX70" fmla="*/ 397237 w 607648"/>
                <a:gd name="connsiteY70" fmla="*/ 166366 h 606722"/>
                <a:gd name="connsiteX71" fmla="*/ 397237 w 607648"/>
                <a:gd name="connsiteY71" fmla="*/ 129129 h 606722"/>
                <a:gd name="connsiteX72" fmla="*/ 356205 w 607648"/>
                <a:gd name="connsiteY72" fmla="*/ 129129 h 606722"/>
                <a:gd name="connsiteX73" fmla="*/ 356205 w 607648"/>
                <a:gd name="connsiteY73" fmla="*/ 154013 h 606722"/>
                <a:gd name="connsiteX74" fmla="*/ 346147 w 607648"/>
                <a:gd name="connsiteY74" fmla="*/ 164056 h 606722"/>
                <a:gd name="connsiteX75" fmla="*/ 336089 w 607648"/>
                <a:gd name="connsiteY75" fmla="*/ 154013 h 606722"/>
                <a:gd name="connsiteX76" fmla="*/ 336089 w 607648"/>
                <a:gd name="connsiteY76" fmla="*/ 129129 h 606722"/>
                <a:gd name="connsiteX77" fmla="*/ 294968 w 607648"/>
                <a:gd name="connsiteY77" fmla="*/ 129129 h 606722"/>
                <a:gd name="connsiteX78" fmla="*/ 294968 w 607648"/>
                <a:gd name="connsiteY78" fmla="*/ 166366 h 606722"/>
                <a:gd name="connsiteX79" fmla="*/ 284910 w 607648"/>
                <a:gd name="connsiteY79" fmla="*/ 176409 h 606722"/>
                <a:gd name="connsiteX80" fmla="*/ 274853 w 607648"/>
                <a:gd name="connsiteY80" fmla="*/ 166366 h 606722"/>
                <a:gd name="connsiteX81" fmla="*/ 274853 w 607648"/>
                <a:gd name="connsiteY81" fmla="*/ 129129 h 606722"/>
                <a:gd name="connsiteX82" fmla="*/ 87493 w 607648"/>
                <a:gd name="connsiteY82" fmla="*/ 24262 h 606722"/>
                <a:gd name="connsiteX83" fmla="*/ 24299 w 607648"/>
                <a:gd name="connsiteY83" fmla="*/ 87360 h 606722"/>
                <a:gd name="connsiteX84" fmla="*/ 243878 w 607648"/>
                <a:gd name="connsiteY84" fmla="*/ 306605 h 606722"/>
                <a:gd name="connsiteX85" fmla="*/ 268355 w 607648"/>
                <a:gd name="connsiteY85" fmla="*/ 282076 h 606722"/>
                <a:gd name="connsiteX86" fmla="*/ 268622 w 607648"/>
                <a:gd name="connsiteY86" fmla="*/ 268213 h 606722"/>
                <a:gd name="connsiteX87" fmla="*/ 300220 w 607648"/>
                <a:gd name="connsiteY87" fmla="*/ 236663 h 606722"/>
                <a:gd name="connsiteX88" fmla="*/ 267198 w 607648"/>
                <a:gd name="connsiteY88" fmla="*/ 203692 h 606722"/>
                <a:gd name="connsiteX89" fmla="*/ 244323 w 607648"/>
                <a:gd name="connsiteY89" fmla="*/ 226532 h 606722"/>
                <a:gd name="connsiteX90" fmla="*/ 237203 w 607648"/>
                <a:gd name="connsiteY90" fmla="*/ 229465 h 606722"/>
                <a:gd name="connsiteX91" fmla="*/ 230082 w 607648"/>
                <a:gd name="connsiteY91" fmla="*/ 226532 h 606722"/>
                <a:gd name="connsiteX92" fmla="*/ 230082 w 607648"/>
                <a:gd name="connsiteY92" fmla="*/ 212313 h 606722"/>
                <a:gd name="connsiteX93" fmla="*/ 252957 w 607648"/>
                <a:gd name="connsiteY93" fmla="*/ 189473 h 606722"/>
                <a:gd name="connsiteX94" fmla="*/ 219936 w 607648"/>
                <a:gd name="connsiteY94" fmla="*/ 156502 h 606722"/>
                <a:gd name="connsiteX95" fmla="*/ 188338 w 607648"/>
                <a:gd name="connsiteY95" fmla="*/ 188051 h 606722"/>
                <a:gd name="connsiteX96" fmla="*/ 181217 w 607648"/>
                <a:gd name="connsiteY96" fmla="*/ 190984 h 606722"/>
                <a:gd name="connsiteX97" fmla="*/ 174097 w 607648"/>
                <a:gd name="connsiteY97" fmla="*/ 188051 h 606722"/>
                <a:gd name="connsiteX98" fmla="*/ 174097 w 607648"/>
                <a:gd name="connsiteY98" fmla="*/ 173832 h 606722"/>
                <a:gd name="connsiteX99" fmla="*/ 205695 w 607648"/>
                <a:gd name="connsiteY99" fmla="*/ 142282 h 606722"/>
                <a:gd name="connsiteX100" fmla="*/ 172762 w 607648"/>
                <a:gd name="connsiteY100" fmla="*/ 109400 h 606722"/>
                <a:gd name="connsiteX101" fmla="*/ 149798 w 607648"/>
                <a:gd name="connsiteY101" fmla="*/ 132240 h 606722"/>
                <a:gd name="connsiteX102" fmla="*/ 142766 w 607648"/>
                <a:gd name="connsiteY102" fmla="*/ 135173 h 606722"/>
                <a:gd name="connsiteX103" fmla="*/ 135646 w 607648"/>
                <a:gd name="connsiteY103" fmla="*/ 132240 h 606722"/>
                <a:gd name="connsiteX104" fmla="*/ 135646 w 607648"/>
                <a:gd name="connsiteY104" fmla="*/ 118021 h 606722"/>
                <a:gd name="connsiteX105" fmla="*/ 158521 w 607648"/>
                <a:gd name="connsiteY105" fmla="*/ 95181 h 606722"/>
                <a:gd name="connsiteX106" fmla="*/ 125499 w 607648"/>
                <a:gd name="connsiteY106" fmla="*/ 62210 h 606722"/>
                <a:gd name="connsiteX107" fmla="*/ 93902 w 607648"/>
                <a:gd name="connsiteY107" fmla="*/ 93759 h 606722"/>
                <a:gd name="connsiteX108" fmla="*/ 86781 w 607648"/>
                <a:gd name="connsiteY108" fmla="*/ 96692 h 606722"/>
                <a:gd name="connsiteX109" fmla="*/ 79661 w 607648"/>
                <a:gd name="connsiteY109" fmla="*/ 93759 h 606722"/>
                <a:gd name="connsiteX110" fmla="*/ 79661 w 607648"/>
                <a:gd name="connsiteY110" fmla="*/ 79539 h 606722"/>
                <a:gd name="connsiteX111" fmla="*/ 111258 w 607648"/>
                <a:gd name="connsiteY111" fmla="*/ 47990 h 606722"/>
                <a:gd name="connsiteX112" fmla="*/ 87493 w 607648"/>
                <a:gd name="connsiteY112" fmla="*/ 0 h 606722"/>
                <a:gd name="connsiteX113" fmla="*/ 94614 w 607648"/>
                <a:gd name="connsiteY113" fmla="*/ 2933 h 606722"/>
                <a:gd name="connsiteX114" fmla="*/ 200888 w 607648"/>
                <a:gd name="connsiteY114" fmla="*/ 109045 h 606722"/>
                <a:gd name="connsiteX115" fmla="*/ 567150 w 607648"/>
                <a:gd name="connsiteY115" fmla="*/ 109045 h 606722"/>
                <a:gd name="connsiteX116" fmla="*/ 576407 w 607648"/>
                <a:gd name="connsiteY116" fmla="*/ 115266 h 606722"/>
                <a:gd name="connsiteX117" fmla="*/ 574271 w 607648"/>
                <a:gd name="connsiteY117" fmla="*/ 126197 h 606722"/>
                <a:gd name="connsiteX118" fmla="*/ 396436 w 607648"/>
                <a:gd name="connsiteY118" fmla="*/ 304294 h 606722"/>
                <a:gd name="connsiteX119" fmla="*/ 604711 w 607648"/>
                <a:gd name="connsiteY119" fmla="*/ 512252 h 606722"/>
                <a:gd name="connsiteX120" fmla="*/ 607648 w 607648"/>
                <a:gd name="connsiteY120" fmla="*/ 519362 h 606722"/>
                <a:gd name="connsiteX121" fmla="*/ 604711 w 607648"/>
                <a:gd name="connsiteY121" fmla="*/ 526471 h 606722"/>
                <a:gd name="connsiteX122" fmla="*/ 599727 w 607648"/>
                <a:gd name="connsiteY122" fmla="*/ 531359 h 606722"/>
                <a:gd name="connsiteX123" fmla="*/ 598214 w 607648"/>
                <a:gd name="connsiteY123" fmla="*/ 533315 h 606722"/>
                <a:gd name="connsiteX124" fmla="*/ 566171 w 607648"/>
                <a:gd name="connsiteY124" fmla="*/ 565308 h 606722"/>
                <a:gd name="connsiteX125" fmla="*/ 564213 w 607648"/>
                <a:gd name="connsiteY125" fmla="*/ 566819 h 606722"/>
                <a:gd name="connsiteX126" fmla="*/ 527275 w 607648"/>
                <a:gd name="connsiteY126" fmla="*/ 603789 h 606722"/>
                <a:gd name="connsiteX127" fmla="*/ 520155 w 607648"/>
                <a:gd name="connsiteY127" fmla="*/ 606722 h 606722"/>
                <a:gd name="connsiteX128" fmla="*/ 513034 w 607648"/>
                <a:gd name="connsiteY128" fmla="*/ 603789 h 606722"/>
                <a:gd name="connsiteX129" fmla="*/ 304937 w 607648"/>
                <a:gd name="connsiteY129" fmla="*/ 396009 h 606722"/>
                <a:gd name="connsiteX130" fmla="*/ 124876 w 607648"/>
                <a:gd name="connsiteY130" fmla="*/ 576328 h 606722"/>
                <a:gd name="connsiteX131" fmla="*/ 117756 w 607648"/>
                <a:gd name="connsiteY131" fmla="*/ 579261 h 606722"/>
                <a:gd name="connsiteX132" fmla="*/ 113928 w 607648"/>
                <a:gd name="connsiteY132" fmla="*/ 578550 h 606722"/>
                <a:gd name="connsiteX133" fmla="*/ 107698 w 607648"/>
                <a:gd name="connsiteY133" fmla="*/ 569218 h 606722"/>
                <a:gd name="connsiteX134" fmla="*/ 107698 w 607648"/>
                <a:gd name="connsiteY134" fmla="*/ 199071 h 606722"/>
                <a:gd name="connsiteX135" fmla="*/ 2937 w 607648"/>
                <a:gd name="connsiteY135" fmla="*/ 94470 h 606722"/>
                <a:gd name="connsiteX136" fmla="*/ 2937 w 607648"/>
                <a:gd name="connsiteY136" fmla="*/ 80250 h 606722"/>
                <a:gd name="connsiteX137" fmla="*/ 80373 w 607648"/>
                <a:gd name="connsiteY137" fmla="*/ 2933 h 606722"/>
                <a:gd name="connsiteX138" fmla="*/ 87493 w 607648"/>
                <a:gd name="connsiteY13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607648" h="606722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27" name="paint-palette-and-brush_27557">
              <a:extLst>
                <a:ext uri="{FF2B5EF4-FFF2-40B4-BE49-F238E27FC236}">
                  <a16:creationId xmlns:a16="http://schemas.microsoft.com/office/drawing/2014/main" id="{BACDBC11-0C88-4B43-A6BF-3816A565D60E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070004" y="5956022"/>
              <a:ext cx="609684" cy="551923"/>
            </a:xfrm>
            <a:custGeom>
              <a:avLst/>
              <a:gdLst>
                <a:gd name="connsiteX0" fmla="*/ 203544 w 605680"/>
                <a:gd name="connsiteY0" fmla="*/ 393040 h 548298"/>
                <a:gd name="connsiteX1" fmla="*/ 155404 w 605680"/>
                <a:gd name="connsiteY1" fmla="*/ 441108 h 548298"/>
                <a:gd name="connsiteX2" fmla="*/ 203544 w 605680"/>
                <a:gd name="connsiteY2" fmla="*/ 489002 h 548298"/>
                <a:gd name="connsiteX3" fmla="*/ 251511 w 605680"/>
                <a:gd name="connsiteY3" fmla="*/ 441108 h 548298"/>
                <a:gd name="connsiteX4" fmla="*/ 203544 w 605680"/>
                <a:gd name="connsiteY4" fmla="*/ 393040 h 548298"/>
                <a:gd name="connsiteX5" fmla="*/ 109182 w 605680"/>
                <a:gd name="connsiteY5" fmla="*/ 297078 h 548298"/>
                <a:gd name="connsiteX6" fmla="*/ 61215 w 605680"/>
                <a:gd name="connsiteY6" fmla="*/ 344972 h 548298"/>
                <a:gd name="connsiteX7" fmla="*/ 109182 w 605680"/>
                <a:gd name="connsiteY7" fmla="*/ 393040 h 548298"/>
                <a:gd name="connsiteX8" fmla="*/ 157322 w 605680"/>
                <a:gd name="connsiteY8" fmla="*/ 344972 h 548298"/>
                <a:gd name="connsiteX9" fmla="*/ 109182 w 605680"/>
                <a:gd name="connsiteY9" fmla="*/ 297078 h 548298"/>
                <a:gd name="connsiteX10" fmla="*/ 449089 w 605680"/>
                <a:gd name="connsiteY10" fmla="*/ 177613 h 548298"/>
                <a:gd name="connsiteX11" fmla="*/ 453101 w 605680"/>
                <a:gd name="connsiteY11" fmla="*/ 181270 h 548298"/>
                <a:gd name="connsiteX12" fmla="*/ 519216 w 605680"/>
                <a:gd name="connsiteY12" fmla="*/ 216796 h 548298"/>
                <a:gd name="connsiteX13" fmla="*/ 461824 w 605680"/>
                <a:gd name="connsiteY13" fmla="*/ 294118 h 548298"/>
                <a:gd name="connsiteX14" fmla="*/ 418212 w 605680"/>
                <a:gd name="connsiteY14" fmla="*/ 311881 h 548298"/>
                <a:gd name="connsiteX15" fmla="*/ 411758 w 605680"/>
                <a:gd name="connsiteY15" fmla="*/ 265210 h 548298"/>
                <a:gd name="connsiteX16" fmla="*/ 136915 w 605680"/>
                <a:gd name="connsiteY16" fmla="*/ 173425 h 548298"/>
                <a:gd name="connsiteX17" fmla="*/ 88949 w 605680"/>
                <a:gd name="connsiteY17" fmla="*/ 221319 h 548298"/>
                <a:gd name="connsiteX18" fmla="*/ 136915 w 605680"/>
                <a:gd name="connsiteY18" fmla="*/ 269387 h 548298"/>
                <a:gd name="connsiteX19" fmla="*/ 185056 w 605680"/>
                <a:gd name="connsiteY19" fmla="*/ 221319 h 548298"/>
                <a:gd name="connsiteX20" fmla="*/ 136915 w 605680"/>
                <a:gd name="connsiteY20" fmla="*/ 173425 h 548298"/>
                <a:gd name="connsiteX21" fmla="*/ 479079 w 605680"/>
                <a:gd name="connsiteY21" fmla="*/ 107118 h 548298"/>
                <a:gd name="connsiteX22" fmla="*/ 499309 w 605680"/>
                <a:gd name="connsiteY22" fmla="*/ 135840 h 548298"/>
                <a:gd name="connsiteX23" fmla="*/ 571858 w 605680"/>
                <a:gd name="connsiteY23" fmla="*/ 145762 h 548298"/>
                <a:gd name="connsiteX24" fmla="*/ 540467 w 605680"/>
                <a:gd name="connsiteY24" fmla="*/ 188061 h 548298"/>
                <a:gd name="connsiteX25" fmla="*/ 461988 w 605680"/>
                <a:gd name="connsiteY25" fmla="*/ 147328 h 548298"/>
                <a:gd name="connsiteX26" fmla="*/ 242266 w 605680"/>
                <a:gd name="connsiteY26" fmla="*/ 90351 h 548298"/>
                <a:gd name="connsiteX27" fmla="*/ 194300 w 605680"/>
                <a:gd name="connsiteY27" fmla="*/ 138245 h 548298"/>
                <a:gd name="connsiteX28" fmla="*/ 242266 w 605680"/>
                <a:gd name="connsiteY28" fmla="*/ 186313 h 548298"/>
                <a:gd name="connsiteX29" fmla="*/ 290407 w 605680"/>
                <a:gd name="connsiteY29" fmla="*/ 138245 h 548298"/>
                <a:gd name="connsiteX30" fmla="*/ 242266 w 605680"/>
                <a:gd name="connsiteY30" fmla="*/ 90351 h 548298"/>
                <a:gd name="connsiteX31" fmla="*/ 305846 w 605680"/>
                <a:gd name="connsiteY31" fmla="*/ 28897 h 548298"/>
                <a:gd name="connsiteX32" fmla="*/ 465353 w 605680"/>
                <a:gd name="connsiteY32" fmla="*/ 97840 h 548298"/>
                <a:gd name="connsiteX33" fmla="*/ 448783 w 605680"/>
                <a:gd name="connsiteY33" fmla="*/ 136852 h 548298"/>
                <a:gd name="connsiteX34" fmla="*/ 408317 w 605680"/>
                <a:gd name="connsiteY34" fmla="*/ 231594 h 548298"/>
                <a:gd name="connsiteX35" fmla="*/ 393491 w 605680"/>
                <a:gd name="connsiteY35" fmla="*/ 258589 h 548298"/>
                <a:gd name="connsiteX36" fmla="*/ 416864 w 605680"/>
                <a:gd name="connsiteY36" fmla="*/ 333129 h 548298"/>
                <a:gd name="connsiteX37" fmla="*/ 467272 w 605680"/>
                <a:gd name="connsiteY37" fmla="*/ 311185 h 548298"/>
                <a:gd name="connsiteX38" fmla="*/ 483319 w 605680"/>
                <a:gd name="connsiteY38" fmla="*/ 295162 h 548298"/>
                <a:gd name="connsiteX39" fmla="*/ 530587 w 605680"/>
                <a:gd name="connsiteY39" fmla="*/ 231594 h 548298"/>
                <a:gd name="connsiteX40" fmla="*/ 525180 w 605680"/>
                <a:gd name="connsiteY40" fmla="*/ 318500 h 548298"/>
                <a:gd name="connsiteX41" fmla="*/ 379363 w 605680"/>
                <a:gd name="connsiteY41" fmla="*/ 415855 h 548298"/>
                <a:gd name="connsiteX42" fmla="*/ 346920 w 605680"/>
                <a:gd name="connsiteY42" fmla="*/ 431529 h 548298"/>
                <a:gd name="connsiteX43" fmla="*/ 79007 w 605680"/>
                <a:gd name="connsiteY43" fmla="*/ 485867 h 548298"/>
                <a:gd name="connsiteX44" fmla="*/ 231801 w 605680"/>
                <a:gd name="connsiteY44" fmla="*/ 33052 h 548298"/>
                <a:gd name="connsiteX45" fmla="*/ 305846 w 605680"/>
                <a:gd name="connsiteY45" fmla="*/ 28897 h 548298"/>
                <a:gd name="connsiteX46" fmla="*/ 590540 w 605680"/>
                <a:gd name="connsiteY46" fmla="*/ 0 h 548298"/>
                <a:gd name="connsiteX47" fmla="*/ 602576 w 605680"/>
                <a:gd name="connsiteY47" fmla="*/ 90717 h 548298"/>
                <a:gd name="connsiteX48" fmla="*/ 588970 w 605680"/>
                <a:gd name="connsiteY48" fmla="*/ 121711 h 548298"/>
                <a:gd name="connsiteX49" fmla="*/ 505063 w 605680"/>
                <a:gd name="connsiteY49" fmla="*/ 129024 h 548298"/>
                <a:gd name="connsiteX50" fmla="*/ 497736 w 605680"/>
                <a:gd name="connsiteY50" fmla="*/ 45098 h 548298"/>
                <a:gd name="connsiteX51" fmla="*/ 501399 w 605680"/>
                <a:gd name="connsiteY51" fmla="*/ 41093 h 548298"/>
                <a:gd name="connsiteX52" fmla="*/ 501225 w 605680"/>
                <a:gd name="connsiteY52" fmla="*/ 40919 h 548298"/>
                <a:gd name="connsiteX53" fmla="*/ 555651 w 605680"/>
                <a:gd name="connsiteY53" fmla="*/ 8880 h 548298"/>
                <a:gd name="connsiteX54" fmla="*/ 590540 w 605680"/>
                <a:gd name="connsiteY54" fmla="*/ 0 h 54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5680" h="548298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28" name="paper-aeroplane-shape_18344">
              <a:extLst>
                <a:ext uri="{FF2B5EF4-FFF2-40B4-BE49-F238E27FC236}">
                  <a16:creationId xmlns:a16="http://schemas.microsoft.com/office/drawing/2014/main" id="{658B3028-9011-4EB2-99B3-D457A276F9A2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10342391" y="5715000"/>
              <a:ext cx="586846" cy="609685"/>
            </a:xfrm>
            <a:custGeom>
              <a:avLst/>
              <a:gdLst>
                <a:gd name="connsiteX0" fmla="*/ 252617 w 585586"/>
                <a:gd name="connsiteY0" fmla="*/ 479831 h 608375"/>
                <a:gd name="connsiteX1" fmla="*/ 261886 w 585586"/>
                <a:gd name="connsiteY1" fmla="*/ 483766 h 608375"/>
                <a:gd name="connsiteX2" fmla="*/ 265725 w 585586"/>
                <a:gd name="connsiteY2" fmla="*/ 493071 h 608375"/>
                <a:gd name="connsiteX3" fmla="*/ 261888 w 585586"/>
                <a:gd name="connsiteY3" fmla="*/ 502371 h 608375"/>
                <a:gd name="connsiteX4" fmla="*/ 250824 w 585586"/>
                <a:gd name="connsiteY4" fmla="*/ 513294 h 608375"/>
                <a:gd name="connsiteX5" fmla="*/ 250825 w 585586"/>
                <a:gd name="connsiteY5" fmla="*/ 513295 h 608375"/>
                <a:gd name="connsiteX6" fmla="*/ 250796 w 585586"/>
                <a:gd name="connsiteY6" fmla="*/ 513324 h 608375"/>
                <a:gd name="connsiteX7" fmla="*/ 235320 w 585586"/>
                <a:gd name="connsiteY7" fmla="*/ 491550 h 608375"/>
                <a:gd name="connsiteX8" fmla="*/ 235350 w 585586"/>
                <a:gd name="connsiteY8" fmla="*/ 491520 h 608375"/>
                <a:gd name="connsiteX9" fmla="*/ 235362 w 585586"/>
                <a:gd name="connsiteY9" fmla="*/ 491537 h 608375"/>
                <a:gd name="connsiteX10" fmla="*/ 243276 w 585586"/>
                <a:gd name="connsiteY10" fmla="*/ 483637 h 608375"/>
                <a:gd name="connsiteX11" fmla="*/ 134866 w 585586"/>
                <a:gd name="connsiteY11" fmla="*/ 417276 h 608375"/>
                <a:gd name="connsiteX12" fmla="*/ 149111 w 585586"/>
                <a:gd name="connsiteY12" fmla="*/ 429433 h 608375"/>
                <a:gd name="connsiteX13" fmla="*/ 160069 w 585586"/>
                <a:gd name="connsiteY13" fmla="*/ 565949 h 608375"/>
                <a:gd name="connsiteX14" fmla="*/ 235312 w 585586"/>
                <a:gd name="connsiteY14" fmla="*/ 491552 h 608375"/>
                <a:gd name="connsiteX15" fmla="*/ 250774 w 585586"/>
                <a:gd name="connsiteY15" fmla="*/ 513312 h 608375"/>
                <a:gd name="connsiteX16" fmla="*/ 158486 w 585586"/>
                <a:gd name="connsiteY16" fmla="*/ 604607 h 608375"/>
                <a:gd name="connsiteX17" fmla="*/ 149233 w 585586"/>
                <a:gd name="connsiteY17" fmla="*/ 608375 h 608375"/>
                <a:gd name="connsiteX18" fmla="*/ 144606 w 585586"/>
                <a:gd name="connsiteY18" fmla="*/ 607524 h 608375"/>
                <a:gd name="connsiteX19" fmla="*/ 136084 w 585586"/>
                <a:gd name="connsiteY19" fmla="*/ 596219 h 608375"/>
                <a:gd name="connsiteX20" fmla="*/ 122813 w 585586"/>
                <a:gd name="connsiteY20" fmla="*/ 431499 h 608375"/>
                <a:gd name="connsiteX21" fmla="*/ 134866 w 585586"/>
                <a:gd name="connsiteY21" fmla="*/ 417276 h 608375"/>
                <a:gd name="connsiteX22" fmla="*/ 352706 w 585586"/>
                <a:gd name="connsiteY22" fmla="*/ 225563 h 608375"/>
                <a:gd name="connsiteX23" fmla="*/ 368535 w 585586"/>
                <a:gd name="connsiteY23" fmla="*/ 227387 h 608375"/>
                <a:gd name="connsiteX24" fmla="*/ 371091 w 585586"/>
                <a:gd name="connsiteY24" fmla="*/ 243069 h 608375"/>
                <a:gd name="connsiteX25" fmla="*/ 272226 w 585586"/>
                <a:gd name="connsiteY25" fmla="*/ 430890 h 608375"/>
                <a:gd name="connsiteX26" fmla="*/ 260538 w 585586"/>
                <a:gd name="connsiteY26" fmla="*/ 437819 h 608375"/>
                <a:gd name="connsiteX27" fmla="*/ 254328 w 585586"/>
                <a:gd name="connsiteY27" fmla="*/ 436360 h 608375"/>
                <a:gd name="connsiteX28" fmla="*/ 248849 w 585586"/>
                <a:gd name="connsiteY28" fmla="*/ 418490 h 608375"/>
                <a:gd name="connsiteX29" fmla="*/ 326286 w 585586"/>
                <a:gd name="connsiteY29" fmla="*/ 271515 h 608375"/>
                <a:gd name="connsiteX30" fmla="*/ 168856 w 585586"/>
                <a:gd name="connsiteY30" fmla="*/ 363420 h 608375"/>
                <a:gd name="connsiteX31" fmla="*/ 150837 w 585586"/>
                <a:gd name="connsiteY31" fmla="*/ 358679 h 608375"/>
                <a:gd name="connsiteX32" fmla="*/ 155585 w 585586"/>
                <a:gd name="connsiteY32" fmla="*/ 340687 h 608375"/>
                <a:gd name="connsiteX33" fmla="*/ 566404 w 585586"/>
                <a:gd name="connsiteY33" fmla="*/ 1455 h 608375"/>
                <a:gd name="connsiteX34" fmla="*/ 581501 w 585586"/>
                <a:gd name="connsiteY34" fmla="*/ 3642 h 608375"/>
                <a:gd name="connsiteX35" fmla="*/ 584423 w 585586"/>
                <a:gd name="connsiteY35" fmla="*/ 18593 h 608375"/>
                <a:gd name="connsiteX36" fmla="*/ 329475 w 585586"/>
                <a:gd name="connsiteY36" fmla="*/ 589748 h 608375"/>
                <a:gd name="connsiteX37" fmla="*/ 318761 w 585586"/>
                <a:gd name="connsiteY37" fmla="*/ 597527 h 608375"/>
                <a:gd name="connsiteX38" fmla="*/ 317422 w 585586"/>
                <a:gd name="connsiteY38" fmla="*/ 597649 h 608375"/>
                <a:gd name="connsiteX39" fmla="*/ 306708 w 585586"/>
                <a:gd name="connsiteY39" fmla="*/ 592058 h 608375"/>
                <a:gd name="connsiteX40" fmla="*/ 250825 w 585586"/>
                <a:gd name="connsiteY40" fmla="*/ 513295 h 608375"/>
                <a:gd name="connsiteX41" fmla="*/ 261886 w 585586"/>
                <a:gd name="connsiteY41" fmla="*/ 502376 h 608375"/>
                <a:gd name="connsiteX42" fmla="*/ 261888 w 585586"/>
                <a:gd name="connsiteY42" fmla="*/ 502371 h 608375"/>
                <a:gd name="connsiteX43" fmla="*/ 261904 w 585586"/>
                <a:gd name="connsiteY43" fmla="*/ 502355 h 608375"/>
                <a:gd name="connsiteX44" fmla="*/ 261904 w 585586"/>
                <a:gd name="connsiteY44" fmla="*/ 483758 h 608375"/>
                <a:gd name="connsiteX45" fmla="*/ 252635 w 585586"/>
                <a:gd name="connsiteY45" fmla="*/ 479823 h 608375"/>
                <a:gd name="connsiteX46" fmla="*/ 252617 w 585586"/>
                <a:gd name="connsiteY46" fmla="*/ 479831 h 608375"/>
                <a:gd name="connsiteX47" fmla="*/ 252609 w 585586"/>
                <a:gd name="connsiteY47" fmla="*/ 479827 h 608375"/>
                <a:gd name="connsiteX48" fmla="*/ 243241 w 585586"/>
                <a:gd name="connsiteY48" fmla="*/ 483644 h 608375"/>
                <a:gd name="connsiteX49" fmla="*/ 235350 w 585586"/>
                <a:gd name="connsiteY49" fmla="*/ 491520 h 608375"/>
                <a:gd name="connsiteX50" fmla="*/ 205898 w 585586"/>
                <a:gd name="connsiteY50" fmla="*/ 449968 h 608375"/>
                <a:gd name="connsiteX51" fmla="*/ 208942 w 585586"/>
                <a:gd name="connsiteY51" fmla="*/ 431614 h 608375"/>
                <a:gd name="connsiteX52" fmla="*/ 227326 w 585586"/>
                <a:gd name="connsiteY52" fmla="*/ 434774 h 608375"/>
                <a:gd name="connsiteX53" fmla="*/ 314865 w 585586"/>
                <a:gd name="connsiteY53" fmla="*/ 557903 h 608375"/>
                <a:gd name="connsiteX54" fmla="*/ 545341 w 585586"/>
                <a:gd name="connsiteY54" fmla="*/ 41565 h 608375"/>
                <a:gd name="connsiteX55" fmla="*/ 39707 w 585586"/>
                <a:gd name="connsiteY55" fmla="*/ 296209 h 608375"/>
                <a:gd name="connsiteX56" fmla="*/ 175947 w 585586"/>
                <a:gd name="connsiteY56" fmla="*/ 383116 h 608375"/>
                <a:gd name="connsiteX57" fmla="*/ 179965 w 585586"/>
                <a:gd name="connsiteY57" fmla="*/ 401348 h 608375"/>
                <a:gd name="connsiteX58" fmla="*/ 161824 w 585586"/>
                <a:gd name="connsiteY58" fmla="*/ 405360 h 608375"/>
                <a:gd name="connsiteX59" fmla="*/ 6104 w 585586"/>
                <a:gd name="connsiteY59" fmla="*/ 305933 h 608375"/>
                <a:gd name="connsiteX60" fmla="*/ 17 w 585586"/>
                <a:gd name="connsiteY60" fmla="*/ 294143 h 608375"/>
                <a:gd name="connsiteX61" fmla="*/ 7200 w 585586"/>
                <a:gd name="connsiteY61" fmla="*/ 283082 h 60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5586" h="608375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29" name="fountain-pen-close-up_16941">
              <a:extLst>
                <a:ext uri="{FF2B5EF4-FFF2-40B4-BE49-F238E27FC236}">
                  <a16:creationId xmlns:a16="http://schemas.microsoft.com/office/drawing/2014/main" id="{1E484C4E-C232-4557-8857-86E6AFCFAA60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8813215" y="5105780"/>
              <a:ext cx="588447" cy="609685"/>
            </a:xfrm>
            <a:custGeom>
              <a:avLst/>
              <a:gdLst>
                <a:gd name="connsiteX0" fmla="*/ 231093 w 584535"/>
                <a:gd name="connsiteY0" fmla="*/ 221335 h 605631"/>
                <a:gd name="connsiteX1" fmla="*/ 258806 w 584535"/>
                <a:gd name="connsiteY1" fmla="*/ 260395 h 605631"/>
                <a:gd name="connsiteX2" fmla="*/ 261251 w 584535"/>
                <a:gd name="connsiteY2" fmla="*/ 275313 h 605631"/>
                <a:gd name="connsiteX3" fmla="*/ 256497 w 584535"/>
                <a:gd name="connsiteY3" fmla="*/ 307185 h 605631"/>
                <a:gd name="connsiteX4" fmla="*/ 196181 w 584535"/>
                <a:gd name="connsiteY4" fmla="*/ 302845 h 605631"/>
                <a:gd name="connsiteX5" fmla="*/ 162355 w 584535"/>
                <a:gd name="connsiteY5" fmla="*/ 350313 h 605631"/>
                <a:gd name="connsiteX6" fmla="*/ 138174 w 584535"/>
                <a:gd name="connsiteY6" fmla="*/ 337700 h 605631"/>
                <a:gd name="connsiteX7" fmla="*/ 130974 w 584535"/>
                <a:gd name="connsiteY7" fmla="*/ 332411 h 605631"/>
                <a:gd name="connsiteX8" fmla="*/ 119563 w 584535"/>
                <a:gd name="connsiteY8" fmla="*/ 318984 h 605631"/>
                <a:gd name="connsiteX9" fmla="*/ 108967 w 584535"/>
                <a:gd name="connsiteY9" fmla="*/ 278704 h 605631"/>
                <a:gd name="connsiteX10" fmla="*/ 150808 w 584535"/>
                <a:gd name="connsiteY10" fmla="*/ 239644 h 605631"/>
                <a:gd name="connsiteX11" fmla="*/ 231093 w 584535"/>
                <a:gd name="connsiteY11" fmla="*/ 221335 h 605631"/>
                <a:gd name="connsiteX12" fmla="*/ 562095 w 584535"/>
                <a:gd name="connsiteY12" fmla="*/ 196204 h 605631"/>
                <a:gd name="connsiteX13" fmla="*/ 571666 w 584535"/>
                <a:gd name="connsiteY13" fmla="*/ 213752 h 605631"/>
                <a:gd name="connsiteX14" fmla="*/ 545718 w 584535"/>
                <a:gd name="connsiteY14" fmla="*/ 311413 h 605631"/>
                <a:gd name="connsiteX15" fmla="*/ 515287 w 584535"/>
                <a:gd name="connsiteY15" fmla="*/ 379911 h 605631"/>
                <a:gd name="connsiteX16" fmla="*/ 567047 w 584535"/>
                <a:gd name="connsiteY16" fmla="*/ 408124 h 605631"/>
                <a:gd name="connsiteX17" fmla="*/ 441655 w 584535"/>
                <a:gd name="connsiteY17" fmla="*/ 529928 h 605631"/>
                <a:gd name="connsiteX18" fmla="*/ 564738 w 584535"/>
                <a:gd name="connsiteY18" fmla="*/ 575503 h 605631"/>
                <a:gd name="connsiteX19" fmla="*/ 561885 w 584535"/>
                <a:gd name="connsiteY19" fmla="*/ 592322 h 605631"/>
                <a:gd name="connsiteX20" fmla="*/ 376582 w 584535"/>
                <a:gd name="connsiteY20" fmla="*/ 599104 h 605631"/>
                <a:gd name="connsiteX21" fmla="*/ 340581 w 584535"/>
                <a:gd name="connsiteY21" fmla="*/ 579708 h 605631"/>
                <a:gd name="connsiteX22" fmla="*/ 341804 w 584535"/>
                <a:gd name="connsiteY22" fmla="*/ 579843 h 605631"/>
                <a:gd name="connsiteX23" fmla="*/ 285425 w 584535"/>
                <a:gd name="connsiteY23" fmla="*/ 452749 h 605631"/>
                <a:gd name="connsiteX24" fmla="*/ 285425 w 584535"/>
                <a:gd name="connsiteY24" fmla="*/ 435659 h 605631"/>
                <a:gd name="connsiteX25" fmla="*/ 267764 w 584535"/>
                <a:gd name="connsiteY25" fmla="*/ 425350 h 605631"/>
                <a:gd name="connsiteX26" fmla="*/ 264232 w 584535"/>
                <a:gd name="connsiteY26" fmla="*/ 445560 h 605631"/>
                <a:gd name="connsiteX27" fmla="*/ 276051 w 584535"/>
                <a:gd name="connsiteY27" fmla="*/ 456276 h 605631"/>
                <a:gd name="connsiteX28" fmla="*/ 335147 w 584535"/>
                <a:gd name="connsiteY28" fmla="*/ 588389 h 605631"/>
                <a:gd name="connsiteX29" fmla="*/ 325773 w 584535"/>
                <a:gd name="connsiteY29" fmla="*/ 583506 h 605631"/>
                <a:gd name="connsiteX30" fmla="*/ 228231 w 584535"/>
                <a:gd name="connsiteY30" fmla="*/ 509853 h 605631"/>
                <a:gd name="connsiteX31" fmla="*/ 217635 w 584535"/>
                <a:gd name="connsiteY31" fmla="*/ 502258 h 605631"/>
                <a:gd name="connsiteX32" fmla="*/ 163565 w 584535"/>
                <a:gd name="connsiteY32" fmla="*/ 343017 h 605631"/>
                <a:gd name="connsiteX33" fmla="*/ 193181 w 584535"/>
                <a:gd name="connsiteY33" fmla="*/ 309242 h 605631"/>
                <a:gd name="connsiteX34" fmla="*/ 254994 w 584535"/>
                <a:gd name="connsiteY34" fmla="*/ 310463 h 605631"/>
                <a:gd name="connsiteX35" fmla="*/ 340717 w 584535"/>
                <a:gd name="connsiteY35" fmla="*/ 463736 h 605631"/>
                <a:gd name="connsiteX36" fmla="*/ 340717 w 584535"/>
                <a:gd name="connsiteY36" fmla="*/ 490999 h 605631"/>
                <a:gd name="connsiteX37" fmla="*/ 345879 w 584535"/>
                <a:gd name="connsiteY37" fmla="*/ 576859 h 605631"/>
                <a:gd name="connsiteX38" fmla="*/ 345879 w 584535"/>
                <a:gd name="connsiteY38" fmla="*/ 580250 h 605631"/>
                <a:gd name="connsiteX39" fmla="*/ 538382 w 584535"/>
                <a:gd name="connsiteY39" fmla="*/ 579572 h 605631"/>
                <a:gd name="connsiteX40" fmla="*/ 414349 w 584535"/>
                <a:gd name="connsiteY40" fmla="*/ 536710 h 605631"/>
                <a:gd name="connsiteX41" fmla="*/ 414892 w 584535"/>
                <a:gd name="connsiteY41" fmla="*/ 521111 h 605631"/>
                <a:gd name="connsiteX42" fmla="*/ 538654 w 584535"/>
                <a:gd name="connsiteY42" fmla="*/ 466042 h 605631"/>
                <a:gd name="connsiteX43" fmla="*/ 483226 w 584535"/>
                <a:gd name="connsiteY43" fmla="*/ 376927 h 605631"/>
                <a:gd name="connsiteX44" fmla="*/ 480917 w 584535"/>
                <a:gd name="connsiteY44" fmla="*/ 335150 h 605631"/>
                <a:gd name="connsiteX45" fmla="*/ 562972 w 584535"/>
                <a:gd name="connsiteY45" fmla="*/ 201002 h 605631"/>
                <a:gd name="connsiteX46" fmla="*/ 562095 w 584535"/>
                <a:gd name="connsiteY46" fmla="*/ 196204 h 605631"/>
                <a:gd name="connsiteX47" fmla="*/ 135269 w 584535"/>
                <a:gd name="connsiteY47" fmla="*/ 1806 h 605631"/>
                <a:gd name="connsiteX48" fmla="*/ 155716 w 584535"/>
                <a:gd name="connsiteY48" fmla="*/ 20464 h 605631"/>
                <a:gd name="connsiteX49" fmla="*/ 209391 w 584535"/>
                <a:gd name="connsiteY49" fmla="*/ 179698 h 605631"/>
                <a:gd name="connsiteX50" fmla="*/ 226105 w 584535"/>
                <a:gd name="connsiteY50" fmla="*/ 211572 h 605631"/>
                <a:gd name="connsiteX51" fmla="*/ 145796 w 584535"/>
                <a:gd name="connsiteY51" fmla="*/ 229747 h 605631"/>
                <a:gd name="connsiteX52" fmla="*/ 103943 w 584535"/>
                <a:gd name="connsiteY52" fmla="*/ 268810 h 605631"/>
                <a:gd name="connsiteX53" fmla="*/ 99866 w 584535"/>
                <a:gd name="connsiteY53" fmla="*/ 255925 h 605631"/>
                <a:gd name="connsiteX54" fmla="*/ 52850 w 584535"/>
                <a:gd name="connsiteY54" fmla="*/ 171560 h 605631"/>
                <a:gd name="connsiteX55" fmla="*/ 1349 w 584535"/>
                <a:gd name="connsiteY55" fmla="*/ 84483 h 605631"/>
                <a:gd name="connsiteX56" fmla="*/ 37087 w 584535"/>
                <a:gd name="connsiteY56" fmla="*/ 29959 h 605631"/>
                <a:gd name="connsiteX57" fmla="*/ 135269 w 584535"/>
                <a:gd name="connsiteY57" fmla="*/ 1806 h 60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84535" h="605631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</p:grpSp>
      <p:sp>
        <p:nvSpPr>
          <p:cNvPr id="65" name="ruler_151545">
            <a:extLst>
              <a:ext uri="{FF2B5EF4-FFF2-40B4-BE49-F238E27FC236}">
                <a16:creationId xmlns:a16="http://schemas.microsoft.com/office/drawing/2014/main" id="{EA67D2C7-DCC3-481E-8ED8-C15C736E6A2B}"/>
              </a:ext>
            </a:extLst>
          </p:cNvPr>
          <p:cNvSpPr>
            <a:spLocks noChangeAspect="1"/>
          </p:cNvSpPr>
          <p:nvPr/>
        </p:nvSpPr>
        <p:spPr bwMode="auto">
          <a:xfrm>
            <a:off x="1416175" y="4419705"/>
            <a:ext cx="609685" cy="607499"/>
          </a:xfrm>
          <a:custGeom>
            <a:avLst/>
            <a:gdLst>
              <a:gd name="T0" fmla="*/ 6505 w 6574"/>
              <a:gd name="T1" fmla="*/ 1786 h 6560"/>
              <a:gd name="T2" fmla="*/ 4774 w 6574"/>
              <a:gd name="T3" fmla="*/ 54 h 6560"/>
              <a:gd name="T4" fmla="*/ 4577 w 6574"/>
              <a:gd name="T5" fmla="*/ 54 h 6560"/>
              <a:gd name="T6" fmla="*/ 55 w 6574"/>
              <a:gd name="T7" fmla="*/ 4577 h 6560"/>
              <a:gd name="T8" fmla="*/ 55 w 6574"/>
              <a:gd name="T9" fmla="*/ 4773 h 6560"/>
              <a:gd name="T10" fmla="*/ 1786 w 6574"/>
              <a:gd name="T11" fmla="*/ 6505 h 6560"/>
              <a:gd name="T12" fmla="*/ 1982 w 6574"/>
              <a:gd name="T13" fmla="*/ 6505 h 6560"/>
              <a:gd name="T14" fmla="*/ 6505 w 6574"/>
              <a:gd name="T15" fmla="*/ 1982 h 6560"/>
              <a:gd name="T16" fmla="*/ 6505 w 6574"/>
              <a:gd name="T17" fmla="*/ 1786 h 6560"/>
              <a:gd name="T18" fmla="*/ 1884 w 6574"/>
              <a:gd name="T19" fmla="*/ 6210 h 6560"/>
              <a:gd name="T20" fmla="*/ 350 w 6574"/>
              <a:gd name="T21" fmla="*/ 4675 h 6560"/>
              <a:gd name="T22" fmla="*/ 655 w 6574"/>
              <a:gd name="T23" fmla="*/ 4369 h 6560"/>
              <a:gd name="T24" fmla="*/ 1052 w 6574"/>
              <a:gd name="T25" fmla="*/ 4766 h 6560"/>
              <a:gd name="T26" fmla="*/ 1248 w 6574"/>
              <a:gd name="T27" fmla="*/ 4569 h 6560"/>
              <a:gd name="T28" fmla="*/ 852 w 6574"/>
              <a:gd name="T29" fmla="*/ 4173 h 6560"/>
              <a:gd name="T30" fmla="*/ 1158 w 6574"/>
              <a:gd name="T31" fmla="*/ 3867 h 6560"/>
              <a:gd name="T32" fmla="*/ 1808 w 6574"/>
              <a:gd name="T33" fmla="*/ 4517 h 6560"/>
              <a:gd name="T34" fmla="*/ 2005 w 6574"/>
              <a:gd name="T35" fmla="*/ 4320 h 6560"/>
              <a:gd name="T36" fmla="*/ 1355 w 6574"/>
              <a:gd name="T37" fmla="*/ 3670 h 6560"/>
              <a:gd name="T38" fmla="*/ 1661 w 6574"/>
              <a:gd name="T39" fmla="*/ 3364 h 6560"/>
              <a:gd name="T40" fmla="*/ 2057 w 6574"/>
              <a:gd name="T41" fmla="*/ 3761 h 6560"/>
              <a:gd name="T42" fmla="*/ 2253 w 6574"/>
              <a:gd name="T43" fmla="*/ 3564 h 6560"/>
              <a:gd name="T44" fmla="*/ 1857 w 6574"/>
              <a:gd name="T45" fmla="*/ 3168 h 6560"/>
              <a:gd name="T46" fmla="*/ 2163 w 6574"/>
              <a:gd name="T47" fmla="*/ 2862 h 6560"/>
              <a:gd name="T48" fmla="*/ 2813 w 6574"/>
              <a:gd name="T49" fmla="*/ 3512 h 6560"/>
              <a:gd name="T50" fmla="*/ 3010 w 6574"/>
              <a:gd name="T51" fmla="*/ 3315 h 6560"/>
              <a:gd name="T52" fmla="*/ 2360 w 6574"/>
              <a:gd name="T53" fmla="*/ 2665 h 6560"/>
              <a:gd name="T54" fmla="*/ 2666 w 6574"/>
              <a:gd name="T55" fmla="*/ 2359 h 6560"/>
              <a:gd name="T56" fmla="*/ 3062 w 6574"/>
              <a:gd name="T57" fmla="*/ 2756 h 6560"/>
              <a:gd name="T58" fmla="*/ 3259 w 6574"/>
              <a:gd name="T59" fmla="*/ 2559 h 6560"/>
              <a:gd name="T60" fmla="*/ 2862 w 6574"/>
              <a:gd name="T61" fmla="*/ 2163 h 6560"/>
              <a:gd name="T62" fmla="*/ 3168 w 6574"/>
              <a:gd name="T63" fmla="*/ 1857 h 6560"/>
              <a:gd name="T64" fmla="*/ 3818 w 6574"/>
              <a:gd name="T65" fmla="*/ 2507 h 6560"/>
              <a:gd name="T66" fmla="*/ 4015 w 6574"/>
              <a:gd name="T67" fmla="*/ 2310 h 6560"/>
              <a:gd name="T68" fmla="*/ 3365 w 6574"/>
              <a:gd name="T69" fmla="*/ 1660 h 6560"/>
              <a:gd name="T70" fmla="*/ 3671 w 6574"/>
              <a:gd name="T71" fmla="*/ 1354 h 6560"/>
              <a:gd name="T72" fmla="*/ 4067 w 6574"/>
              <a:gd name="T73" fmla="*/ 1750 h 6560"/>
              <a:gd name="T74" fmla="*/ 4264 w 6574"/>
              <a:gd name="T75" fmla="*/ 1554 h 6560"/>
              <a:gd name="T76" fmla="*/ 3867 w 6574"/>
              <a:gd name="T77" fmla="*/ 1158 h 6560"/>
              <a:gd name="T78" fmla="*/ 4173 w 6574"/>
              <a:gd name="T79" fmla="*/ 852 h 6560"/>
              <a:gd name="T80" fmla="*/ 4823 w 6574"/>
              <a:gd name="T81" fmla="*/ 1502 h 6560"/>
              <a:gd name="T82" fmla="*/ 5020 w 6574"/>
              <a:gd name="T83" fmla="*/ 1305 h 6560"/>
              <a:gd name="T84" fmla="*/ 4370 w 6574"/>
              <a:gd name="T85" fmla="*/ 655 h 6560"/>
              <a:gd name="T86" fmla="*/ 4676 w 6574"/>
              <a:gd name="T87" fmla="*/ 349 h 6560"/>
              <a:gd name="T88" fmla="*/ 6211 w 6574"/>
              <a:gd name="T89" fmla="*/ 1884 h 6560"/>
              <a:gd name="T90" fmla="*/ 1884 w 6574"/>
              <a:gd name="T91" fmla="*/ 6210 h 6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574" h="6560">
                <a:moveTo>
                  <a:pt x="6505" y="1786"/>
                </a:moveTo>
                <a:lnTo>
                  <a:pt x="4774" y="54"/>
                </a:lnTo>
                <a:cubicBezTo>
                  <a:pt x="4720" y="0"/>
                  <a:pt x="4632" y="0"/>
                  <a:pt x="4577" y="54"/>
                </a:cubicBezTo>
                <a:lnTo>
                  <a:pt x="55" y="4577"/>
                </a:lnTo>
                <a:cubicBezTo>
                  <a:pt x="0" y="4631"/>
                  <a:pt x="0" y="4719"/>
                  <a:pt x="55" y="4773"/>
                </a:cubicBezTo>
                <a:lnTo>
                  <a:pt x="1786" y="6505"/>
                </a:lnTo>
                <a:cubicBezTo>
                  <a:pt x="1838" y="6560"/>
                  <a:pt x="1938" y="6558"/>
                  <a:pt x="1982" y="6505"/>
                </a:cubicBezTo>
                <a:lnTo>
                  <a:pt x="6505" y="1982"/>
                </a:lnTo>
                <a:cubicBezTo>
                  <a:pt x="6547" y="1953"/>
                  <a:pt x="6574" y="1854"/>
                  <a:pt x="6505" y="1786"/>
                </a:cubicBezTo>
                <a:close/>
                <a:moveTo>
                  <a:pt x="1884" y="6210"/>
                </a:moveTo>
                <a:lnTo>
                  <a:pt x="350" y="4675"/>
                </a:lnTo>
                <a:lnTo>
                  <a:pt x="655" y="4369"/>
                </a:lnTo>
                <a:lnTo>
                  <a:pt x="1052" y="4766"/>
                </a:lnTo>
                <a:lnTo>
                  <a:pt x="1248" y="4569"/>
                </a:lnTo>
                <a:lnTo>
                  <a:pt x="852" y="4173"/>
                </a:lnTo>
                <a:lnTo>
                  <a:pt x="1158" y="3867"/>
                </a:lnTo>
                <a:lnTo>
                  <a:pt x="1808" y="4517"/>
                </a:lnTo>
                <a:lnTo>
                  <a:pt x="2005" y="4320"/>
                </a:lnTo>
                <a:lnTo>
                  <a:pt x="1355" y="3670"/>
                </a:lnTo>
                <a:lnTo>
                  <a:pt x="1661" y="3364"/>
                </a:lnTo>
                <a:lnTo>
                  <a:pt x="2057" y="3761"/>
                </a:lnTo>
                <a:lnTo>
                  <a:pt x="2253" y="3564"/>
                </a:lnTo>
                <a:lnTo>
                  <a:pt x="1857" y="3168"/>
                </a:lnTo>
                <a:lnTo>
                  <a:pt x="2163" y="2862"/>
                </a:lnTo>
                <a:lnTo>
                  <a:pt x="2813" y="3512"/>
                </a:lnTo>
                <a:lnTo>
                  <a:pt x="3010" y="3315"/>
                </a:lnTo>
                <a:lnTo>
                  <a:pt x="2360" y="2665"/>
                </a:lnTo>
                <a:lnTo>
                  <a:pt x="2666" y="2359"/>
                </a:lnTo>
                <a:lnTo>
                  <a:pt x="3062" y="2756"/>
                </a:lnTo>
                <a:lnTo>
                  <a:pt x="3259" y="2559"/>
                </a:lnTo>
                <a:lnTo>
                  <a:pt x="2862" y="2163"/>
                </a:lnTo>
                <a:lnTo>
                  <a:pt x="3168" y="1857"/>
                </a:lnTo>
                <a:lnTo>
                  <a:pt x="3818" y="2507"/>
                </a:lnTo>
                <a:lnTo>
                  <a:pt x="4015" y="2310"/>
                </a:lnTo>
                <a:lnTo>
                  <a:pt x="3365" y="1660"/>
                </a:lnTo>
                <a:lnTo>
                  <a:pt x="3671" y="1354"/>
                </a:lnTo>
                <a:lnTo>
                  <a:pt x="4067" y="1750"/>
                </a:lnTo>
                <a:lnTo>
                  <a:pt x="4264" y="1554"/>
                </a:lnTo>
                <a:lnTo>
                  <a:pt x="3867" y="1158"/>
                </a:lnTo>
                <a:lnTo>
                  <a:pt x="4173" y="852"/>
                </a:lnTo>
                <a:lnTo>
                  <a:pt x="4823" y="1502"/>
                </a:lnTo>
                <a:lnTo>
                  <a:pt x="5020" y="1305"/>
                </a:lnTo>
                <a:lnTo>
                  <a:pt x="4370" y="655"/>
                </a:lnTo>
                <a:lnTo>
                  <a:pt x="4676" y="349"/>
                </a:lnTo>
                <a:lnTo>
                  <a:pt x="6211" y="1884"/>
                </a:lnTo>
                <a:lnTo>
                  <a:pt x="1884" y="62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B257E95A-F53B-4063-A9E1-44AA7162E40A}"/>
              </a:ext>
            </a:extLst>
          </p:cNvPr>
          <p:cNvGrpSpPr/>
          <p:nvPr/>
        </p:nvGrpSpPr>
        <p:grpSpPr>
          <a:xfrm rot="21231706">
            <a:off x="1887708" y="164635"/>
            <a:ext cx="10081576" cy="4688161"/>
            <a:chOff x="3581729" y="1730706"/>
            <a:chExt cx="4882296" cy="2940970"/>
          </a:xfrm>
        </p:grpSpPr>
        <p:sp>
          <p:nvSpPr>
            <p:cNvPr id="31" name="cloud-alone_17471">
              <a:extLst>
                <a:ext uri="{FF2B5EF4-FFF2-40B4-BE49-F238E27FC236}">
                  <a16:creationId xmlns:a16="http://schemas.microsoft.com/office/drawing/2014/main" id="{9BEF3728-06C3-42BB-B329-F736DCC3A8E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81729" y="1730706"/>
              <a:ext cx="4882296" cy="2940970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46" h="4656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solidFill>
              <a:srgbClr val="195B5A"/>
            </a:solidFill>
            <a:ln w="57150">
              <a:solidFill>
                <a:schemeClr val="bg1"/>
              </a:solidFill>
            </a:ln>
            <a:effectLst>
              <a:outerShdw blurRad="2032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32" name="cloud-alone_17471">
              <a:extLst>
                <a:ext uri="{FF2B5EF4-FFF2-40B4-BE49-F238E27FC236}">
                  <a16:creationId xmlns:a16="http://schemas.microsoft.com/office/drawing/2014/main" id="{D185A7D6-E50E-40EF-9E82-11FE87C95CF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92837" y="1867866"/>
              <a:ext cx="4677577" cy="2721647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46" h="4656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prstDash val="sysDot"/>
            </a:ln>
            <a:effectLst>
              <a:outerShdw blurRad="2032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</p:grpSp>
      <p:sp>
        <p:nvSpPr>
          <p:cNvPr id="36" name="paper-aeroplane-shape_18344">
            <a:extLst>
              <a:ext uri="{FF2B5EF4-FFF2-40B4-BE49-F238E27FC236}">
                <a16:creationId xmlns:a16="http://schemas.microsoft.com/office/drawing/2014/main" id="{25DFCC45-E1EB-43DB-AD53-059139F76D3A}"/>
              </a:ext>
            </a:extLst>
          </p:cNvPr>
          <p:cNvSpPr>
            <a:spLocks noChangeAspect="1"/>
          </p:cNvSpPr>
          <p:nvPr/>
        </p:nvSpPr>
        <p:spPr bwMode="auto">
          <a:xfrm>
            <a:off x="4547727" y="1717105"/>
            <a:ext cx="891147" cy="890222"/>
          </a:xfrm>
          <a:custGeom>
            <a:avLst/>
            <a:gdLst>
              <a:gd name="connsiteX0" fmla="*/ 307530 w 607181"/>
              <a:gd name="connsiteY0" fmla="*/ 454721 h 606551"/>
              <a:gd name="connsiteX1" fmla="*/ 302084 w 607181"/>
              <a:gd name="connsiteY1" fmla="*/ 460160 h 606551"/>
              <a:gd name="connsiteX2" fmla="*/ 294270 w 607181"/>
              <a:gd name="connsiteY2" fmla="*/ 466425 h 606551"/>
              <a:gd name="connsiteX3" fmla="*/ 307530 w 607181"/>
              <a:gd name="connsiteY3" fmla="*/ 493970 h 606551"/>
              <a:gd name="connsiteX4" fmla="*/ 233421 w 607181"/>
              <a:gd name="connsiteY4" fmla="*/ 419374 h 606551"/>
              <a:gd name="connsiteX5" fmla="*/ 260531 w 607181"/>
              <a:gd name="connsiteY5" fmla="*/ 432496 h 606551"/>
              <a:gd name="connsiteX6" fmla="*/ 266687 w 607181"/>
              <a:gd name="connsiteY6" fmla="*/ 424812 h 606551"/>
              <a:gd name="connsiteX7" fmla="*/ 272133 w 607181"/>
              <a:gd name="connsiteY7" fmla="*/ 419374 h 606551"/>
              <a:gd name="connsiteX8" fmla="*/ 387794 w 607181"/>
              <a:gd name="connsiteY8" fmla="*/ 374569 h 606551"/>
              <a:gd name="connsiteX9" fmla="*/ 341743 w 607181"/>
              <a:gd name="connsiteY9" fmla="*/ 420675 h 606551"/>
              <a:gd name="connsiteX10" fmla="*/ 380573 w 607181"/>
              <a:gd name="connsiteY10" fmla="*/ 501418 h 606551"/>
              <a:gd name="connsiteX11" fmla="*/ 387794 w 607181"/>
              <a:gd name="connsiteY11" fmla="*/ 495270 h 606551"/>
              <a:gd name="connsiteX12" fmla="*/ 26305 w 607181"/>
              <a:gd name="connsiteY12" fmla="*/ 370560 h 606551"/>
              <a:gd name="connsiteX13" fmla="*/ 32580 w 607181"/>
              <a:gd name="connsiteY13" fmla="*/ 496832 h 606551"/>
              <a:gd name="connsiteX14" fmla="*/ 102197 w 607181"/>
              <a:gd name="connsiteY14" fmla="*/ 516340 h 606551"/>
              <a:gd name="connsiteX15" fmla="*/ 26305 w 607181"/>
              <a:gd name="connsiteY15" fmla="*/ 370560 h 606551"/>
              <a:gd name="connsiteX16" fmla="*/ 228922 w 607181"/>
              <a:gd name="connsiteY16" fmla="*/ 336976 h 606551"/>
              <a:gd name="connsiteX17" fmla="*/ 222529 w 607181"/>
              <a:gd name="connsiteY17" fmla="*/ 343360 h 606551"/>
              <a:gd name="connsiteX18" fmla="*/ 307174 w 607181"/>
              <a:gd name="connsiteY18" fmla="*/ 384381 h 606551"/>
              <a:gd name="connsiteX19" fmla="*/ 354647 w 607181"/>
              <a:gd name="connsiteY19" fmla="*/ 336976 h 606551"/>
              <a:gd name="connsiteX20" fmla="*/ 435148 w 607181"/>
              <a:gd name="connsiteY20" fmla="*/ 279640 h 606551"/>
              <a:gd name="connsiteX21" fmla="*/ 426388 w 607181"/>
              <a:gd name="connsiteY21" fmla="*/ 283186 h 606551"/>
              <a:gd name="connsiteX22" fmla="*/ 275566 w 607181"/>
              <a:gd name="connsiteY22" fmla="*/ 433797 h 606551"/>
              <a:gd name="connsiteX23" fmla="*/ 265266 w 607181"/>
              <a:gd name="connsiteY23" fmla="*/ 454603 h 606551"/>
              <a:gd name="connsiteX24" fmla="*/ 266687 w 607181"/>
              <a:gd name="connsiteY24" fmla="*/ 459568 h 606551"/>
              <a:gd name="connsiteX25" fmla="*/ 271422 w 607181"/>
              <a:gd name="connsiteY25" fmla="*/ 461696 h 606551"/>
              <a:gd name="connsiteX26" fmla="*/ 272251 w 607181"/>
              <a:gd name="connsiteY26" fmla="*/ 461578 h 606551"/>
              <a:gd name="connsiteX27" fmla="*/ 293205 w 607181"/>
              <a:gd name="connsiteY27" fmla="*/ 451293 h 606551"/>
              <a:gd name="connsiteX28" fmla="*/ 309424 w 607181"/>
              <a:gd name="connsiteY28" fmla="*/ 435097 h 606551"/>
              <a:gd name="connsiteX29" fmla="*/ 443909 w 607181"/>
              <a:gd name="connsiteY29" fmla="*/ 300801 h 606551"/>
              <a:gd name="connsiteX30" fmla="*/ 447578 w 607181"/>
              <a:gd name="connsiteY30" fmla="*/ 291934 h 606551"/>
              <a:gd name="connsiteX31" fmla="*/ 443909 w 607181"/>
              <a:gd name="connsiteY31" fmla="*/ 283186 h 606551"/>
              <a:gd name="connsiteX32" fmla="*/ 435148 w 607181"/>
              <a:gd name="connsiteY32" fmla="*/ 279640 h 606551"/>
              <a:gd name="connsiteX33" fmla="*/ 435148 w 607181"/>
              <a:gd name="connsiteY33" fmla="*/ 266990 h 606551"/>
              <a:gd name="connsiteX34" fmla="*/ 452787 w 607181"/>
              <a:gd name="connsiteY34" fmla="*/ 274320 h 606551"/>
              <a:gd name="connsiteX35" fmla="*/ 460127 w 607181"/>
              <a:gd name="connsiteY35" fmla="*/ 291934 h 606551"/>
              <a:gd name="connsiteX36" fmla="*/ 452787 w 607181"/>
              <a:gd name="connsiteY36" fmla="*/ 309667 h 606551"/>
              <a:gd name="connsiteX37" fmla="*/ 400461 w 607181"/>
              <a:gd name="connsiteY37" fmla="*/ 361920 h 606551"/>
              <a:gd name="connsiteX38" fmla="*/ 400461 w 607181"/>
              <a:gd name="connsiteY38" fmla="*/ 399986 h 606551"/>
              <a:gd name="connsiteX39" fmla="*/ 411116 w 607181"/>
              <a:gd name="connsiteY39" fmla="*/ 389465 h 606551"/>
              <a:gd name="connsiteX40" fmla="*/ 419995 w 607181"/>
              <a:gd name="connsiteY40" fmla="*/ 389465 h 606551"/>
              <a:gd name="connsiteX41" fmla="*/ 419995 w 607181"/>
              <a:gd name="connsiteY41" fmla="*/ 398331 h 606551"/>
              <a:gd name="connsiteX42" fmla="*/ 400461 w 607181"/>
              <a:gd name="connsiteY42" fmla="*/ 417837 h 606551"/>
              <a:gd name="connsiteX43" fmla="*/ 400461 w 607181"/>
              <a:gd name="connsiteY43" fmla="*/ 498226 h 606551"/>
              <a:gd name="connsiteX44" fmla="*/ 398212 w 607181"/>
              <a:gd name="connsiteY44" fmla="*/ 503073 h 606551"/>
              <a:gd name="connsiteX45" fmla="*/ 382467 w 607181"/>
              <a:gd name="connsiteY45" fmla="*/ 516313 h 606551"/>
              <a:gd name="connsiteX46" fmla="*/ 378323 w 607181"/>
              <a:gd name="connsiteY46" fmla="*/ 517850 h 606551"/>
              <a:gd name="connsiteX47" fmla="*/ 377021 w 607181"/>
              <a:gd name="connsiteY47" fmla="*/ 517614 h 606551"/>
              <a:gd name="connsiteX48" fmla="*/ 372641 w 607181"/>
              <a:gd name="connsiteY48" fmla="*/ 514185 h 606551"/>
              <a:gd name="connsiteX49" fmla="*/ 332272 w 607181"/>
              <a:gd name="connsiteY49" fmla="*/ 430132 h 606551"/>
              <a:gd name="connsiteX50" fmla="*/ 320197 w 607181"/>
              <a:gd name="connsiteY50" fmla="*/ 442072 h 606551"/>
              <a:gd name="connsiteX51" fmla="*/ 320197 w 607181"/>
              <a:gd name="connsiteY51" fmla="*/ 498226 h 606551"/>
              <a:gd name="connsiteX52" fmla="*/ 317947 w 607181"/>
              <a:gd name="connsiteY52" fmla="*/ 503073 h 606551"/>
              <a:gd name="connsiteX53" fmla="*/ 309897 w 607181"/>
              <a:gd name="connsiteY53" fmla="*/ 509811 h 606551"/>
              <a:gd name="connsiteX54" fmla="*/ 305872 w 607181"/>
              <a:gd name="connsiteY54" fmla="*/ 511348 h 606551"/>
              <a:gd name="connsiteX55" fmla="*/ 304570 w 607181"/>
              <a:gd name="connsiteY55" fmla="*/ 511112 h 606551"/>
              <a:gd name="connsiteX56" fmla="*/ 300190 w 607181"/>
              <a:gd name="connsiteY56" fmla="*/ 507683 h 606551"/>
              <a:gd name="connsiteX57" fmla="*/ 283024 w 607181"/>
              <a:gd name="connsiteY57" fmla="*/ 471981 h 606551"/>
              <a:gd name="connsiteX58" fmla="*/ 273908 w 607181"/>
              <a:gd name="connsiteY58" fmla="*/ 474109 h 606551"/>
              <a:gd name="connsiteX59" fmla="*/ 271422 w 607181"/>
              <a:gd name="connsiteY59" fmla="*/ 474228 h 606551"/>
              <a:gd name="connsiteX60" fmla="*/ 257216 w 607181"/>
              <a:gd name="connsiteY60" fmla="*/ 467844 h 606551"/>
              <a:gd name="connsiteX61" fmla="*/ 252717 w 607181"/>
              <a:gd name="connsiteY61" fmla="*/ 452948 h 606551"/>
              <a:gd name="connsiteX62" fmla="*/ 254967 w 607181"/>
              <a:gd name="connsiteY62" fmla="*/ 443845 h 606551"/>
              <a:gd name="connsiteX63" fmla="*/ 218386 w 607181"/>
              <a:gd name="connsiteY63" fmla="*/ 426113 h 606551"/>
              <a:gd name="connsiteX64" fmla="*/ 214953 w 607181"/>
              <a:gd name="connsiteY64" fmla="*/ 421502 h 606551"/>
              <a:gd name="connsiteX65" fmla="*/ 216729 w 607181"/>
              <a:gd name="connsiteY65" fmla="*/ 415946 h 606551"/>
              <a:gd name="connsiteX66" fmla="*/ 224068 w 607181"/>
              <a:gd name="connsiteY66" fmla="*/ 408616 h 606551"/>
              <a:gd name="connsiteX67" fmla="*/ 228567 w 607181"/>
              <a:gd name="connsiteY67" fmla="*/ 406725 h 606551"/>
              <a:gd name="connsiteX68" fmla="*/ 284800 w 607181"/>
              <a:gd name="connsiteY68" fmla="*/ 406725 h 606551"/>
              <a:gd name="connsiteX69" fmla="*/ 297704 w 607181"/>
              <a:gd name="connsiteY69" fmla="*/ 393839 h 606551"/>
              <a:gd name="connsiteX70" fmla="*/ 209034 w 607181"/>
              <a:gd name="connsiteY70" fmla="*/ 350807 h 606551"/>
              <a:gd name="connsiteX71" fmla="*/ 205600 w 607181"/>
              <a:gd name="connsiteY71" fmla="*/ 346197 h 606551"/>
              <a:gd name="connsiteX72" fmla="*/ 207376 w 607181"/>
              <a:gd name="connsiteY72" fmla="*/ 340759 h 606551"/>
              <a:gd name="connsiteX73" fmla="*/ 221819 w 607181"/>
              <a:gd name="connsiteY73" fmla="*/ 326218 h 606551"/>
              <a:gd name="connsiteX74" fmla="*/ 226318 w 607181"/>
              <a:gd name="connsiteY74" fmla="*/ 324326 h 606551"/>
              <a:gd name="connsiteX75" fmla="*/ 307648 w 607181"/>
              <a:gd name="connsiteY75" fmla="*/ 324326 h 606551"/>
              <a:gd name="connsiteX76" fmla="*/ 326708 w 607181"/>
              <a:gd name="connsiteY76" fmla="*/ 305293 h 606551"/>
              <a:gd name="connsiteX77" fmla="*/ 335705 w 607181"/>
              <a:gd name="connsiteY77" fmla="*/ 305293 h 606551"/>
              <a:gd name="connsiteX78" fmla="*/ 335705 w 607181"/>
              <a:gd name="connsiteY78" fmla="*/ 314159 h 606551"/>
              <a:gd name="connsiteX79" fmla="*/ 325524 w 607181"/>
              <a:gd name="connsiteY79" fmla="*/ 324326 h 606551"/>
              <a:gd name="connsiteX80" fmla="*/ 367314 w 607181"/>
              <a:gd name="connsiteY80" fmla="*/ 324326 h 606551"/>
              <a:gd name="connsiteX81" fmla="*/ 417390 w 607181"/>
              <a:gd name="connsiteY81" fmla="*/ 274320 h 606551"/>
              <a:gd name="connsiteX82" fmla="*/ 435148 w 607181"/>
              <a:gd name="connsiteY82" fmla="*/ 266990 h 606551"/>
              <a:gd name="connsiteX83" fmla="*/ 314010 w 607181"/>
              <a:gd name="connsiteY83" fmla="*/ 33243 h 606551"/>
              <a:gd name="connsiteX84" fmla="*/ 115458 w 607181"/>
              <a:gd name="connsiteY84" fmla="*/ 115415 h 606551"/>
              <a:gd name="connsiteX85" fmla="*/ 115458 w 607181"/>
              <a:gd name="connsiteY85" fmla="*/ 511847 h 606551"/>
              <a:gd name="connsiteX86" fmla="*/ 117944 w 607181"/>
              <a:gd name="connsiteY86" fmla="*/ 514212 h 606551"/>
              <a:gd name="connsiteX87" fmla="*/ 223081 w 607181"/>
              <a:gd name="connsiteY87" fmla="*/ 473540 h 606551"/>
              <a:gd name="connsiteX88" fmla="*/ 231724 w 607181"/>
              <a:gd name="connsiteY88" fmla="*/ 475905 h 606551"/>
              <a:gd name="connsiteX89" fmla="*/ 229356 w 607181"/>
              <a:gd name="connsiteY89" fmla="*/ 484417 h 606551"/>
              <a:gd name="connsiteX90" fmla="*/ 129429 w 607181"/>
              <a:gd name="connsiteY90" fmla="*/ 524853 h 606551"/>
              <a:gd name="connsiteX91" fmla="*/ 314010 w 607181"/>
              <a:gd name="connsiteY91" fmla="*/ 593900 h 606551"/>
              <a:gd name="connsiteX92" fmla="*/ 512443 w 607181"/>
              <a:gd name="connsiteY92" fmla="*/ 511847 h 606551"/>
              <a:gd name="connsiteX93" fmla="*/ 525467 w 607181"/>
              <a:gd name="connsiteY93" fmla="*/ 129248 h 606551"/>
              <a:gd name="connsiteX94" fmla="*/ 480239 w 607181"/>
              <a:gd name="connsiteY94" fmla="*/ 237430 h 606551"/>
              <a:gd name="connsiteX95" fmla="*/ 474793 w 607181"/>
              <a:gd name="connsiteY95" fmla="*/ 240504 h 606551"/>
              <a:gd name="connsiteX96" fmla="*/ 471596 w 607181"/>
              <a:gd name="connsiteY96" fmla="*/ 239677 h 606551"/>
              <a:gd name="connsiteX97" fmla="*/ 469346 w 607181"/>
              <a:gd name="connsiteY97" fmla="*/ 231046 h 606551"/>
              <a:gd name="connsiteX98" fmla="*/ 514929 w 607181"/>
              <a:gd name="connsiteY98" fmla="*/ 117779 h 606551"/>
              <a:gd name="connsiteX99" fmla="*/ 512443 w 607181"/>
              <a:gd name="connsiteY99" fmla="*/ 115415 h 606551"/>
              <a:gd name="connsiteX100" fmla="*/ 314010 w 607181"/>
              <a:gd name="connsiteY100" fmla="*/ 33243 h 606551"/>
              <a:gd name="connsiteX101" fmla="*/ 446555 w 607181"/>
              <a:gd name="connsiteY101" fmla="*/ 12833 h 606551"/>
              <a:gd name="connsiteX102" fmla="*/ 371432 w 607181"/>
              <a:gd name="connsiteY102" fmla="*/ 26268 h 606551"/>
              <a:gd name="connsiteX103" fmla="*/ 516942 w 607181"/>
              <a:gd name="connsiteY103" fmla="*/ 102173 h 606551"/>
              <a:gd name="connsiteX104" fmla="*/ 497525 w 607181"/>
              <a:gd name="connsiteY104" fmla="*/ 32652 h 606551"/>
              <a:gd name="connsiteX105" fmla="*/ 446555 w 607181"/>
              <a:gd name="connsiteY105" fmla="*/ 12833 h 606551"/>
              <a:gd name="connsiteX106" fmla="*/ 438090 w 607181"/>
              <a:gd name="connsiteY106" fmla="*/ 20 h 606551"/>
              <a:gd name="connsiteX107" fmla="*/ 506405 w 607181"/>
              <a:gd name="connsiteY107" fmla="*/ 23667 h 606551"/>
              <a:gd name="connsiteX108" fmla="*/ 528308 w 607181"/>
              <a:gd name="connsiteY108" fmla="*/ 113641 h 606551"/>
              <a:gd name="connsiteX109" fmla="*/ 521441 w 607181"/>
              <a:gd name="connsiteY109" fmla="*/ 520715 h 606551"/>
              <a:gd name="connsiteX110" fmla="*/ 314010 w 607181"/>
              <a:gd name="connsiteY110" fmla="*/ 606551 h 606551"/>
              <a:gd name="connsiteX111" fmla="*/ 113682 w 607181"/>
              <a:gd name="connsiteY111" fmla="*/ 527690 h 606551"/>
              <a:gd name="connsiteX112" fmla="*/ 89884 w 607181"/>
              <a:gd name="connsiteY112" fmla="*/ 529464 h 606551"/>
              <a:gd name="connsiteX113" fmla="*/ 23700 w 607181"/>
              <a:gd name="connsiteY113" fmla="*/ 505817 h 606551"/>
              <a:gd name="connsiteX114" fmla="*/ 21 w 607181"/>
              <a:gd name="connsiteY114" fmla="*/ 437597 h 606551"/>
              <a:gd name="connsiteX115" fmla="*/ 22516 w 607181"/>
              <a:gd name="connsiteY115" fmla="*/ 345613 h 606551"/>
              <a:gd name="connsiteX116" fmla="*/ 106578 w 607181"/>
              <a:gd name="connsiteY116" fmla="*/ 106429 h 606551"/>
              <a:gd name="connsiteX117" fmla="*/ 314010 w 607181"/>
              <a:gd name="connsiteY117" fmla="*/ 20711 h 606551"/>
              <a:gd name="connsiteX118" fmla="*/ 346450 w 607181"/>
              <a:gd name="connsiteY118" fmla="*/ 22484 h 606551"/>
              <a:gd name="connsiteX119" fmla="*/ 438090 w 607181"/>
              <a:gd name="connsiteY119" fmla="*/ 20 h 60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07181" h="606551">
                <a:moveTo>
                  <a:pt x="307530" y="454721"/>
                </a:moveTo>
                <a:lnTo>
                  <a:pt x="302084" y="460160"/>
                </a:lnTo>
                <a:cubicBezTo>
                  <a:pt x="299716" y="462524"/>
                  <a:pt x="297112" y="464652"/>
                  <a:pt x="294270" y="466425"/>
                </a:cubicBezTo>
                <a:lnTo>
                  <a:pt x="307530" y="493970"/>
                </a:lnTo>
                <a:close/>
                <a:moveTo>
                  <a:pt x="233421" y="419374"/>
                </a:moveTo>
                <a:lnTo>
                  <a:pt x="260531" y="432496"/>
                </a:lnTo>
                <a:cubicBezTo>
                  <a:pt x="262307" y="429777"/>
                  <a:pt x="264319" y="427177"/>
                  <a:pt x="266687" y="424812"/>
                </a:cubicBezTo>
                <a:lnTo>
                  <a:pt x="272133" y="419374"/>
                </a:lnTo>
                <a:close/>
                <a:moveTo>
                  <a:pt x="387794" y="374569"/>
                </a:moveTo>
                <a:lnTo>
                  <a:pt x="341743" y="420675"/>
                </a:lnTo>
                <a:lnTo>
                  <a:pt x="380573" y="501418"/>
                </a:lnTo>
                <a:lnTo>
                  <a:pt x="387794" y="495270"/>
                </a:lnTo>
                <a:close/>
                <a:moveTo>
                  <a:pt x="26305" y="370560"/>
                </a:moveTo>
                <a:cubicBezTo>
                  <a:pt x="6296" y="427193"/>
                  <a:pt x="8309" y="472594"/>
                  <a:pt x="32580" y="496832"/>
                </a:cubicBezTo>
                <a:cubicBezTo>
                  <a:pt x="47972" y="512202"/>
                  <a:pt x="71888" y="518823"/>
                  <a:pt x="102197" y="516340"/>
                </a:cubicBezTo>
                <a:cubicBezTo>
                  <a:pt x="62061" y="474486"/>
                  <a:pt x="36842" y="423764"/>
                  <a:pt x="26305" y="370560"/>
                </a:cubicBezTo>
                <a:close/>
                <a:moveTo>
                  <a:pt x="228922" y="336976"/>
                </a:moveTo>
                <a:lnTo>
                  <a:pt x="222529" y="343360"/>
                </a:lnTo>
                <a:lnTo>
                  <a:pt x="307174" y="384381"/>
                </a:lnTo>
                <a:lnTo>
                  <a:pt x="354647" y="336976"/>
                </a:lnTo>
                <a:close/>
                <a:moveTo>
                  <a:pt x="435148" y="279640"/>
                </a:moveTo>
                <a:cubicBezTo>
                  <a:pt x="431833" y="279640"/>
                  <a:pt x="428637" y="280822"/>
                  <a:pt x="426388" y="283186"/>
                </a:cubicBezTo>
                <a:lnTo>
                  <a:pt x="275566" y="433797"/>
                </a:lnTo>
                <a:cubicBezTo>
                  <a:pt x="270002" y="439353"/>
                  <a:pt x="266332" y="446801"/>
                  <a:pt x="265266" y="454603"/>
                </a:cubicBezTo>
                <a:cubicBezTo>
                  <a:pt x="265029" y="456377"/>
                  <a:pt x="265503" y="458150"/>
                  <a:pt x="266687" y="459568"/>
                </a:cubicBezTo>
                <a:cubicBezTo>
                  <a:pt x="267871" y="460869"/>
                  <a:pt x="269646" y="461696"/>
                  <a:pt x="271422" y="461696"/>
                </a:cubicBezTo>
                <a:cubicBezTo>
                  <a:pt x="271659" y="461696"/>
                  <a:pt x="272014" y="461696"/>
                  <a:pt x="272251" y="461578"/>
                </a:cubicBezTo>
                <a:cubicBezTo>
                  <a:pt x="280064" y="460514"/>
                  <a:pt x="287523" y="456849"/>
                  <a:pt x="293205" y="451293"/>
                </a:cubicBezTo>
                <a:lnTo>
                  <a:pt x="309424" y="435097"/>
                </a:lnTo>
                <a:lnTo>
                  <a:pt x="443909" y="300801"/>
                </a:lnTo>
                <a:cubicBezTo>
                  <a:pt x="446276" y="298436"/>
                  <a:pt x="447578" y="295245"/>
                  <a:pt x="447578" y="291934"/>
                </a:cubicBezTo>
                <a:cubicBezTo>
                  <a:pt x="447578" y="288624"/>
                  <a:pt x="446276" y="285551"/>
                  <a:pt x="443909" y="283186"/>
                </a:cubicBezTo>
                <a:cubicBezTo>
                  <a:pt x="441541" y="280822"/>
                  <a:pt x="438463" y="279640"/>
                  <a:pt x="435148" y="279640"/>
                </a:cubicBezTo>
                <a:close/>
                <a:moveTo>
                  <a:pt x="435148" y="266990"/>
                </a:moveTo>
                <a:cubicBezTo>
                  <a:pt x="441778" y="266990"/>
                  <a:pt x="448052" y="269591"/>
                  <a:pt x="452787" y="274320"/>
                </a:cubicBezTo>
                <a:cubicBezTo>
                  <a:pt x="457523" y="279049"/>
                  <a:pt x="460127" y="285314"/>
                  <a:pt x="460127" y="291934"/>
                </a:cubicBezTo>
                <a:cubicBezTo>
                  <a:pt x="460127" y="298673"/>
                  <a:pt x="457523" y="304938"/>
                  <a:pt x="452787" y="309667"/>
                </a:cubicBezTo>
                <a:lnTo>
                  <a:pt x="400461" y="361920"/>
                </a:lnTo>
                <a:lnTo>
                  <a:pt x="400461" y="399986"/>
                </a:lnTo>
                <a:lnTo>
                  <a:pt x="411116" y="389465"/>
                </a:lnTo>
                <a:cubicBezTo>
                  <a:pt x="413484" y="386982"/>
                  <a:pt x="417509" y="386982"/>
                  <a:pt x="419995" y="389465"/>
                </a:cubicBezTo>
                <a:cubicBezTo>
                  <a:pt x="422481" y="391947"/>
                  <a:pt x="422481" y="395967"/>
                  <a:pt x="419995" y="398331"/>
                </a:cubicBezTo>
                <a:lnTo>
                  <a:pt x="400461" y="417837"/>
                </a:lnTo>
                <a:lnTo>
                  <a:pt x="400461" y="498226"/>
                </a:lnTo>
                <a:cubicBezTo>
                  <a:pt x="400461" y="500117"/>
                  <a:pt x="399633" y="501891"/>
                  <a:pt x="398212" y="503073"/>
                </a:cubicBezTo>
                <a:lnTo>
                  <a:pt x="382467" y="516313"/>
                </a:lnTo>
                <a:cubicBezTo>
                  <a:pt x="381283" y="517259"/>
                  <a:pt x="379862" y="517850"/>
                  <a:pt x="378323" y="517850"/>
                </a:cubicBezTo>
                <a:cubicBezTo>
                  <a:pt x="377968" y="517850"/>
                  <a:pt x="377495" y="517732"/>
                  <a:pt x="377021" y="517614"/>
                </a:cubicBezTo>
                <a:cubicBezTo>
                  <a:pt x="375127" y="517259"/>
                  <a:pt x="373470" y="515959"/>
                  <a:pt x="372641" y="514185"/>
                </a:cubicBezTo>
                <a:lnTo>
                  <a:pt x="332272" y="430132"/>
                </a:lnTo>
                <a:lnTo>
                  <a:pt x="320197" y="442072"/>
                </a:lnTo>
                <a:lnTo>
                  <a:pt x="320197" y="498226"/>
                </a:lnTo>
                <a:cubicBezTo>
                  <a:pt x="320197" y="500117"/>
                  <a:pt x="319368" y="501891"/>
                  <a:pt x="317947" y="503073"/>
                </a:cubicBezTo>
                <a:lnTo>
                  <a:pt x="309897" y="509811"/>
                </a:lnTo>
                <a:cubicBezTo>
                  <a:pt x="308713" y="510757"/>
                  <a:pt x="307293" y="511348"/>
                  <a:pt x="305872" y="511348"/>
                </a:cubicBezTo>
                <a:cubicBezTo>
                  <a:pt x="305399" y="511348"/>
                  <a:pt x="304925" y="511230"/>
                  <a:pt x="304570" y="511112"/>
                </a:cubicBezTo>
                <a:cubicBezTo>
                  <a:pt x="302557" y="510757"/>
                  <a:pt x="301018" y="509457"/>
                  <a:pt x="300190" y="507683"/>
                </a:cubicBezTo>
                <a:lnTo>
                  <a:pt x="283024" y="471981"/>
                </a:lnTo>
                <a:cubicBezTo>
                  <a:pt x="280064" y="472927"/>
                  <a:pt x="276986" y="473755"/>
                  <a:pt x="273908" y="474109"/>
                </a:cubicBezTo>
                <a:cubicBezTo>
                  <a:pt x="273080" y="474228"/>
                  <a:pt x="272251" y="474228"/>
                  <a:pt x="271422" y="474228"/>
                </a:cubicBezTo>
                <a:cubicBezTo>
                  <a:pt x="265977" y="474228"/>
                  <a:pt x="260768" y="471981"/>
                  <a:pt x="257216" y="467844"/>
                </a:cubicBezTo>
                <a:cubicBezTo>
                  <a:pt x="253665" y="463824"/>
                  <a:pt x="252007" y="458386"/>
                  <a:pt x="252717" y="452948"/>
                </a:cubicBezTo>
                <a:cubicBezTo>
                  <a:pt x="253191" y="449875"/>
                  <a:pt x="253901" y="446801"/>
                  <a:pt x="254967" y="443845"/>
                </a:cubicBezTo>
                <a:lnTo>
                  <a:pt x="218386" y="426113"/>
                </a:lnTo>
                <a:cubicBezTo>
                  <a:pt x="216610" y="425167"/>
                  <a:pt x="215308" y="423512"/>
                  <a:pt x="214953" y="421502"/>
                </a:cubicBezTo>
                <a:cubicBezTo>
                  <a:pt x="214598" y="419492"/>
                  <a:pt x="215308" y="417364"/>
                  <a:pt x="216729" y="415946"/>
                </a:cubicBezTo>
                <a:lnTo>
                  <a:pt x="224068" y="408616"/>
                </a:lnTo>
                <a:cubicBezTo>
                  <a:pt x="225252" y="407434"/>
                  <a:pt x="226910" y="406725"/>
                  <a:pt x="228567" y="406725"/>
                </a:cubicBezTo>
                <a:lnTo>
                  <a:pt x="284800" y="406725"/>
                </a:lnTo>
                <a:lnTo>
                  <a:pt x="297704" y="393839"/>
                </a:lnTo>
                <a:lnTo>
                  <a:pt x="209034" y="350807"/>
                </a:lnTo>
                <a:cubicBezTo>
                  <a:pt x="207258" y="349980"/>
                  <a:pt x="205956" y="348206"/>
                  <a:pt x="205600" y="346197"/>
                </a:cubicBezTo>
                <a:cubicBezTo>
                  <a:pt x="205245" y="344187"/>
                  <a:pt x="205837" y="342177"/>
                  <a:pt x="207376" y="340759"/>
                </a:cubicBezTo>
                <a:lnTo>
                  <a:pt x="221819" y="326218"/>
                </a:lnTo>
                <a:cubicBezTo>
                  <a:pt x="223003" y="325036"/>
                  <a:pt x="224660" y="324326"/>
                  <a:pt x="226318" y="324326"/>
                </a:cubicBezTo>
                <a:lnTo>
                  <a:pt x="307648" y="324326"/>
                </a:lnTo>
                <a:lnTo>
                  <a:pt x="326708" y="305293"/>
                </a:lnTo>
                <a:cubicBezTo>
                  <a:pt x="329194" y="302811"/>
                  <a:pt x="333219" y="302811"/>
                  <a:pt x="335705" y="305293"/>
                </a:cubicBezTo>
                <a:cubicBezTo>
                  <a:pt x="338191" y="307776"/>
                  <a:pt x="338191" y="311795"/>
                  <a:pt x="335705" y="314159"/>
                </a:cubicBezTo>
                <a:lnTo>
                  <a:pt x="325524" y="324326"/>
                </a:lnTo>
                <a:lnTo>
                  <a:pt x="367314" y="324326"/>
                </a:lnTo>
                <a:lnTo>
                  <a:pt x="417390" y="274320"/>
                </a:lnTo>
                <a:cubicBezTo>
                  <a:pt x="422126" y="269591"/>
                  <a:pt x="428400" y="266990"/>
                  <a:pt x="435148" y="266990"/>
                </a:cubicBezTo>
                <a:close/>
                <a:moveTo>
                  <a:pt x="314010" y="33243"/>
                </a:moveTo>
                <a:cubicBezTo>
                  <a:pt x="239064" y="33243"/>
                  <a:pt x="168500" y="62447"/>
                  <a:pt x="115458" y="115415"/>
                </a:cubicBezTo>
                <a:cubicBezTo>
                  <a:pt x="6059" y="224661"/>
                  <a:pt x="6059" y="402482"/>
                  <a:pt x="115458" y="511847"/>
                </a:cubicBezTo>
                <a:cubicBezTo>
                  <a:pt x="116287" y="512675"/>
                  <a:pt x="117115" y="513384"/>
                  <a:pt x="117944" y="514212"/>
                </a:cubicBezTo>
                <a:cubicBezTo>
                  <a:pt x="149201" y="508773"/>
                  <a:pt x="185549" y="494704"/>
                  <a:pt x="223081" y="473540"/>
                </a:cubicBezTo>
                <a:cubicBezTo>
                  <a:pt x="226159" y="471767"/>
                  <a:pt x="230066" y="472831"/>
                  <a:pt x="231724" y="475905"/>
                </a:cubicBezTo>
                <a:cubicBezTo>
                  <a:pt x="233500" y="478860"/>
                  <a:pt x="232434" y="482762"/>
                  <a:pt x="229356" y="484417"/>
                </a:cubicBezTo>
                <a:cubicBezTo>
                  <a:pt x="194073" y="504399"/>
                  <a:pt x="159857" y="518114"/>
                  <a:pt x="129429" y="524853"/>
                </a:cubicBezTo>
                <a:cubicBezTo>
                  <a:pt x="180576" y="569545"/>
                  <a:pt x="245458" y="593900"/>
                  <a:pt x="314010" y="593900"/>
                </a:cubicBezTo>
                <a:cubicBezTo>
                  <a:pt x="388955" y="593900"/>
                  <a:pt x="459520" y="564815"/>
                  <a:pt x="512443" y="511847"/>
                </a:cubicBezTo>
                <a:cubicBezTo>
                  <a:pt x="617461" y="407094"/>
                  <a:pt x="621723" y="239322"/>
                  <a:pt x="525467" y="129248"/>
                </a:cubicBezTo>
                <a:cubicBezTo>
                  <a:pt x="518244" y="162116"/>
                  <a:pt x="502853" y="199241"/>
                  <a:pt x="480239" y="237430"/>
                </a:cubicBezTo>
                <a:cubicBezTo>
                  <a:pt x="479055" y="239440"/>
                  <a:pt x="476924" y="240504"/>
                  <a:pt x="474793" y="240504"/>
                </a:cubicBezTo>
                <a:cubicBezTo>
                  <a:pt x="473727" y="240504"/>
                  <a:pt x="472662" y="240268"/>
                  <a:pt x="471596" y="239677"/>
                </a:cubicBezTo>
                <a:cubicBezTo>
                  <a:pt x="468636" y="237903"/>
                  <a:pt x="467571" y="234002"/>
                  <a:pt x="469346" y="231046"/>
                </a:cubicBezTo>
                <a:cubicBezTo>
                  <a:pt x="493381" y="190492"/>
                  <a:pt x="509009" y="151357"/>
                  <a:pt x="514929" y="117779"/>
                </a:cubicBezTo>
                <a:cubicBezTo>
                  <a:pt x="514101" y="116952"/>
                  <a:pt x="513272" y="116242"/>
                  <a:pt x="512443" y="115415"/>
                </a:cubicBezTo>
                <a:cubicBezTo>
                  <a:pt x="459520" y="62447"/>
                  <a:pt x="388955" y="33243"/>
                  <a:pt x="314010" y="33243"/>
                </a:cubicBezTo>
                <a:close/>
                <a:moveTo>
                  <a:pt x="446555" y="12833"/>
                </a:moveTo>
                <a:cubicBezTo>
                  <a:pt x="425125" y="11784"/>
                  <a:pt x="399670" y="16277"/>
                  <a:pt x="371432" y="26268"/>
                </a:cubicBezTo>
                <a:cubicBezTo>
                  <a:pt x="425895" y="37027"/>
                  <a:pt x="476095" y="63038"/>
                  <a:pt x="516942" y="102173"/>
                </a:cubicBezTo>
                <a:cubicBezTo>
                  <a:pt x="519547" y="71905"/>
                  <a:pt x="512917" y="48022"/>
                  <a:pt x="497525" y="32652"/>
                </a:cubicBezTo>
                <a:cubicBezTo>
                  <a:pt x="485389" y="20474"/>
                  <a:pt x="467985" y="13883"/>
                  <a:pt x="446555" y="12833"/>
                </a:cubicBezTo>
                <a:close/>
                <a:moveTo>
                  <a:pt x="438090" y="20"/>
                </a:moveTo>
                <a:cubicBezTo>
                  <a:pt x="467334" y="-453"/>
                  <a:pt x="490303" y="7587"/>
                  <a:pt x="506405" y="23667"/>
                </a:cubicBezTo>
                <a:cubicBezTo>
                  <a:pt x="526414" y="43648"/>
                  <a:pt x="533873" y="74625"/>
                  <a:pt x="528308" y="113641"/>
                </a:cubicBezTo>
                <a:cubicBezTo>
                  <a:pt x="635694" y="228327"/>
                  <a:pt x="633445" y="408867"/>
                  <a:pt x="521441" y="520715"/>
                </a:cubicBezTo>
                <a:cubicBezTo>
                  <a:pt x="466031" y="576047"/>
                  <a:pt x="392388" y="606551"/>
                  <a:pt x="314010" y="606551"/>
                </a:cubicBezTo>
                <a:cubicBezTo>
                  <a:pt x="238946" y="606551"/>
                  <a:pt x="168263" y="578648"/>
                  <a:pt x="113682" y="527690"/>
                </a:cubicBezTo>
                <a:cubicBezTo>
                  <a:pt x="105394" y="528873"/>
                  <a:pt x="97462" y="529464"/>
                  <a:pt x="89884" y="529464"/>
                </a:cubicBezTo>
                <a:cubicBezTo>
                  <a:pt x="61942" y="529464"/>
                  <a:pt x="39329" y="521424"/>
                  <a:pt x="23700" y="505817"/>
                </a:cubicBezTo>
                <a:cubicBezTo>
                  <a:pt x="7480" y="489620"/>
                  <a:pt x="-453" y="466683"/>
                  <a:pt x="21" y="437597"/>
                </a:cubicBezTo>
                <a:cubicBezTo>
                  <a:pt x="376" y="410641"/>
                  <a:pt x="7953" y="379782"/>
                  <a:pt x="22516" y="345613"/>
                </a:cubicBezTo>
                <a:cubicBezTo>
                  <a:pt x="13281" y="260367"/>
                  <a:pt x="41223" y="171693"/>
                  <a:pt x="106578" y="106429"/>
                </a:cubicBezTo>
                <a:cubicBezTo>
                  <a:pt x="161988" y="51096"/>
                  <a:pt x="235631" y="20711"/>
                  <a:pt x="314010" y="20711"/>
                </a:cubicBezTo>
                <a:cubicBezTo>
                  <a:pt x="324902" y="20711"/>
                  <a:pt x="335676" y="21302"/>
                  <a:pt x="346450" y="22484"/>
                </a:cubicBezTo>
                <a:cubicBezTo>
                  <a:pt x="380430" y="7942"/>
                  <a:pt x="411214" y="493"/>
                  <a:pt x="438090" y="2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Microsoft YaHei"/>
              <a:cs typeface="+mn-ea"/>
              <a:sym typeface="+mn-lt"/>
            </a:endParaRPr>
          </a:p>
        </p:txBody>
      </p:sp>
      <p:sp>
        <p:nvSpPr>
          <p:cNvPr id="37" name="cloud-sky-storm_13919">
            <a:extLst>
              <a:ext uri="{FF2B5EF4-FFF2-40B4-BE49-F238E27FC236}">
                <a16:creationId xmlns:a16="http://schemas.microsoft.com/office/drawing/2014/main" id="{2380E8CA-4E0D-4EC7-96AE-80B5B90AD293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8388037" y="1568046"/>
            <a:ext cx="1853548" cy="1001297"/>
          </a:xfrm>
          <a:custGeom>
            <a:avLst/>
            <a:gdLst>
              <a:gd name="T0" fmla="*/ 703 w 738"/>
              <a:gd name="T1" fmla="*/ 179 h 469"/>
              <a:gd name="T2" fmla="*/ 703 w 738"/>
              <a:gd name="T3" fmla="*/ 179 h 469"/>
              <a:gd name="T4" fmla="*/ 555 w 738"/>
              <a:gd name="T5" fmla="*/ 56 h 469"/>
              <a:gd name="T6" fmla="*/ 489 w 738"/>
              <a:gd name="T7" fmla="*/ 71 h 469"/>
              <a:gd name="T8" fmla="*/ 341 w 738"/>
              <a:gd name="T9" fmla="*/ 0 h 469"/>
              <a:gd name="T10" fmla="*/ 182 w 738"/>
              <a:gd name="T11" fmla="*/ 86 h 469"/>
              <a:gd name="T12" fmla="*/ 181 w 738"/>
              <a:gd name="T13" fmla="*/ 86 h 469"/>
              <a:gd name="T14" fmla="*/ 77 w 738"/>
              <a:gd name="T15" fmla="*/ 189 h 469"/>
              <a:gd name="T16" fmla="*/ 79 w 738"/>
              <a:gd name="T17" fmla="*/ 211 h 469"/>
              <a:gd name="T18" fmla="*/ 0 w 738"/>
              <a:gd name="T19" fmla="*/ 311 h 469"/>
              <a:gd name="T20" fmla="*/ 4 w 738"/>
              <a:gd name="T21" fmla="*/ 339 h 469"/>
              <a:gd name="T22" fmla="*/ 4 w 738"/>
              <a:gd name="T23" fmla="*/ 341 h 469"/>
              <a:gd name="T24" fmla="*/ 353 w 738"/>
              <a:gd name="T25" fmla="*/ 463 h 469"/>
              <a:gd name="T26" fmla="*/ 705 w 738"/>
              <a:gd name="T27" fmla="*/ 336 h 469"/>
              <a:gd name="T28" fmla="*/ 703 w 738"/>
              <a:gd name="T29" fmla="*/ 17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8" h="469">
                <a:moveTo>
                  <a:pt x="703" y="179"/>
                </a:moveTo>
                <a:lnTo>
                  <a:pt x="703" y="179"/>
                </a:lnTo>
                <a:cubicBezTo>
                  <a:pt x="680" y="98"/>
                  <a:pt x="629" y="56"/>
                  <a:pt x="555" y="56"/>
                </a:cubicBezTo>
                <a:cubicBezTo>
                  <a:pt x="531" y="56"/>
                  <a:pt x="509" y="61"/>
                  <a:pt x="489" y="71"/>
                </a:cubicBezTo>
                <a:cubicBezTo>
                  <a:pt x="455" y="28"/>
                  <a:pt x="401" y="0"/>
                  <a:pt x="341" y="0"/>
                </a:cubicBezTo>
                <a:cubicBezTo>
                  <a:pt x="275" y="0"/>
                  <a:pt x="216" y="34"/>
                  <a:pt x="182" y="86"/>
                </a:cubicBezTo>
                <a:cubicBezTo>
                  <a:pt x="182" y="86"/>
                  <a:pt x="181" y="86"/>
                  <a:pt x="181" y="86"/>
                </a:cubicBezTo>
                <a:cubicBezTo>
                  <a:pt x="124" y="86"/>
                  <a:pt x="77" y="132"/>
                  <a:pt x="77" y="189"/>
                </a:cubicBezTo>
                <a:cubicBezTo>
                  <a:pt x="77" y="197"/>
                  <a:pt x="78" y="204"/>
                  <a:pt x="79" y="211"/>
                </a:cubicBezTo>
                <a:cubicBezTo>
                  <a:pt x="34" y="222"/>
                  <a:pt x="0" y="262"/>
                  <a:pt x="0" y="311"/>
                </a:cubicBezTo>
                <a:cubicBezTo>
                  <a:pt x="0" y="321"/>
                  <a:pt x="2" y="330"/>
                  <a:pt x="4" y="339"/>
                </a:cubicBezTo>
                <a:cubicBezTo>
                  <a:pt x="4" y="339"/>
                  <a:pt x="4" y="340"/>
                  <a:pt x="4" y="341"/>
                </a:cubicBezTo>
                <a:cubicBezTo>
                  <a:pt x="25" y="469"/>
                  <a:pt x="272" y="465"/>
                  <a:pt x="353" y="463"/>
                </a:cubicBezTo>
                <a:cubicBezTo>
                  <a:pt x="442" y="462"/>
                  <a:pt x="651" y="447"/>
                  <a:pt x="705" y="336"/>
                </a:cubicBezTo>
                <a:cubicBezTo>
                  <a:pt x="738" y="268"/>
                  <a:pt x="703" y="179"/>
                  <a:pt x="703" y="1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Microsoft YaHei"/>
              <a:cs typeface="+mn-ea"/>
              <a:sym typeface="+mn-lt"/>
            </a:endParaRPr>
          </a:p>
        </p:txBody>
      </p:sp>
      <p:sp>
        <p:nvSpPr>
          <p:cNvPr id="38" name="fountain-pen-close-up_16941">
            <a:extLst>
              <a:ext uri="{FF2B5EF4-FFF2-40B4-BE49-F238E27FC236}">
                <a16:creationId xmlns:a16="http://schemas.microsoft.com/office/drawing/2014/main" id="{82E29F1F-A252-4470-BF81-C658530AEF45}"/>
              </a:ext>
            </a:extLst>
          </p:cNvPr>
          <p:cNvSpPr>
            <a:spLocks noChangeAspect="1"/>
          </p:cNvSpPr>
          <p:nvPr/>
        </p:nvSpPr>
        <p:spPr bwMode="auto">
          <a:xfrm rot="790632" flipH="1">
            <a:off x="6686615" y="2130598"/>
            <a:ext cx="496161" cy="514068"/>
          </a:xfrm>
          <a:custGeom>
            <a:avLst/>
            <a:gdLst>
              <a:gd name="connsiteX0" fmla="*/ 231093 w 584535"/>
              <a:gd name="connsiteY0" fmla="*/ 221335 h 605631"/>
              <a:gd name="connsiteX1" fmla="*/ 258806 w 584535"/>
              <a:gd name="connsiteY1" fmla="*/ 260395 h 605631"/>
              <a:gd name="connsiteX2" fmla="*/ 261251 w 584535"/>
              <a:gd name="connsiteY2" fmla="*/ 275313 h 605631"/>
              <a:gd name="connsiteX3" fmla="*/ 256497 w 584535"/>
              <a:gd name="connsiteY3" fmla="*/ 307185 h 605631"/>
              <a:gd name="connsiteX4" fmla="*/ 196181 w 584535"/>
              <a:gd name="connsiteY4" fmla="*/ 302845 h 605631"/>
              <a:gd name="connsiteX5" fmla="*/ 162355 w 584535"/>
              <a:gd name="connsiteY5" fmla="*/ 350313 h 605631"/>
              <a:gd name="connsiteX6" fmla="*/ 138174 w 584535"/>
              <a:gd name="connsiteY6" fmla="*/ 337700 h 605631"/>
              <a:gd name="connsiteX7" fmla="*/ 130974 w 584535"/>
              <a:gd name="connsiteY7" fmla="*/ 332411 h 605631"/>
              <a:gd name="connsiteX8" fmla="*/ 119563 w 584535"/>
              <a:gd name="connsiteY8" fmla="*/ 318984 h 605631"/>
              <a:gd name="connsiteX9" fmla="*/ 108967 w 584535"/>
              <a:gd name="connsiteY9" fmla="*/ 278704 h 605631"/>
              <a:gd name="connsiteX10" fmla="*/ 150808 w 584535"/>
              <a:gd name="connsiteY10" fmla="*/ 239644 h 605631"/>
              <a:gd name="connsiteX11" fmla="*/ 231093 w 584535"/>
              <a:gd name="connsiteY11" fmla="*/ 221335 h 605631"/>
              <a:gd name="connsiteX12" fmla="*/ 562095 w 584535"/>
              <a:gd name="connsiteY12" fmla="*/ 196204 h 605631"/>
              <a:gd name="connsiteX13" fmla="*/ 571666 w 584535"/>
              <a:gd name="connsiteY13" fmla="*/ 213752 h 605631"/>
              <a:gd name="connsiteX14" fmla="*/ 545718 w 584535"/>
              <a:gd name="connsiteY14" fmla="*/ 311413 h 605631"/>
              <a:gd name="connsiteX15" fmla="*/ 515287 w 584535"/>
              <a:gd name="connsiteY15" fmla="*/ 379911 h 605631"/>
              <a:gd name="connsiteX16" fmla="*/ 567047 w 584535"/>
              <a:gd name="connsiteY16" fmla="*/ 408124 h 605631"/>
              <a:gd name="connsiteX17" fmla="*/ 441655 w 584535"/>
              <a:gd name="connsiteY17" fmla="*/ 529928 h 605631"/>
              <a:gd name="connsiteX18" fmla="*/ 564738 w 584535"/>
              <a:gd name="connsiteY18" fmla="*/ 575503 h 605631"/>
              <a:gd name="connsiteX19" fmla="*/ 561885 w 584535"/>
              <a:gd name="connsiteY19" fmla="*/ 592322 h 605631"/>
              <a:gd name="connsiteX20" fmla="*/ 376582 w 584535"/>
              <a:gd name="connsiteY20" fmla="*/ 599104 h 605631"/>
              <a:gd name="connsiteX21" fmla="*/ 340581 w 584535"/>
              <a:gd name="connsiteY21" fmla="*/ 579708 h 605631"/>
              <a:gd name="connsiteX22" fmla="*/ 341804 w 584535"/>
              <a:gd name="connsiteY22" fmla="*/ 579843 h 605631"/>
              <a:gd name="connsiteX23" fmla="*/ 285425 w 584535"/>
              <a:gd name="connsiteY23" fmla="*/ 452749 h 605631"/>
              <a:gd name="connsiteX24" fmla="*/ 285425 w 584535"/>
              <a:gd name="connsiteY24" fmla="*/ 435659 h 605631"/>
              <a:gd name="connsiteX25" fmla="*/ 267764 w 584535"/>
              <a:gd name="connsiteY25" fmla="*/ 425350 h 605631"/>
              <a:gd name="connsiteX26" fmla="*/ 264232 w 584535"/>
              <a:gd name="connsiteY26" fmla="*/ 445560 h 605631"/>
              <a:gd name="connsiteX27" fmla="*/ 276051 w 584535"/>
              <a:gd name="connsiteY27" fmla="*/ 456276 h 605631"/>
              <a:gd name="connsiteX28" fmla="*/ 335147 w 584535"/>
              <a:gd name="connsiteY28" fmla="*/ 588389 h 605631"/>
              <a:gd name="connsiteX29" fmla="*/ 325773 w 584535"/>
              <a:gd name="connsiteY29" fmla="*/ 583506 h 605631"/>
              <a:gd name="connsiteX30" fmla="*/ 228231 w 584535"/>
              <a:gd name="connsiteY30" fmla="*/ 509853 h 605631"/>
              <a:gd name="connsiteX31" fmla="*/ 217635 w 584535"/>
              <a:gd name="connsiteY31" fmla="*/ 502258 h 605631"/>
              <a:gd name="connsiteX32" fmla="*/ 163565 w 584535"/>
              <a:gd name="connsiteY32" fmla="*/ 343017 h 605631"/>
              <a:gd name="connsiteX33" fmla="*/ 193181 w 584535"/>
              <a:gd name="connsiteY33" fmla="*/ 309242 h 605631"/>
              <a:gd name="connsiteX34" fmla="*/ 254994 w 584535"/>
              <a:gd name="connsiteY34" fmla="*/ 310463 h 605631"/>
              <a:gd name="connsiteX35" fmla="*/ 340717 w 584535"/>
              <a:gd name="connsiteY35" fmla="*/ 463736 h 605631"/>
              <a:gd name="connsiteX36" fmla="*/ 340717 w 584535"/>
              <a:gd name="connsiteY36" fmla="*/ 490999 h 605631"/>
              <a:gd name="connsiteX37" fmla="*/ 345879 w 584535"/>
              <a:gd name="connsiteY37" fmla="*/ 576859 h 605631"/>
              <a:gd name="connsiteX38" fmla="*/ 345879 w 584535"/>
              <a:gd name="connsiteY38" fmla="*/ 580250 h 605631"/>
              <a:gd name="connsiteX39" fmla="*/ 538382 w 584535"/>
              <a:gd name="connsiteY39" fmla="*/ 579572 h 605631"/>
              <a:gd name="connsiteX40" fmla="*/ 414349 w 584535"/>
              <a:gd name="connsiteY40" fmla="*/ 536710 h 605631"/>
              <a:gd name="connsiteX41" fmla="*/ 414892 w 584535"/>
              <a:gd name="connsiteY41" fmla="*/ 521111 h 605631"/>
              <a:gd name="connsiteX42" fmla="*/ 538654 w 584535"/>
              <a:gd name="connsiteY42" fmla="*/ 466042 h 605631"/>
              <a:gd name="connsiteX43" fmla="*/ 483226 w 584535"/>
              <a:gd name="connsiteY43" fmla="*/ 376927 h 605631"/>
              <a:gd name="connsiteX44" fmla="*/ 480917 w 584535"/>
              <a:gd name="connsiteY44" fmla="*/ 335150 h 605631"/>
              <a:gd name="connsiteX45" fmla="*/ 562972 w 584535"/>
              <a:gd name="connsiteY45" fmla="*/ 201002 h 605631"/>
              <a:gd name="connsiteX46" fmla="*/ 562095 w 584535"/>
              <a:gd name="connsiteY46" fmla="*/ 196204 h 605631"/>
              <a:gd name="connsiteX47" fmla="*/ 135269 w 584535"/>
              <a:gd name="connsiteY47" fmla="*/ 1806 h 605631"/>
              <a:gd name="connsiteX48" fmla="*/ 155716 w 584535"/>
              <a:gd name="connsiteY48" fmla="*/ 20464 h 605631"/>
              <a:gd name="connsiteX49" fmla="*/ 209391 w 584535"/>
              <a:gd name="connsiteY49" fmla="*/ 179698 h 605631"/>
              <a:gd name="connsiteX50" fmla="*/ 226105 w 584535"/>
              <a:gd name="connsiteY50" fmla="*/ 211572 h 605631"/>
              <a:gd name="connsiteX51" fmla="*/ 145796 w 584535"/>
              <a:gd name="connsiteY51" fmla="*/ 229747 h 605631"/>
              <a:gd name="connsiteX52" fmla="*/ 103943 w 584535"/>
              <a:gd name="connsiteY52" fmla="*/ 268810 h 605631"/>
              <a:gd name="connsiteX53" fmla="*/ 99866 w 584535"/>
              <a:gd name="connsiteY53" fmla="*/ 255925 h 605631"/>
              <a:gd name="connsiteX54" fmla="*/ 52850 w 584535"/>
              <a:gd name="connsiteY54" fmla="*/ 171560 h 605631"/>
              <a:gd name="connsiteX55" fmla="*/ 1349 w 584535"/>
              <a:gd name="connsiteY55" fmla="*/ 84483 h 605631"/>
              <a:gd name="connsiteX56" fmla="*/ 37087 w 584535"/>
              <a:gd name="connsiteY56" fmla="*/ 29959 h 605631"/>
              <a:gd name="connsiteX57" fmla="*/ 135269 w 584535"/>
              <a:gd name="connsiteY57" fmla="*/ 1806 h 60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84535" h="605631">
                <a:moveTo>
                  <a:pt x="231093" y="221335"/>
                </a:moveTo>
                <a:cubicBezTo>
                  <a:pt x="242097" y="238966"/>
                  <a:pt x="254867" y="255784"/>
                  <a:pt x="258806" y="260395"/>
                </a:cubicBezTo>
                <a:cubicBezTo>
                  <a:pt x="265191" y="267990"/>
                  <a:pt x="261251" y="275313"/>
                  <a:pt x="261251" y="275313"/>
                </a:cubicBezTo>
                <a:cubicBezTo>
                  <a:pt x="261251" y="275313"/>
                  <a:pt x="272255" y="292673"/>
                  <a:pt x="256497" y="307185"/>
                </a:cubicBezTo>
                <a:cubicBezTo>
                  <a:pt x="256497" y="307185"/>
                  <a:pt x="245901" y="282366"/>
                  <a:pt x="196181" y="302845"/>
                </a:cubicBezTo>
                <a:cubicBezTo>
                  <a:pt x="146461" y="323324"/>
                  <a:pt x="162355" y="350313"/>
                  <a:pt x="162355" y="350313"/>
                </a:cubicBezTo>
                <a:cubicBezTo>
                  <a:pt x="162355" y="350313"/>
                  <a:pt x="144016" y="349635"/>
                  <a:pt x="138174" y="337700"/>
                </a:cubicBezTo>
                <a:cubicBezTo>
                  <a:pt x="138174" y="337700"/>
                  <a:pt x="135457" y="333360"/>
                  <a:pt x="130974" y="332411"/>
                </a:cubicBezTo>
                <a:cubicBezTo>
                  <a:pt x="126355" y="331461"/>
                  <a:pt x="121465" y="324273"/>
                  <a:pt x="119563" y="318984"/>
                </a:cubicBezTo>
                <a:cubicBezTo>
                  <a:pt x="118205" y="315187"/>
                  <a:pt x="113042" y="293487"/>
                  <a:pt x="108967" y="278704"/>
                </a:cubicBezTo>
                <a:cubicBezTo>
                  <a:pt x="120378" y="262565"/>
                  <a:pt x="134235" y="249409"/>
                  <a:pt x="150808" y="239644"/>
                </a:cubicBezTo>
                <a:cubicBezTo>
                  <a:pt x="174445" y="225675"/>
                  <a:pt x="201615" y="219979"/>
                  <a:pt x="231093" y="221335"/>
                </a:cubicBezTo>
                <a:close/>
                <a:moveTo>
                  <a:pt x="562095" y="196204"/>
                </a:moveTo>
                <a:cubicBezTo>
                  <a:pt x="563031" y="195263"/>
                  <a:pt x="568610" y="204698"/>
                  <a:pt x="571666" y="213752"/>
                </a:cubicBezTo>
                <a:cubicBezTo>
                  <a:pt x="584300" y="252274"/>
                  <a:pt x="576285" y="284013"/>
                  <a:pt x="545718" y="311413"/>
                </a:cubicBezTo>
                <a:cubicBezTo>
                  <a:pt x="527650" y="327689"/>
                  <a:pt x="473309" y="352783"/>
                  <a:pt x="515287" y="379911"/>
                </a:cubicBezTo>
                <a:cubicBezTo>
                  <a:pt x="531454" y="390491"/>
                  <a:pt x="551832" y="396187"/>
                  <a:pt x="567047" y="408124"/>
                </a:cubicBezTo>
                <a:cubicBezTo>
                  <a:pt x="633479" y="459938"/>
                  <a:pt x="492872" y="508361"/>
                  <a:pt x="441655" y="529928"/>
                </a:cubicBezTo>
                <a:cubicBezTo>
                  <a:pt x="481868" y="548646"/>
                  <a:pt x="531046" y="541322"/>
                  <a:pt x="564738" y="575503"/>
                </a:cubicBezTo>
                <a:cubicBezTo>
                  <a:pt x="569764" y="580793"/>
                  <a:pt x="569628" y="590695"/>
                  <a:pt x="561885" y="592322"/>
                </a:cubicBezTo>
                <a:cubicBezTo>
                  <a:pt x="486079" y="608328"/>
                  <a:pt x="455241" y="609006"/>
                  <a:pt x="376582" y="599104"/>
                </a:cubicBezTo>
                <a:cubicBezTo>
                  <a:pt x="341260" y="594628"/>
                  <a:pt x="327947" y="578623"/>
                  <a:pt x="340581" y="579708"/>
                </a:cubicBezTo>
                <a:cubicBezTo>
                  <a:pt x="340989" y="579708"/>
                  <a:pt x="341396" y="579843"/>
                  <a:pt x="341804" y="579843"/>
                </a:cubicBezTo>
                <a:lnTo>
                  <a:pt x="285425" y="452749"/>
                </a:lnTo>
                <a:cubicBezTo>
                  <a:pt x="288278" y="448680"/>
                  <a:pt x="288414" y="442034"/>
                  <a:pt x="285425" y="435659"/>
                </a:cubicBezTo>
                <a:cubicBezTo>
                  <a:pt x="281485" y="427249"/>
                  <a:pt x="273606" y="422637"/>
                  <a:pt x="267764" y="425350"/>
                </a:cubicBezTo>
                <a:cubicBezTo>
                  <a:pt x="261923" y="428063"/>
                  <a:pt x="260428" y="437151"/>
                  <a:pt x="264232" y="445560"/>
                </a:cubicBezTo>
                <a:cubicBezTo>
                  <a:pt x="266949" y="451257"/>
                  <a:pt x="271568" y="455191"/>
                  <a:pt x="276051" y="456276"/>
                </a:cubicBezTo>
                <a:lnTo>
                  <a:pt x="335147" y="588389"/>
                </a:lnTo>
                <a:cubicBezTo>
                  <a:pt x="335147" y="588389"/>
                  <a:pt x="331207" y="591373"/>
                  <a:pt x="325773" y="583506"/>
                </a:cubicBezTo>
                <a:cubicBezTo>
                  <a:pt x="320203" y="575503"/>
                  <a:pt x="278904" y="524367"/>
                  <a:pt x="228231" y="509853"/>
                </a:cubicBezTo>
                <a:cubicBezTo>
                  <a:pt x="228231" y="509853"/>
                  <a:pt x="219537" y="507276"/>
                  <a:pt x="217635" y="502258"/>
                </a:cubicBezTo>
                <a:lnTo>
                  <a:pt x="163565" y="343017"/>
                </a:lnTo>
                <a:cubicBezTo>
                  <a:pt x="163565" y="343017"/>
                  <a:pt x="161256" y="323485"/>
                  <a:pt x="193181" y="309242"/>
                </a:cubicBezTo>
                <a:cubicBezTo>
                  <a:pt x="223884" y="295678"/>
                  <a:pt x="248745" y="300019"/>
                  <a:pt x="254994" y="310463"/>
                </a:cubicBezTo>
                <a:cubicBezTo>
                  <a:pt x="254994" y="310463"/>
                  <a:pt x="301999" y="410565"/>
                  <a:pt x="340717" y="463736"/>
                </a:cubicBezTo>
                <a:cubicBezTo>
                  <a:pt x="340717" y="463736"/>
                  <a:pt x="344521" y="465906"/>
                  <a:pt x="340717" y="490999"/>
                </a:cubicBezTo>
                <a:cubicBezTo>
                  <a:pt x="336913" y="515957"/>
                  <a:pt x="337728" y="526808"/>
                  <a:pt x="345879" y="576859"/>
                </a:cubicBezTo>
                <a:cubicBezTo>
                  <a:pt x="345879" y="576859"/>
                  <a:pt x="346151" y="578351"/>
                  <a:pt x="345879" y="580250"/>
                </a:cubicBezTo>
                <a:cubicBezTo>
                  <a:pt x="410273" y="586083"/>
                  <a:pt x="475890" y="598290"/>
                  <a:pt x="538382" y="579572"/>
                </a:cubicBezTo>
                <a:cubicBezTo>
                  <a:pt x="502110" y="556242"/>
                  <a:pt x="451165" y="562482"/>
                  <a:pt x="414349" y="536710"/>
                </a:cubicBezTo>
                <a:cubicBezTo>
                  <a:pt x="409323" y="533183"/>
                  <a:pt x="409866" y="524367"/>
                  <a:pt x="414892" y="521111"/>
                </a:cubicBezTo>
                <a:cubicBezTo>
                  <a:pt x="452388" y="497103"/>
                  <a:pt x="504827" y="494526"/>
                  <a:pt x="538654" y="466042"/>
                </a:cubicBezTo>
                <a:cubicBezTo>
                  <a:pt x="586882" y="425214"/>
                  <a:pt x="509038" y="403241"/>
                  <a:pt x="483226" y="376927"/>
                </a:cubicBezTo>
                <a:cubicBezTo>
                  <a:pt x="469913" y="363498"/>
                  <a:pt x="468147" y="348714"/>
                  <a:pt x="480917" y="335150"/>
                </a:cubicBezTo>
                <a:cubicBezTo>
                  <a:pt x="515831" y="298391"/>
                  <a:pt x="584708" y="266923"/>
                  <a:pt x="562972" y="201002"/>
                </a:cubicBezTo>
                <a:cubicBezTo>
                  <a:pt x="561987" y="197984"/>
                  <a:pt x="561783" y="196517"/>
                  <a:pt x="562095" y="196204"/>
                </a:cubicBezTo>
                <a:close/>
                <a:moveTo>
                  <a:pt x="135269" y="1806"/>
                </a:moveTo>
                <a:cubicBezTo>
                  <a:pt x="144268" y="4476"/>
                  <a:pt x="151470" y="10292"/>
                  <a:pt x="155716" y="20464"/>
                </a:cubicBezTo>
                <a:cubicBezTo>
                  <a:pt x="172566" y="61154"/>
                  <a:pt x="201510" y="156641"/>
                  <a:pt x="209391" y="179698"/>
                </a:cubicBezTo>
                <a:cubicBezTo>
                  <a:pt x="212516" y="188786"/>
                  <a:pt x="219039" y="200315"/>
                  <a:pt x="226105" y="211572"/>
                </a:cubicBezTo>
                <a:cubicBezTo>
                  <a:pt x="196754" y="210216"/>
                  <a:pt x="169440" y="215913"/>
                  <a:pt x="145796" y="229747"/>
                </a:cubicBezTo>
                <a:cubicBezTo>
                  <a:pt x="129218" y="239513"/>
                  <a:pt x="115358" y="252805"/>
                  <a:pt x="103943" y="268810"/>
                </a:cubicBezTo>
                <a:cubicBezTo>
                  <a:pt x="102312" y="262842"/>
                  <a:pt x="100818" y="257959"/>
                  <a:pt x="99866" y="255925"/>
                </a:cubicBezTo>
                <a:cubicBezTo>
                  <a:pt x="96741" y="248736"/>
                  <a:pt x="76222" y="206825"/>
                  <a:pt x="52850" y="171560"/>
                </a:cubicBezTo>
                <a:cubicBezTo>
                  <a:pt x="29477" y="136296"/>
                  <a:pt x="5154" y="91672"/>
                  <a:pt x="1349" y="84483"/>
                </a:cubicBezTo>
                <a:cubicBezTo>
                  <a:pt x="-2456" y="77295"/>
                  <a:pt x="-418" y="51117"/>
                  <a:pt x="37087" y="29959"/>
                </a:cubicBezTo>
                <a:cubicBezTo>
                  <a:pt x="65114" y="14090"/>
                  <a:pt x="108275" y="-6205"/>
                  <a:pt x="135269" y="18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Microsoft YaHei"/>
              <a:cs typeface="+mn-ea"/>
              <a:sym typeface="+mn-lt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81E2C06D-AABD-4B1B-89E0-399C267E9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95968" y="-850866"/>
            <a:ext cx="1528992" cy="3512099"/>
          </a:xfrm>
          <a:prstGeom prst="rect">
            <a:avLst/>
          </a:prstGeom>
        </p:spPr>
      </p:pic>
      <p:sp>
        <p:nvSpPr>
          <p:cNvPr id="62" name="ruler_263676">
            <a:extLst>
              <a:ext uri="{FF2B5EF4-FFF2-40B4-BE49-F238E27FC236}">
                <a16:creationId xmlns:a16="http://schemas.microsoft.com/office/drawing/2014/main" id="{753DD8DC-97D4-4237-A4C5-B6B2367A1828}"/>
              </a:ext>
            </a:extLst>
          </p:cNvPr>
          <p:cNvSpPr>
            <a:spLocks noChangeAspect="1"/>
          </p:cNvSpPr>
          <p:nvPr/>
        </p:nvSpPr>
        <p:spPr bwMode="auto">
          <a:xfrm>
            <a:off x="3289972" y="3627831"/>
            <a:ext cx="609685" cy="608755"/>
          </a:xfrm>
          <a:custGeom>
            <a:avLst/>
            <a:gdLst>
              <a:gd name="connsiteX0" fmla="*/ 382195 w 607648"/>
              <a:gd name="connsiteY0" fmla="*/ 318513 h 606722"/>
              <a:gd name="connsiteX1" fmla="*/ 319178 w 607648"/>
              <a:gd name="connsiteY1" fmla="*/ 381790 h 606722"/>
              <a:gd name="connsiteX2" fmla="*/ 520155 w 607648"/>
              <a:gd name="connsiteY2" fmla="*/ 582460 h 606722"/>
              <a:gd name="connsiteX3" fmla="*/ 583349 w 607648"/>
              <a:gd name="connsiteY3" fmla="*/ 519362 h 606722"/>
              <a:gd name="connsiteX4" fmla="*/ 550595 w 607648"/>
              <a:gd name="connsiteY4" fmla="*/ 486657 h 606722"/>
              <a:gd name="connsiteX5" fmla="*/ 527631 w 607648"/>
              <a:gd name="connsiteY5" fmla="*/ 509497 h 606722"/>
              <a:gd name="connsiteX6" fmla="*/ 520600 w 607648"/>
              <a:gd name="connsiteY6" fmla="*/ 512430 h 606722"/>
              <a:gd name="connsiteX7" fmla="*/ 513479 w 607648"/>
              <a:gd name="connsiteY7" fmla="*/ 509497 h 606722"/>
              <a:gd name="connsiteX8" fmla="*/ 513479 w 607648"/>
              <a:gd name="connsiteY8" fmla="*/ 495278 h 606722"/>
              <a:gd name="connsiteX9" fmla="*/ 536354 w 607648"/>
              <a:gd name="connsiteY9" fmla="*/ 472438 h 606722"/>
              <a:gd name="connsiteX10" fmla="*/ 503333 w 607648"/>
              <a:gd name="connsiteY10" fmla="*/ 439467 h 606722"/>
              <a:gd name="connsiteX11" fmla="*/ 471735 w 607648"/>
              <a:gd name="connsiteY11" fmla="*/ 471016 h 606722"/>
              <a:gd name="connsiteX12" fmla="*/ 464615 w 607648"/>
              <a:gd name="connsiteY12" fmla="*/ 473949 h 606722"/>
              <a:gd name="connsiteX13" fmla="*/ 457494 w 607648"/>
              <a:gd name="connsiteY13" fmla="*/ 471016 h 606722"/>
              <a:gd name="connsiteX14" fmla="*/ 457494 w 607648"/>
              <a:gd name="connsiteY14" fmla="*/ 456797 h 606722"/>
              <a:gd name="connsiteX15" fmla="*/ 489091 w 607648"/>
              <a:gd name="connsiteY15" fmla="*/ 425247 h 606722"/>
              <a:gd name="connsiteX16" fmla="*/ 456070 w 607648"/>
              <a:gd name="connsiteY16" fmla="*/ 392276 h 606722"/>
              <a:gd name="connsiteX17" fmla="*/ 433195 w 607648"/>
              <a:gd name="connsiteY17" fmla="*/ 415205 h 606722"/>
              <a:gd name="connsiteX18" fmla="*/ 426075 w 607648"/>
              <a:gd name="connsiteY18" fmla="*/ 418138 h 606722"/>
              <a:gd name="connsiteX19" fmla="*/ 418954 w 607648"/>
              <a:gd name="connsiteY19" fmla="*/ 415205 h 606722"/>
              <a:gd name="connsiteX20" fmla="*/ 418954 w 607648"/>
              <a:gd name="connsiteY20" fmla="*/ 400986 h 606722"/>
              <a:gd name="connsiteX21" fmla="*/ 441829 w 607648"/>
              <a:gd name="connsiteY21" fmla="*/ 378057 h 606722"/>
              <a:gd name="connsiteX22" fmla="*/ 408897 w 607648"/>
              <a:gd name="connsiteY22" fmla="*/ 345175 h 606722"/>
              <a:gd name="connsiteX23" fmla="*/ 377299 w 607648"/>
              <a:gd name="connsiteY23" fmla="*/ 376724 h 606722"/>
              <a:gd name="connsiteX24" fmla="*/ 370179 w 607648"/>
              <a:gd name="connsiteY24" fmla="*/ 379657 h 606722"/>
              <a:gd name="connsiteX25" fmla="*/ 363058 w 607648"/>
              <a:gd name="connsiteY25" fmla="*/ 376724 h 606722"/>
              <a:gd name="connsiteX26" fmla="*/ 363058 w 607648"/>
              <a:gd name="connsiteY26" fmla="*/ 362505 h 606722"/>
              <a:gd name="connsiteX27" fmla="*/ 394655 w 607648"/>
              <a:gd name="connsiteY27" fmla="*/ 330955 h 606722"/>
              <a:gd name="connsiteX28" fmla="*/ 214417 w 607648"/>
              <a:gd name="connsiteY28" fmla="*/ 305627 h 606722"/>
              <a:gd name="connsiteX29" fmla="*/ 214417 w 607648"/>
              <a:gd name="connsiteY29" fmla="*/ 336110 h 606722"/>
              <a:gd name="connsiteX30" fmla="*/ 229637 w 607648"/>
              <a:gd name="connsiteY30" fmla="*/ 320824 h 606722"/>
              <a:gd name="connsiteX31" fmla="*/ 312947 w 607648"/>
              <a:gd name="connsiteY31" fmla="*/ 220933 h 606722"/>
              <a:gd name="connsiteX32" fmla="*/ 321136 w 607648"/>
              <a:gd name="connsiteY32" fmla="*/ 229198 h 606722"/>
              <a:gd name="connsiteX33" fmla="*/ 329414 w 607648"/>
              <a:gd name="connsiteY33" fmla="*/ 220933 h 606722"/>
              <a:gd name="connsiteX34" fmla="*/ 400945 w 607648"/>
              <a:gd name="connsiteY34" fmla="*/ 206927 h 606722"/>
              <a:gd name="connsiteX35" fmla="*/ 415182 w 607648"/>
              <a:gd name="connsiteY35" fmla="*/ 206927 h 606722"/>
              <a:gd name="connsiteX36" fmla="*/ 415182 w 607648"/>
              <a:gd name="connsiteY36" fmla="*/ 221147 h 606722"/>
              <a:gd name="connsiteX37" fmla="*/ 213909 w 607648"/>
              <a:gd name="connsiteY37" fmla="*/ 422083 h 606722"/>
              <a:gd name="connsiteX38" fmla="*/ 206791 w 607648"/>
              <a:gd name="connsiteY38" fmla="*/ 425016 h 606722"/>
              <a:gd name="connsiteX39" fmla="*/ 199672 w 607648"/>
              <a:gd name="connsiteY39" fmla="*/ 422083 h 606722"/>
              <a:gd name="connsiteX40" fmla="*/ 199672 w 607648"/>
              <a:gd name="connsiteY40" fmla="*/ 407864 h 606722"/>
              <a:gd name="connsiteX41" fmla="*/ 221004 w 607648"/>
              <a:gd name="connsiteY41" fmla="*/ 129129 h 606722"/>
              <a:gd name="connsiteX42" fmla="*/ 292743 w 607648"/>
              <a:gd name="connsiteY42" fmla="*/ 200848 h 606722"/>
              <a:gd name="connsiteX43" fmla="*/ 353623 w 607648"/>
              <a:gd name="connsiteY43" fmla="*/ 200848 h 606722"/>
              <a:gd name="connsiteX44" fmla="*/ 362880 w 607648"/>
              <a:gd name="connsiteY44" fmla="*/ 206980 h 606722"/>
              <a:gd name="connsiteX45" fmla="*/ 360744 w 607648"/>
              <a:gd name="connsiteY45" fmla="*/ 218000 h 606722"/>
              <a:gd name="connsiteX46" fmla="*/ 328346 w 607648"/>
              <a:gd name="connsiteY46" fmla="*/ 250438 h 606722"/>
              <a:gd name="connsiteX47" fmla="*/ 328257 w 607648"/>
              <a:gd name="connsiteY47" fmla="*/ 250438 h 606722"/>
              <a:gd name="connsiteX48" fmla="*/ 328168 w 607648"/>
              <a:gd name="connsiteY48" fmla="*/ 250527 h 606722"/>
              <a:gd name="connsiteX49" fmla="*/ 211480 w 607648"/>
              <a:gd name="connsiteY49" fmla="*/ 367481 h 606722"/>
              <a:gd name="connsiteX50" fmla="*/ 204359 w 607648"/>
              <a:gd name="connsiteY50" fmla="*/ 370414 h 606722"/>
              <a:gd name="connsiteX51" fmla="*/ 200532 w 607648"/>
              <a:gd name="connsiteY51" fmla="*/ 369703 h 606722"/>
              <a:gd name="connsiteX52" fmla="*/ 194301 w 607648"/>
              <a:gd name="connsiteY52" fmla="*/ 360372 h 606722"/>
              <a:gd name="connsiteX53" fmla="*/ 194301 w 607648"/>
              <a:gd name="connsiteY53" fmla="*/ 285542 h 606722"/>
              <a:gd name="connsiteX54" fmla="*/ 127813 w 607648"/>
              <a:gd name="connsiteY54" fmla="*/ 219156 h 606722"/>
              <a:gd name="connsiteX55" fmla="*/ 127813 w 607648"/>
              <a:gd name="connsiteY55" fmla="*/ 544957 h 606722"/>
              <a:gd name="connsiteX56" fmla="*/ 297727 w 607648"/>
              <a:gd name="connsiteY56" fmla="*/ 374769 h 606722"/>
              <a:gd name="connsiteX57" fmla="*/ 297816 w 607648"/>
              <a:gd name="connsiteY57" fmla="*/ 374680 h 606722"/>
              <a:gd name="connsiteX58" fmla="*/ 297905 w 607648"/>
              <a:gd name="connsiteY58" fmla="*/ 374591 h 606722"/>
              <a:gd name="connsiteX59" fmla="*/ 375074 w 607648"/>
              <a:gd name="connsiteY59" fmla="*/ 297273 h 606722"/>
              <a:gd name="connsiteX60" fmla="*/ 375163 w 607648"/>
              <a:gd name="connsiteY60" fmla="*/ 297184 h 606722"/>
              <a:gd name="connsiteX61" fmla="*/ 542851 w 607648"/>
              <a:gd name="connsiteY61" fmla="*/ 129129 h 606722"/>
              <a:gd name="connsiteX62" fmla="*/ 478500 w 607648"/>
              <a:gd name="connsiteY62" fmla="*/ 129129 h 606722"/>
              <a:gd name="connsiteX63" fmla="*/ 478500 w 607648"/>
              <a:gd name="connsiteY63" fmla="*/ 154013 h 606722"/>
              <a:gd name="connsiteX64" fmla="*/ 468442 w 607648"/>
              <a:gd name="connsiteY64" fmla="*/ 164056 h 606722"/>
              <a:gd name="connsiteX65" fmla="*/ 458384 w 607648"/>
              <a:gd name="connsiteY65" fmla="*/ 154013 h 606722"/>
              <a:gd name="connsiteX66" fmla="*/ 458384 w 607648"/>
              <a:gd name="connsiteY66" fmla="*/ 129129 h 606722"/>
              <a:gd name="connsiteX67" fmla="*/ 417352 w 607648"/>
              <a:gd name="connsiteY67" fmla="*/ 129129 h 606722"/>
              <a:gd name="connsiteX68" fmla="*/ 417352 w 607648"/>
              <a:gd name="connsiteY68" fmla="*/ 166366 h 606722"/>
              <a:gd name="connsiteX69" fmla="*/ 407294 w 607648"/>
              <a:gd name="connsiteY69" fmla="*/ 176409 h 606722"/>
              <a:gd name="connsiteX70" fmla="*/ 397237 w 607648"/>
              <a:gd name="connsiteY70" fmla="*/ 166366 h 606722"/>
              <a:gd name="connsiteX71" fmla="*/ 397237 w 607648"/>
              <a:gd name="connsiteY71" fmla="*/ 129129 h 606722"/>
              <a:gd name="connsiteX72" fmla="*/ 356205 w 607648"/>
              <a:gd name="connsiteY72" fmla="*/ 129129 h 606722"/>
              <a:gd name="connsiteX73" fmla="*/ 356205 w 607648"/>
              <a:gd name="connsiteY73" fmla="*/ 154013 h 606722"/>
              <a:gd name="connsiteX74" fmla="*/ 346147 w 607648"/>
              <a:gd name="connsiteY74" fmla="*/ 164056 h 606722"/>
              <a:gd name="connsiteX75" fmla="*/ 336089 w 607648"/>
              <a:gd name="connsiteY75" fmla="*/ 154013 h 606722"/>
              <a:gd name="connsiteX76" fmla="*/ 336089 w 607648"/>
              <a:gd name="connsiteY76" fmla="*/ 129129 h 606722"/>
              <a:gd name="connsiteX77" fmla="*/ 294968 w 607648"/>
              <a:gd name="connsiteY77" fmla="*/ 129129 h 606722"/>
              <a:gd name="connsiteX78" fmla="*/ 294968 w 607648"/>
              <a:gd name="connsiteY78" fmla="*/ 166366 h 606722"/>
              <a:gd name="connsiteX79" fmla="*/ 284910 w 607648"/>
              <a:gd name="connsiteY79" fmla="*/ 176409 h 606722"/>
              <a:gd name="connsiteX80" fmla="*/ 274853 w 607648"/>
              <a:gd name="connsiteY80" fmla="*/ 166366 h 606722"/>
              <a:gd name="connsiteX81" fmla="*/ 274853 w 607648"/>
              <a:gd name="connsiteY81" fmla="*/ 129129 h 606722"/>
              <a:gd name="connsiteX82" fmla="*/ 87493 w 607648"/>
              <a:gd name="connsiteY82" fmla="*/ 24262 h 606722"/>
              <a:gd name="connsiteX83" fmla="*/ 24299 w 607648"/>
              <a:gd name="connsiteY83" fmla="*/ 87360 h 606722"/>
              <a:gd name="connsiteX84" fmla="*/ 243878 w 607648"/>
              <a:gd name="connsiteY84" fmla="*/ 306605 h 606722"/>
              <a:gd name="connsiteX85" fmla="*/ 268355 w 607648"/>
              <a:gd name="connsiteY85" fmla="*/ 282076 h 606722"/>
              <a:gd name="connsiteX86" fmla="*/ 268622 w 607648"/>
              <a:gd name="connsiteY86" fmla="*/ 268213 h 606722"/>
              <a:gd name="connsiteX87" fmla="*/ 300220 w 607648"/>
              <a:gd name="connsiteY87" fmla="*/ 236663 h 606722"/>
              <a:gd name="connsiteX88" fmla="*/ 267198 w 607648"/>
              <a:gd name="connsiteY88" fmla="*/ 203692 h 606722"/>
              <a:gd name="connsiteX89" fmla="*/ 244323 w 607648"/>
              <a:gd name="connsiteY89" fmla="*/ 226532 h 606722"/>
              <a:gd name="connsiteX90" fmla="*/ 237203 w 607648"/>
              <a:gd name="connsiteY90" fmla="*/ 229465 h 606722"/>
              <a:gd name="connsiteX91" fmla="*/ 230082 w 607648"/>
              <a:gd name="connsiteY91" fmla="*/ 226532 h 606722"/>
              <a:gd name="connsiteX92" fmla="*/ 230082 w 607648"/>
              <a:gd name="connsiteY92" fmla="*/ 212313 h 606722"/>
              <a:gd name="connsiteX93" fmla="*/ 252957 w 607648"/>
              <a:gd name="connsiteY93" fmla="*/ 189473 h 606722"/>
              <a:gd name="connsiteX94" fmla="*/ 219936 w 607648"/>
              <a:gd name="connsiteY94" fmla="*/ 156502 h 606722"/>
              <a:gd name="connsiteX95" fmla="*/ 188338 w 607648"/>
              <a:gd name="connsiteY95" fmla="*/ 188051 h 606722"/>
              <a:gd name="connsiteX96" fmla="*/ 181217 w 607648"/>
              <a:gd name="connsiteY96" fmla="*/ 190984 h 606722"/>
              <a:gd name="connsiteX97" fmla="*/ 174097 w 607648"/>
              <a:gd name="connsiteY97" fmla="*/ 188051 h 606722"/>
              <a:gd name="connsiteX98" fmla="*/ 174097 w 607648"/>
              <a:gd name="connsiteY98" fmla="*/ 173832 h 606722"/>
              <a:gd name="connsiteX99" fmla="*/ 205695 w 607648"/>
              <a:gd name="connsiteY99" fmla="*/ 142282 h 606722"/>
              <a:gd name="connsiteX100" fmla="*/ 172762 w 607648"/>
              <a:gd name="connsiteY100" fmla="*/ 109400 h 606722"/>
              <a:gd name="connsiteX101" fmla="*/ 149798 w 607648"/>
              <a:gd name="connsiteY101" fmla="*/ 132240 h 606722"/>
              <a:gd name="connsiteX102" fmla="*/ 142766 w 607648"/>
              <a:gd name="connsiteY102" fmla="*/ 135173 h 606722"/>
              <a:gd name="connsiteX103" fmla="*/ 135646 w 607648"/>
              <a:gd name="connsiteY103" fmla="*/ 132240 h 606722"/>
              <a:gd name="connsiteX104" fmla="*/ 135646 w 607648"/>
              <a:gd name="connsiteY104" fmla="*/ 118021 h 606722"/>
              <a:gd name="connsiteX105" fmla="*/ 158521 w 607648"/>
              <a:gd name="connsiteY105" fmla="*/ 95181 h 606722"/>
              <a:gd name="connsiteX106" fmla="*/ 125499 w 607648"/>
              <a:gd name="connsiteY106" fmla="*/ 62210 h 606722"/>
              <a:gd name="connsiteX107" fmla="*/ 93902 w 607648"/>
              <a:gd name="connsiteY107" fmla="*/ 93759 h 606722"/>
              <a:gd name="connsiteX108" fmla="*/ 86781 w 607648"/>
              <a:gd name="connsiteY108" fmla="*/ 96692 h 606722"/>
              <a:gd name="connsiteX109" fmla="*/ 79661 w 607648"/>
              <a:gd name="connsiteY109" fmla="*/ 93759 h 606722"/>
              <a:gd name="connsiteX110" fmla="*/ 79661 w 607648"/>
              <a:gd name="connsiteY110" fmla="*/ 79539 h 606722"/>
              <a:gd name="connsiteX111" fmla="*/ 111258 w 607648"/>
              <a:gd name="connsiteY111" fmla="*/ 47990 h 606722"/>
              <a:gd name="connsiteX112" fmla="*/ 87493 w 607648"/>
              <a:gd name="connsiteY112" fmla="*/ 0 h 606722"/>
              <a:gd name="connsiteX113" fmla="*/ 94614 w 607648"/>
              <a:gd name="connsiteY113" fmla="*/ 2933 h 606722"/>
              <a:gd name="connsiteX114" fmla="*/ 200888 w 607648"/>
              <a:gd name="connsiteY114" fmla="*/ 109045 h 606722"/>
              <a:gd name="connsiteX115" fmla="*/ 567150 w 607648"/>
              <a:gd name="connsiteY115" fmla="*/ 109045 h 606722"/>
              <a:gd name="connsiteX116" fmla="*/ 576407 w 607648"/>
              <a:gd name="connsiteY116" fmla="*/ 115266 h 606722"/>
              <a:gd name="connsiteX117" fmla="*/ 574271 w 607648"/>
              <a:gd name="connsiteY117" fmla="*/ 126197 h 606722"/>
              <a:gd name="connsiteX118" fmla="*/ 396436 w 607648"/>
              <a:gd name="connsiteY118" fmla="*/ 304294 h 606722"/>
              <a:gd name="connsiteX119" fmla="*/ 604711 w 607648"/>
              <a:gd name="connsiteY119" fmla="*/ 512252 h 606722"/>
              <a:gd name="connsiteX120" fmla="*/ 607648 w 607648"/>
              <a:gd name="connsiteY120" fmla="*/ 519362 h 606722"/>
              <a:gd name="connsiteX121" fmla="*/ 604711 w 607648"/>
              <a:gd name="connsiteY121" fmla="*/ 526471 h 606722"/>
              <a:gd name="connsiteX122" fmla="*/ 599727 w 607648"/>
              <a:gd name="connsiteY122" fmla="*/ 531359 h 606722"/>
              <a:gd name="connsiteX123" fmla="*/ 598214 w 607648"/>
              <a:gd name="connsiteY123" fmla="*/ 533315 h 606722"/>
              <a:gd name="connsiteX124" fmla="*/ 566171 w 607648"/>
              <a:gd name="connsiteY124" fmla="*/ 565308 h 606722"/>
              <a:gd name="connsiteX125" fmla="*/ 564213 w 607648"/>
              <a:gd name="connsiteY125" fmla="*/ 566819 h 606722"/>
              <a:gd name="connsiteX126" fmla="*/ 527275 w 607648"/>
              <a:gd name="connsiteY126" fmla="*/ 603789 h 606722"/>
              <a:gd name="connsiteX127" fmla="*/ 520155 w 607648"/>
              <a:gd name="connsiteY127" fmla="*/ 606722 h 606722"/>
              <a:gd name="connsiteX128" fmla="*/ 513034 w 607648"/>
              <a:gd name="connsiteY128" fmla="*/ 603789 h 606722"/>
              <a:gd name="connsiteX129" fmla="*/ 304937 w 607648"/>
              <a:gd name="connsiteY129" fmla="*/ 396009 h 606722"/>
              <a:gd name="connsiteX130" fmla="*/ 124876 w 607648"/>
              <a:gd name="connsiteY130" fmla="*/ 576328 h 606722"/>
              <a:gd name="connsiteX131" fmla="*/ 117756 w 607648"/>
              <a:gd name="connsiteY131" fmla="*/ 579261 h 606722"/>
              <a:gd name="connsiteX132" fmla="*/ 113928 w 607648"/>
              <a:gd name="connsiteY132" fmla="*/ 578550 h 606722"/>
              <a:gd name="connsiteX133" fmla="*/ 107698 w 607648"/>
              <a:gd name="connsiteY133" fmla="*/ 569218 h 606722"/>
              <a:gd name="connsiteX134" fmla="*/ 107698 w 607648"/>
              <a:gd name="connsiteY134" fmla="*/ 199071 h 606722"/>
              <a:gd name="connsiteX135" fmla="*/ 2937 w 607648"/>
              <a:gd name="connsiteY135" fmla="*/ 94470 h 606722"/>
              <a:gd name="connsiteX136" fmla="*/ 2937 w 607648"/>
              <a:gd name="connsiteY136" fmla="*/ 80250 h 606722"/>
              <a:gd name="connsiteX137" fmla="*/ 80373 w 607648"/>
              <a:gd name="connsiteY137" fmla="*/ 2933 h 606722"/>
              <a:gd name="connsiteX138" fmla="*/ 87493 w 607648"/>
              <a:gd name="connsiteY138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607648" h="606722">
                <a:moveTo>
                  <a:pt x="382195" y="318513"/>
                </a:moveTo>
                <a:lnTo>
                  <a:pt x="319178" y="381790"/>
                </a:lnTo>
                <a:lnTo>
                  <a:pt x="520155" y="582460"/>
                </a:lnTo>
                <a:lnTo>
                  <a:pt x="583349" y="519362"/>
                </a:lnTo>
                <a:lnTo>
                  <a:pt x="550595" y="486657"/>
                </a:lnTo>
                <a:lnTo>
                  <a:pt x="527631" y="509497"/>
                </a:lnTo>
                <a:cubicBezTo>
                  <a:pt x="525673" y="511452"/>
                  <a:pt x="523092" y="512430"/>
                  <a:pt x="520600" y="512430"/>
                </a:cubicBezTo>
                <a:cubicBezTo>
                  <a:pt x="518019" y="512430"/>
                  <a:pt x="515437" y="511452"/>
                  <a:pt x="513479" y="509497"/>
                </a:cubicBezTo>
                <a:cubicBezTo>
                  <a:pt x="509474" y="505587"/>
                  <a:pt x="509474" y="499188"/>
                  <a:pt x="513479" y="495278"/>
                </a:cubicBezTo>
                <a:lnTo>
                  <a:pt x="536354" y="472438"/>
                </a:lnTo>
                <a:lnTo>
                  <a:pt x="503333" y="439467"/>
                </a:lnTo>
                <a:lnTo>
                  <a:pt x="471735" y="471016"/>
                </a:lnTo>
                <a:cubicBezTo>
                  <a:pt x="469777" y="472971"/>
                  <a:pt x="467196" y="473949"/>
                  <a:pt x="464615" y="473949"/>
                </a:cubicBezTo>
                <a:cubicBezTo>
                  <a:pt x="462033" y="473949"/>
                  <a:pt x="459452" y="472971"/>
                  <a:pt x="457494" y="471016"/>
                </a:cubicBezTo>
                <a:cubicBezTo>
                  <a:pt x="453578" y="467106"/>
                  <a:pt x="453578" y="460707"/>
                  <a:pt x="457494" y="456797"/>
                </a:cubicBezTo>
                <a:lnTo>
                  <a:pt x="489091" y="425247"/>
                </a:lnTo>
                <a:lnTo>
                  <a:pt x="456070" y="392276"/>
                </a:lnTo>
                <a:lnTo>
                  <a:pt x="433195" y="415205"/>
                </a:lnTo>
                <a:cubicBezTo>
                  <a:pt x="431237" y="417160"/>
                  <a:pt x="428656" y="418138"/>
                  <a:pt x="426075" y="418138"/>
                </a:cubicBezTo>
                <a:cubicBezTo>
                  <a:pt x="423494" y="418138"/>
                  <a:pt x="420912" y="417160"/>
                  <a:pt x="418954" y="415205"/>
                </a:cubicBezTo>
                <a:cubicBezTo>
                  <a:pt x="415038" y="411206"/>
                  <a:pt x="415038" y="404896"/>
                  <a:pt x="418954" y="400986"/>
                </a:cubicBezTo>
                <a:lnTo>
                  <a:pt x="441829" y="378057"/>
                </a:lnTo>
                <a:lnTo>
                  <a:pt x="408897" y="345175"/>
                </a:lnTo>
                <a:lnTo>
                  <a:pt x="377299" y="376724"/>
                </a:lnTo>
                <a:cubicBezTo>
                  <a:pt x="375341" y="378679"/>
                  <a:pt x="372760" y="379657"/>
                  <a:pt x="370179" y="379657"/>
                </a:cubicBezTo>
                <a:cubicBezTo>
                  <a:pt x="367597" y="379657"/>
                  <a:pt x="365016" y="378679"/>
                  <a:pt x="363058" y="376724"/>
                </a:cubicBezTo>
                <a:cubicBezTo>
                  <a:pt x="359142" y="372814"/>
                  <a:pt x="359142" y="366415"/>
                  <a:pt x="363058" y="362505"/>
                </a:cubicBezTo>
                <a:lnTo>
                  <a:pt x="394655" y="330955"/>
                </a:lnTo>
                <a:close/>
                <a:moveTo>
                  <a:pt x="214417" y="305627"/>
                </a:moveTo>
                <a:lnTo>
                  <a:pt x="214417" y="336110"/>
                </a:lnTo>
                <a:lnTo>
                  <a:pt x="229637" y="320824"/>
                </a:lnTo>
                <a:close/>
                <a:moveTo>
                  <a:pt x="312947" y="220933"/>
                </a:moveTo>
                <a:lnTo>
                  <a:pt x="321136" y="229198"/>
                </a:lnTo>
                <a:lnTo>
                  <a:pt x="329414" y="220933"/>
                </a:lnTo>
                <a:close/>
                <a:moveTo>
                  <a:pt x="400945" y="206927"/>
                </a:moveTo>
                <a:cubicBezTo>
                  <a:pt x="404860" y="203017"/>
                  <a:pt x="411267" y="203017"/>
                  <a:pt x="415182" y="206927"/>
                </a:cubicBezTo>
                <a:cubicBezTo>
                  <a:pt x="419097" y="210838"/>
                  <a:pt x="419097" y="217147"/>
                  <a:pt x="415182" y="221147"/>
                </a:cubicBezTo>
                <a:lnTo>
                  <a:pt x="213909" y="422083"/>
                </a:lnTo>
                <a:cubicBezTo>
                  <a:pt x="211952" y="424038"/>
                  <a:pt x="209371" y="425016"/>
                  <a:pt x="206791" y="425016"/>
                </a:cubicBezTo>
                <a:cubicBezTo>
                  <a:pt x="204210" y="425016"/>
                  <a:pt x="201719" y="424038"/>
                  <a:pt x="199672" y="422083"/>
                </a:cubicBezTo>
                <a:cubicBezTo>
                  <a:pt x="195757" y="418173"/>
                  <a:pt x="195757" y="411863"/>
                  <a:pt x="199672" y="407864"/>
                </a:cubicBezTo>
                <a:close/>
                <a:moveTo>
                  <a:pt x="221004" y="129129"/>
                </a:moveTo>
                <a:lnTo>
                  <a:pt x="292743" y="200848"/>
                </a:lnTo>
                <a:lnTo>
                  <a:pt x="353623" y="200848"/>
                </a:lnTo>
                <a:cubicBezTo>
                  <a:pt x="357629" y="200848"/>
                  <a:pt x="361367" y="203248"/>
                  <a:pt x="362880" y="206980"/>
                </a:cubicBezTo>
                <a:cubicBezTo>
                  <a:pt x="364482" y="210802"/>
                  <a:pt x="363592" y="215068"/>
                  <a:pt x="360744" y="218000"/>
                </a:cubicBezTo>
                <a:lnTo>
                  <a:pt x="328346" y="250438"/>
                </a:lnTo>
                <a:cubicBezTo>
                  <a:pt x="328346" y="250438"/>
                  <a:pt x="328346" y="250438"/>
                  <a:pt x="328257" y="250438"/>
                </a:cubicBezTo>
                <a:cubicBezTo>
                  <a:pt x="328257" y="250527"/>
                  <a:pt x="328257" y="250527"/>
                  <a:pt x="328168" y="250527"/>
                </a:cubicBezTo>
                <a:lnTo>
                  <a:pt x="211480" y="367481"/>
                </a:lnTo>
                <a:cubicBezTo>
                  <a:pt x="209611" y="369437"/>
                  <a:pt x="207030" y="370414"/>
                  <a:pt x="204359" y="370414"/>
                </a:cubicBezTo>
                <a:cubicBezTo>
                  <a:pt x="203113" y="370414"/>
                  <a:pt x="201778" y="370148"/>
                  <a:pt x="200532" y="369703"/>
                </a:cubicBezTo>
                <a:cubicBezTo>
                  <a:pt x="196794" y="368103"/>
                  <a:pt x="194301" y="364460"/>
                  <a:pt x="194301" y="360372"/>
                </a:cubicBezTo>
                <a:lnTo>
                  <a:pt x="194301" y="285542"/>
                </a:lnTo>
                <a:lnTo>
                  <a:pt x="127813" y="219156"/>
                </a:lnTo>
                <a:lnTo>
                  <a:pt x="127813" y="544957"/>
                </a:lnTo>
                <a:lnTo>
                  <a:pt x="297727" y="374769"/>
                </a:lnTo>
                <a:cubicBezTo>
                  <a:pt x="297727" y="374769"/>
                  <a:pt x="297727" y="374680"/>
                  <a:pt x="297816" y="374680"/>
                </a:cubicBezTo>
                <a:cubicBezTo>
                  <a:pt x="297816" y="374591"/>
                  <a:pt x="297905" y="374591"/>
                  <a:pt x="297905" y="374591"/>
                </a:cubicBezTo>
                <a:lnTo>
                  <a:pt x="375074" y="297273"/>
                </a:lnTo>
                <a:cubicBezTo>
                  <a:pt x="375074" y="297184"/>
                  <a:pt x="375074" y="297184"/>
                  <a:pt x="375163" y="297184"/>
                </a:cubicBezTo>
                <a:lnTo>
                  <a:pt x="542851" y="129129"/>
                </a:lnTo>
                <a:lnTo>
                  <a:pt x="478500" y="129129"/>
                </a:lnTo>
                <a:lnTo>
                  <a:pt x="478500" y="154013"/>
                </a:lnTo>
                <a:cubicBezTo>
                  <a:pt x="478500" y="159612"/>
                  <a:pt x="474049" y="164056"/>
                  <a:pt x="468442" y="164056"/>
                </a:cubicBezTo>
                <a:cubicBezTo>
                  <a:pt x="462924" y="164056"/>
                  <a:pt x="458384" y="159612"/>
                  <a:pt x="458384" y="154013"/>
                </a:cubicBezTo>
                <a:lnTo>
                  <a:pt x="458384" y="129129"/>
                </a:lnTo>
                <a:lnTo>
                  <a:pt x="417352" y="129129"/>
                </a:lnTo>
                <a:lnTo>
                  <a:pt x="417352" y="166366"/>
                </a:lnTo>
                <a:cubicBezTo>
                  <a:pt x="417352" y="171876"/>
                  <a:pt x="412902" y="176409"/>
                  <a:pt x="407294" y="176409"/>
                </a:cubicBezTo>
                <a:cubicBezTo>
                  <a:pt x="401776" y="176409"/>
                  <a:pt x="397237" y="171876"/>
                  <a:pt x="397237" y="166366"/>
                </a:cubicBezTo>
                <a:lnTo>
                  <a:pt x="397237" y="129129"/>
                </a:lnTo>
                <a:lnTo>
                  <a:pt x="356205" y="129129"/>
                </a:lnTo>
                <a:lnTo>
                  <a:pt x="356205" y="154013"/>
                </a:lnTo>
                <a:cubicBezTo>
                  <a:pt x="356205" y="159612"/>
                  <a:pt x="351665" y="164056"/>
                  <a:pt x="346147" y="164056"/>
                </a:cubicBezTo>
                <a:cubicBezTo>
                  <a:pt x="340539" y="164056"/>
                  <a:pt x="336089" y="159612"/>
                  <a:pt x="336089" y="154013"/>
                </a:cubicBezTo>
                <a:lnTo>
                  <a:pt x="336089" y="129129"/>
                </a:lnTo>
                <a:lnTo>
                  <a:pt x="294968" y="129129"/>
                </a:lnTo>
                <a:lnTo>
                  <a:pt x="294968" y="166366"/>
                </a:lnTo>
                <a:cubicBezTo>
                  <a:pt x="294968" y="171876"/>
                  <a:pt x="290518" y="176409"/>
                  <a:pt x="284910" y="176409"/>
                </a:cubicBezTo>
                <a:cubicBezTo>
                  <a:pt x="279392" y="176409"/>
                  <a:pt x="274853" y="171876"/>
                  <a:pt x="274853" y="166366"/>
                </a:cubicBezTo>
                <a:lnTo>
                  <a:pt x="274853" y="129129"/>
                </a:lnTo>
                <a:close/>
                <a:moveTo>
                  <a:pt x="87493" y="24262"/>
                </a:moveTo>
                <a:lnTo>
                  <a:pt x="24299" y="87360"/>
                </a:lnTo>
                <a:lnTo>
                  <a:pt x="243878" y="306605"/>
                </a:lnTo>
                <a:lnTo>
                  <a:pt x="268355" y="282076"/>
                </a:lnTo>
                <a:cubicBezTo>
                  <a:pt x="264706" y="278166"/>
                  <a:pt x="264795" y="272034"/>
                  <a:pt x="268622" y="268213"/>
                </a:cubicBezTo>
                <a:lnTo>
                  <a:pt x="300220" y="236663"/>
                </a:lnTo>
                <a:lnTo>
                  <a:pt x="267198" y="203692"/>
                </a:lnTo>
                <a:lnTo>
                  <a:pt x="244323" y="226532"/>
                </a:lnTo>
                <a:cubicBezTo>
                  <a:pt x="242365" y="228487"/>
                  <a:pt x="239784" y="229465"/>
                  <a:pt x="237203" y="229465"/>
                </a:cubicBezTo>
                <a:cubicBezTo>
                  <a:pt x="234622" y="229465"/>
                  <a:pt x="232040" y="228487"/>
                  <a:pt x="230082" y="226532"/>
                </a:cubicBezTo>
                <a:cubicBezTo>
                  <a:pt x="226166" y="222622"/>
                  <a:pt x="226166" y="216223"/>
                  <a:pt x="230082" y="212313"/>
                </a:cubicBezTo>
                <a:lnTo>
                  <a:pt x="252957" y="189473"/>
                </a:lnTo>
                <a:lnTo>
                  <a:pt x="219936" y="156502"/>
                </a:lnTo>
                <a:lnTo>
                  <a:pt x="188338" y="188051"/>
                </a:lnTo>
                <a:cubicBezTo>
                  <a:pt x="186380" y="190006"/>
                  <a:pt x="183798" y="190984"/>
                  <a:pt x="181217" y="190984"/>
                </a:cubicBezTo>
                <a:cubicBezTo>
                  <a:pt x="178636" y="190984"/>
                  <a:pt x="176055" y="190006"/>
                  <a:pt x="174097" y="188051"/>
                </a:cubicBezTo>
                <a:cubicBezTo>
                  <a:pt x="170180" y="184141"/>
                  <a:pt x="170180" y="177831"/>
                  <a:pt x="174097" y="173832"/>
                </a:cubicBezTo>
                <a:lnTo>
                  <a:pt x="205695" y="142282"/>
                </a:lnTo>
                <a:lnTo>
                  <a:pt x="172762" y="109400"/>
                </a:lnTo>
                <a:lnTo>
                  <a:pt x="149798" y="132240"/>
                </a:lnTo>
                <a:cubicBezTo>
                  <a:pt x="147840" y="134195"/>
                  <a:pt x="145259" y="135173"/>
                  <a:pt x="142766" y="135173"/>
                </a:cubicBezTo>
                <a:cubicBezTo>
                  <a:pt x="140185" y="135173"/>
                  <a:pt x="137604" y="134195"/>
                  <a:pt x="135646" y="132240"/>
                </a:cubicBezTo>
                <a:cubicBezTo>
                  <a:pt x="131641" y="128330"/>
                  <a:pt x="131641" y="121931"/>
                  <a:pt x="135646" y="118021"/>
                </a:cubicBezTo>
                <a:lnTo>
                  <a:pt x="158521" y="95181"/>
                </a:lnTo>
                <a:lnTo>
                  <a:pt x="125499" y="62210"/>
                </a:lnTo>
                <a:lnTo>
                  <a:pt x="93902" y="93759"/>
                </a:lnTo>
                <a:cubicBezTo>
                  <a:pt x="91944" y="95714"/>
                  <a:pt x="89362" y="96692"/>
                  <a:pt x="86781" y="96692"/>
                </a:cubicBezTo>
                <a:cubicBezTo>
                  <a:pt x="84200" y="96692"/>
                  <a:pt x="81619" y="95714"/>
                  <a:pt x="79661" y="93759"/>
                </a:cubicBezTo>
                <a:cubicBezTo>
                  <a:pt x="75744" y="89849"/>
                  <a:pt x="75744" y="83450"/>
                  <a:pt x="79661" y="79539"/>
                </a:cubicBezTo>
                <a:lnTo>
                  <a:pt x="111258" y="47990"/>
                </a:lnTo>
                <a:close/>
                <a:moveTo>
                  <a:pt x="87493" y="0"/>
                </a:moveTo>
                <a:cubicBezTo>
                  <a:pt x="90163" y="0"/>
                  <a:pt x="92745" y="1066"/>
                  <a:pt x="94614" y="2933"/>
                </a:cubicBezTo>
                <a:lnTo>
                  <a:pt x="200888" y="109045"/>
                </a:lnTo>
                <a:lnTo>
                  <a:pt x="567150" y="109045"/>
                </a:lnTo>
                <a:cubicBezTo>
                  <a:pt x="571156" y="109045"/>
                  <a:pt x="574894" y="111444"/>
                  <a:pt x="576407" y="115266"/>
                </a:cubicBezTo>
                <a:cubicBezTo>
                  <a:pt x="578009" y="118998"/>
                  <a:pt x="577119" y="123264"/>
                  <a:pt x="574271" y="126197"/>
                </a:cubicBezTo>
                <a:lnTo>
                  <a:pt x="396436" y="304294"/>
                </a:lnTo>
                <a:lnTo>
                  <a:pt x="604711" y="512252"/>
                </a:lnTo>
                <a:cubicBezTo>
                  <a:pt x="606580" y="514118"/>
                  <a:pt x="607648" y="516696"/>
                  <a:pt x="607648" y="519362"/>
                </a:cubicBezTo>
                <a:cubicBezTo>
                  <a:pt x="607648" y="522028"/>
                  <a:pt x="606580" y="524516"/>
                  <a:pt x="604711" y="526471"/>
                </a:cubicBezTo>
                <a:lnTo>
                  <a:pt x="599727" y="531359"/>
                </a:lnTo>
                <a:cubicBezTo>
                  <a:pt x="599371" y="532070"/>
                  <a:pt x="598837" y="532693"/>
                  <a:pt x="598214" y="533315"/>
                </a:cubicBezTo>
                <a:lnTo>
                  <a:pt x="566171" y="565308"/>
                </a:lnTo>
                <a:cubicBezTo>
                  <a:pt x="565548" y="565930"/>
                  <a:pt x="564925" y="566463"/>
                  <a:pt x="564213" y="566819"/>
                </a:cubicBezTo>
                <a:lnTo>
                  <a:pt x="527275" y="603789"/>
                </a:lnTo>
                <a:cubicBezTo>
                  <a:pt x="525317" y="605744"/>
                  <a:pt x="522736" y="606722"/>
                  <a:pt x="520155" y="606722"/>
                </a:cubicBezTo>
                <a:cubicBezTo>
                  <a:pt x="517574" y="606722"/>
                  <a:pt x="514992" y="605744"/>
                  <a:pt x="513034" y="603789"/>
                </a:cubicBezTo>
                <a:lnTo>
                  <a:pt x="304937" y="396009"/>
                </a:lnTo>
                <a:lnTo>
                  <a:pt x="124876" y="576328"/>
                </a:lnTo>
                <a:cubicBezTo>
                  <a:pt x="123007" y="578283"/>
                  <a:pt x="120426" y="579261"/>
                  <a:pt x="117756" y="579261"/>
                </a:cubicBezTo>
                <a:cubicBezTo>
                  <a:pt x="116509" y="579261"/>
                  <a:pt x="115174" y="579083"/>
                  <a:pt x="113928" y="578550"/>
                </a:cubicBezTo>
                <a:cubicBezTo>
                  <a:pt x="110190" y="576950"/>
                  <a:pt x="107698" y="573307"/>
                  <a:pt x="107698" y="569218"/>
                </a:cubicBezTo>
                <a:lnTo>
                  <a:pt x="107698" y="199071"/>
                </a:lnTo>
                <a:lnTo>
                  <a:pt x="2937" y="94470"/>
                </a:lnTo>
                <a:cubicBezTo>
                  <a:pt x="-979" y="90559"/>
                  <a:pt x="-979" y="84161"/>
                  <a:pt x="2937" y="80250"/>
                </a:cubicBezTo>
                <a:lnTo>
                  <a:pt x="80373" y="2933"/>
                </a:lnTo>
                <a:cubicBezTo>
                  <a:pt x="82242" y="1066"/>
                  <a:pt x="84823" y="0"/>
                  <a:pt x="874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Microsoft YaHei"/>
              <a:cs typeface="+mn-ea"/>
              <a:sym typeface="+mn-lt"/>
            </a:endParaRPr>
          </a:p>
        </p:txBody>
      </p:sp>
      <p:sp>
        <p:nvSpPr>
          <p:cNvPr id="63" name="paint-palette-and-brush_27557">
            <a:extLst>
              <a:ext uri="{FF2B5EF4-FFF2-40B4-BE49-F238E27FC236}">
                <a16:creationId xmlns:a16="http://schemas.microsoft.com/office/drawing/2014/main" id="{47F783E4-62D2-4B14-A828-5060961B17DF}"/>
              </a:ext>
            </a:extLst>
          </p:cNvPr>
          <p:cNvSpPr>
            <a:spLocks noChangeAspect="1"/>
          </p:cNvSpPr>
          <p:nvPr/>
        </p:nvSpPr>
        <p:spPr bwMode="auto">
          <a:xfrm>
            <a:off x="8270557" y="3797278"/>
            <a:ext cx="636948" cy="576604"/>
          </a:xfrm>
          <a:custGeom>
            <a:avLst/>
            <a:gdLst>
              <a:gd name="connsiteX0" fmla="*/ 203544 w 605680"/>
              <a:gd name="connsiteY0" fmla="*/ 393040 h 548298"/>
              <a:gd name="connsiteX1" fmla="*/ 155404 w 605680"/>
              <a:gd name="connsiteY1" fmla="*/ 441108 h 548298"/>
              <a:gd name="connsiteX2" fmla="*/ 203544 w 605680"/>
              <a:gd name="connsiteY2" fmla="*/ 489002 h 548298"/>
              <a:gd name="connsiteX3" fmla="*/ 251511 w 605680"/>
              <a:gd name="connsiteY3" fmla="*/ 441108 h 548298"/>
              <a:gd name="connsiteX4" fmla="*/ 203544 w 605680"/>
              <a:gd name="connsiteY4" fmla="*/ 393040 h 548298"/>
              <a:gd name="connsiteX5" fmla="*/ 109182 w 605680"/>
              <a:gd name="connsiteY5" fmla="*/ 297078 h 548298"/>
              <a:gd name="connsiteX6" fmla="*/ 61215 w 605680"/>
              <a:gd name="connsiteY6" fmla="*/ 344972 h 548298"/>
              <a:gd name="connsiteX7" fmla="*/ 109182 w 605680"/>
              <a:gd name="connsiteY7" fmla="*/ 393040 h 548298"/>
              <a:gd name="connsiteX8" fmla="*/ 157322 w 605680"/>
              <a:gd name="connsiteY8" fmla="*/ 344972 h 548298"/>
              <a:gd name="connsiteX9" fmla="*/ 109182 w 605680"/>
              <a:gd name="connsiteY9" fmla="*/ 297078 h 548298"/>
              <a:gd name="connsiteX10" fmla="*/ 449089 w 605680"/>
              <a:gd name="connsiteY10" fmla="*/ 177613 h 548298"/>
              <a:gd name="connsiteX11" fmla="*/ 453101 w 605680"/>
              <a:gd name="connsiteY11" fmla="*/ 181270 h 548298"/>
              <a:gd name="connsiteX12" fmla="*/ 519216 w 605680"/>
              <a:gd name="connsiteY12" fmla="*/ 216796 h 548298"/>
              <a:gd name="connsiteX13" fmla="*/ 461824 w 605680"/>
              <a:gd name="connsiteY13" fmla="*/ 294118 h 548298"/>
              <a:gd name="connsiteX14" fmla="*/ 418212 w 605680"/>
              <a:gd name="connsiteY14" fmla="*/ 311881 h 548298"/>
              <a:gd name="connsiteX15" fmla="*/ 411758 w 605680"/>
              <a:gd name="connsiteY15" fmla="*/ 265210 h 548298"/>
              <a:gd name="connsiteX16" fmla="*/ 136915 w 605680"/>
              <a:gd name="connsiteY16" fmla="*/ 173425 h 548298"/>
              <a:gd name="connsiteX17" fmla="*/ 88949 w 605680"/>
              <a:gd name="connsiteY17" fmla="*/ 221319 h 548298"/>
              <a:gd name="connsiteX18" fmla="*/ 136915 w 605680"/>
              <a:gd name="connsiteY18" fmla="*/ 269387 h 548298"/>
              <a:gd name="connsiteX19" fmla="*/ 185056 w 605680"/>
              <a:gd name="connsiteY19" fmla="*/ 221319 h 548298"/>
              <a:gd name="connsiteX20" fmla="*/ 136915 w 605680"/>
              <a:gd name="connsiteY20" fmla="*/ 173425 h 548298"/>
              <a:gd name="connsiteX21" fmla="*/ 479079 w 605680"/>
              <a:gd name="connsiteY21" fmla="*/ 107118 h 548298"/>
              <a:gd name="connsiteX22" fmla="*/ 499309 w 605680"/>
              <a:gd name="connsiteY22" fmla="*/ 135840 h 548298"/>
              <a:gd name="connsiteX23" fmla="*/ 571858 w 605680"/>
              <a:gd name="connsiteY23" fmla="*/ 145762 h 548298"/>
              <a:gd name="connsiteX24" fmla="*/ 540467 w 605680"/>
              <a:gd name="connsiteY24" fmla="*/ 188061 h 548298"/>
              <a:gd name="connsiteX25" fmla="*/ 461988 w 605680"/>
              <a:gd name="connsiteY25" fmla="*/ 147328 h 548298"/>
              <a:gd name="connsiteX26" fmla="*/ 242266 w 605680"/>
              <a:gd name="connsiteY26" fmla="*/ 90351 h 548298"/>
              <a:gd name="connsiteX27" fmla="*/ 194300 w 605680"/>
              <a:gd name="connsiteY27" fmla="*/ 138245 h 548298"/>
              <a:gd name="connsiteX28" fmla="*/ 242266 w 605680"/>
              <a:gd name="connsiteY28" fmla="*/ 186313 h 548298"/>
              <a:gd name="connsiteX29" fmla="*/ 290407 w 605680"/>
              <a:gd name="connsiteY29" fmla="*/ 138245 h 548298"/>
              <a:gd name="connsiteX30" fmla="*/ 242266 w 605680"/>
              <a:gd name="connsiteY30" fmla="*/ 90351 h 548298"/>
              <a:gd name="connsiteX31" fmla="*/ 305846 w 605680"/>
              <a:gd name="connsiteY31" fmla="*/ 28897 h 548298"/>
              <a:gd name="connsiteX32" fmla="*/ 465353 w 605680"/>
              <a:gd name="connsiteY32" fmla="*/ 97840 h 548298"/>
              <a:gd name="connsiteX33" fmla="*/ 448783 w 605680"/>
              <a:gd name="connsiteY33" fmla="*/ 136852 h 548298"/>
              <a:gd name="connsiteX34" fmla="*/ 408317 w 605680"/>
              <a:gd name="connsiteY34" fmla="*/ 231594 h 548298"/>
              <a:gd name="connsiteX35" fmla="*/ 393491 w 605680"/>
              <a:gd name="connsiteY35" fmla="*/ 258589 h 548298"/>
              <a:gd name="connsiteX36" fmla="*/ 416864 w 605680"/>
              <a:gd name="connsiteY36" fmla="*/ 333129 h 548298"/>
              <a:gd name="connsiteX37" fmla="*/ 467272 w 605680"/>
              <a:gd name="connsiteY37" fmla="*/ 311185 h 548298"/>
              <a:gd name="connsiteX38" fmla="*/ 483319 w 605680"/>
              <a:gd name="connsiteY38" fmla="*/ 295162 h 548298"/>
              <a:gd name="connsiteX39" fmla="*/ 530587 w 605680"/>
              <a:gd name="connsiteY39" fmla="*/ 231594 h 548298"/>
              <a:gd name="connsiteX40" fmla="*/ 525180 w 605680"/>
              <a:gd name="connsiteY40" fmla="*/ 318500 h 548298"/>
              <a:gd name="connsiteX41" fmla="*/ 379363 w 605680"/>
              <a:gd name="connsiteY41" fmla="*/ 415855 h 548298"/>
              <a:gd name="connsiteX42" fmla="*/ 346920 w 605680"/>
              <a:gd name="connsiteY42" fmla="*/ 431529 h 548298"/>
              <a:gd name="connsiteX43" fmla="*/ 79007 w 605680"/>
              <a:gd name="connsiteY43" fmla="*/ 485867 h 548298"/>
              <a:gd name="connsiteX44" fmla="*/ 231801 w 605680"/>
              <a:gd name="connsiteY44" fmla="*/ 33052 h 548298"/>
              <a:gd name="connsiteX45" fmla="*/ 305846 w 605680"/>
              <a:gd name="connsiteY45" fmla="*/ 28897 h 548298"/>
              <a:gd name="connsiteX46" fmla="*/ 590540 w 605680"/>
              <a:gd name="connsiteY46" fmla="*/ 0 h 548298"/>
              <a:gd name="connsiteX47" fmla="*/ 602576 w 605680"/>
              <a:gd name="connsiteY47" fmla="*/ 90717 h 548298"/>
              <a:gd name="connsiteX48" fmla="*/ 588970 w 605680"/>
              <a:gd name="connsiteY48" fmla="*/ 121711 h 548298"/>
              <a:gd name="connsiteX49" fmla="*/ 505063 w 605680"/>
              <a:gd name="connsiteY49" fmla="*/ 129024 h 548298"/>
              <a:gd name="connsiteX50" fmla="*/ 497736 w 605680"/>
              <a:gd name="connsiteY50" fmla="*/ 45098 h 548298"/>
              <a:gd name="connsiteX51" fmla="*/ 501399 w 605680"/>
              <a:gd name="connsiteY51" fmla="*/ 41093 h 548298"/>
              <a:gd name="connsiteX52" fmla="*/ 501225 w 605680"/>
              <a:gd name="connsiteY52" fmla="*/ 40919 h 548298"/>
              <a:gd name="connsiteX53" fmla="*/ 555651 w 605680"/>
              <a:gd name="connsiteY53" fmla="*/ 8880 h 548298"/>
              <a:gd name="connsiteX54" fmla="*/ 590540 w 605680"/>
              <a:gd name="connsiteY54" fmla="*/ 0 h 548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605680" h="548298">
                <a:moveTo>
                  <a:pt x="203544" y="393040"/>
                </a:moveTo>
                <a:cubicBezTo>
                  <a:pt x="177032" y="393040"/>
                  <a:pt x="155404" y="414462"/>
                  <a:pt x="155404" y="441108"/>
                </a:cubicBezTo>
                <a:cubicBezTo>
                  <a:pt x="155404" y="467580"/>
                  <a:pt x="177032" y="489002"/>
                  <a:pt x="203544" y="489002"/>
                </a:cubicBezTo>
                <a:cubicBezTo>
                  <a:pt x="230057" y="489002"/>
                  <a:pt x="251511" y="467580"/>
                  <a:pt x="251511" y="441108"/>
                </a:cubicBezTo>
                <a:cubicBezTo>
                  <a:pt x="251511" y="414462"/>
                  <a:pt x="230057" y="393040"/>
                  <a:pt x="203544" y="393040"/>
                </a:cubicBezTo>
                <a:close/>
                <a:moveTo>
                  <a:pt x="109182" y="297078"/>
                </a:moveTo>
                <a:cubicBezTo>
                  <a:pt x="82669" y="297078"/>
                  <a:pt x="61215" y="318500"/>
                  <a:pt x="61215" y="344972"/>
                </a:cubicBezTo>
                <a:cubicBezTo>
                  <a:pt x="61215" y="371444"/>
                  <a:pt x="82669" y="393040"/>
                  <a:pt x="109182" y="393040"/>
                </a:cubicBezTo>
                <a:cubicBezTo>
                  <a:pt x="135694" y="393040"/>
                  <a:pt x="157322" y="371444"/>
                  <a:pt x="157322" y="344972"/>
                </a:cubicBezTo>
                <a:cubicBezTo>
                  <a:pt x="157322" y="318500"/>
                  <a:pt x="135694" y="297078"/>
                  <a:pt x="109182" y="297078"/>
                </a:cubicBezTo>
                <a:close/>
                <a:moveTo>
                  <a:pt x="449089" y="177613"/>
                </a:moveTo>
                <a:cubicBezTo>
                  <a:pt x="450310" y="178832"/>
                  <a:pt x="451706" y="180051"/>
                  <a:pt x="453101" y="181270"/>
                </a:cubicBezTo>
                <a:cubicBezTo>
                  <a:pt x="468453" y="194157"/>
                  <a:pt x="492526" y="210701"/>
                  <a:pt x="519216" y="216796"/>
                </a:cubicBezTo>
                <a:lnTo>
                  <a:pt x="461824" y="294118"/>
                </a:lnTo>
                <a:cubicBezTo>
                  <a:pt x="449438" y="310836"/>
                  <a:pt x="430075" y="318673"/>
                  <a:pt x="418212" y="311881"/>
                </a:cubicBezTo>
                <a:cubicBezTo>
                  <a:pt x="406525" y="305089"/>
                  <a:pt x="403559" y="284192"/>
                  <a:pt x="411758" y="265210"/>
                </a:cubicBezTo>
                <a:close/>
                <a:moveTo>
                  <a:pt x="136915" y="173425"/>
                </a:moveTo>
                <a:cubicBezTo>
                  <a:pt x="110403" y="173425"/>
                  <a:pt x="88949" y="194847"/>
                  <a:pt x="88949" y="221319"/>
                </a:cubicBezTo>
                <a:cubicBezTo>
                  <a:pt x="88949" y="247791"/>
                  <a:pt x="110403" y="269387"/>
                  <a:pt x="136915" y="269387"/>
                </a:cubicBezTo>
                <a:cubicBezTo>
                  <a:pt x="163427" y="269387"/>
                  <a:pt x="185056" y="247791"/>
                  <a:pt x="185056" y="221319"/>
                </a:cubicBezTo>
                <a:cubicBezTo>
                  <a:pt x="185056" y="194847"/>
                  <a:pt x="163427" y="173425"/>
                  <a:pt x="136915" y="173425"/>
                </a:cubicBezTo>
                <a:close/>
                <a:moveTo>
                  <a:pt x="479079" y="107118"/>
                </a:moveTo>
                <a:cubicBezTo>
                  <a:pt x="483090" y="117910"/>
                  <a:pt x="489892" y="127832"/>
                  <a:pt x="499309" y="135840"/>
                </a:cubicBezTo>
                <a:cubicBezTo>
                  <a:pt x="520237" y="153247"/>
                  <a:pt x="548489" y="156206"/>
                  <a:pt x="571858" y="145762"/>
                </a:cubicBezTo>
                <a:lnTo>
                  <a:pt x="540467" y="188061"/>
                </a:lnTo>
                <a:cubicBezTo>
                  <a:pt x="510296" y="188409"/>
                  <a:pt x="477161" y="162298"/>
                  <a:pt x="461988" y="147328"/>
                </a:cubicBezTo>
                <a:close/>
                <a:moveTo>
                  <a:pt x="242266" y="90351"/>
                </a:moveTo>
                <a:cubicBezTo>
                  <a:pt x="215754" y="90351"/>
                  <a:pt x="194300" y="111773"/>
                  <a:pt x="194300" y="138245"/>
                </a:cubicBezTo>
                <a:cubicBezTo>
                  <a:pt x="194300" y="164717"/>
                  <a:pt x="215754" y="186313"/>
                  <a:pt x="242266" y="186313"/>
                </a:cubicBezTo>
                <a:cubicBezTo>
                  <a:pt x="268953" y="186313"/>
                  <a:pt x="290407" y="164717"/>
                  <a:pt x="290407" y="138245"/>
                </a:cubicBezTo>
                <a:cubicBezTo>
                  <a:pt x="290407" y="111773"/>
                  <a:pt x="268779" y="90351"/>
                  <a:pt x="242266" y="90351"/>
                </a:cubicBezTo>
                <a:close/>
                <a:moveTo>
                  <a:pt x="305846" y="28897"/>
                </a:moveTo>
                <a:cubicBezTo>
                  <a:pt x="374664" y="32824"/>
                  <a:pt x="427809" y="59699"/>
                  <a:pt x="465353" y="97840"/>
                </a:cubicBezTo>
                <a:lnTo>
                  <a:pt x="448783" y="136852"/>
                </a:lnTo>
                <a:lnTo>
                  <a:pt x="408317" y="231594"/>
                </a:lnTo>
                <a:cubicBezTo>
                  <a:pt x="402212" y="239083"/>
                  <a:pt x="396979" y="248139"/>
                  <a:pt x="393491" y="258589"/>
                </a:cubicBezTo>
                <a:cubicBezTo>
                  <a:pt x="382502" y="292028"/>
                  <a:pt x="392968" y="325466"/>
                  <a:pt x="416864" y="333129"/>
                </a:cubicBezTo>
                <a:cubicBezTo>
                  <a:pt x="434131" y="338876"/>
                  <a:pt x="453667" y="329472"/>
                  <a:pt x="467272" y="311185"/>
                </a:cubicBezTo>
                <a:cubicBezTo>
                  <a:pt x="473202" y="306831"/>
                  <a:pt x="478784" y="301432"/>
                  <a:pt x="483319" y="295162"/>
                </a:cubicBezTo>
                <a:lnTo>
                  <a:pt x="530587" y="231594"/>
                </a:lnTo>
                <a:cubicBezTo>
                  <a:pt x="534599" y="261550"/>
                  <a:pt x="532855" y="291331"/>
                  <a:pt x="525180" y="318500"/>
                </a:cubicBezTo>
                <a:cubicBezTo>
                  <a:pt x="497621" y="415681"/>
                  <a:pt x="418259" y="420035"/>
                  <a:pt x="379363" y="415855"/>
                </a:cubicBezTo>
                <a:cubicBezTo>
                  <a:pt x="367153" y="414636"/>
                  <a:pt x="352850" y="420906"/>
                  <a:pt x="346920" y="431529"/>
                </a:cubicBezTo>
                <a:cubicBezTo>
                  <a:pt x="293547" y="525575"/>
                  <a:pt x="219766" y="610391"/>
                  <a:pt x="79007" y="485867"/>
                </a:cubicBezTo>
                <a:cubicBezTo>
                  <a:pt x="-71346" y="352983"/>
                  <a:pt x="167" y="69974"/>
                  <a:pt x="231801" y="33052"/>
                </a:cubicBezTo>
                <a:cubicBezTo>
                  <a:pt x="258226" y="28829"/>
                  <a:pt x="282907" y="27588"/>
                  <a:pt x="305846" y="28897"/>
                </a:cubicBezTo>
                <a:close/>
                <a:moveTo>
                  <a:pt x="590540" y="0"/>
                </a:moveTo>
                <a:cubicBezTo>
                  <a:pt x="590540" y="0"/>
                  <a:pt x="613915" y="36566"/>
                  <a:pt x="602576" y="90717"/>
                </a:cubicBezTo>
                <a:cubicBezTo>
                  <a:pt x="601181" y="101687"/>
                  <a:pt x="596645" y="112483"/>
                  <a:pt x="588970" y="121711"/>
                </a:cubicBezTo>
                <a:cubicBezTo>
                  <a:pt x="567862" y="146785"/>
                  <a:pt x="530357" y="150093"/>
                  <a:pt x="505063" y="129024"/>
                </a:cubicBezTo>
                <a:cubicBezTo>
                  <a:pt x="479768" y="107781"/>
                  <a:pt x="476454" y="70345"/>
                  <a:pt x="497736" y="45098"/>
                </a:cubicBezTo>
                <a:cubicBezTo>
                  <a:pt x="498957" y="43705"/>
                  <a:pt x="500178" y="42312"/>
                  <a:pt x="501399" y="41093"/>
                </a:cubicBezTo>
                <a:lnTo>
                  <a:pt x="501225" y="40919"/>
                </a:lnTo>
                <a:cubicBezTo>
                  <a:pt x="501225" y="40919"/>
                  <a:pt x="524600" y="10796"/>
                  <a:pt x="555651" y="8880"/>
                </a:cubicBezTo>
                <a:cubicBezTo>
                  <a:pt x="586876" y="6791"/>
                  <a:pt x="590540" y="0"/>
                  <a:pt x="5905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Microsoft YaHei"/>
              <a:cs typeface="+mn-ea"/>
              <a:sym typeface="+mn-lt"/>
            </a:endParaRPr>
          </a:p>
        </p:txBody>
      </p:sp>
      <p:sp>
        <p:nvSpPr>
          <p:cNvPr id="64" name="paper-aeroplane-shape_18344">
            <a:extLst>
              <a:ext uri="{FF2B5EF4-FFF2-40B4-BE49-F238E27FC236}">
                <a16:creationId xmlns:a16="http://schemas.microsoft.com/office/drawing/2014/main" id="{B87F43FD-E18E-4B1D-8F20-FF9BD3373B9B}"/>
              </a:ext>
            </a:extLst>
          </p:cNvPr>
          <p:cNvSpPr>
            <a:spLocks noChangeAspect="1"/>
          </p:cNvSpPr>
          <p:nvPr/>
        </p:nvSpPr>
        <p:spPr bwMode="auto">
          <a:xfrm rot="20912385" flipH="1">
            <a:off x="6453065" y="4741320"/>
            <a:ext cx="866107" cy="899814"/>
          </a:xfrm>
          <a:custGeom>
            <a:avLst/>
            <a:gdLst>
              <a:gd name="connsiteX0" fmla="*/ 252617 w 585586"/>
              <a:gd name="connsiteY0" fmla="*/ 479831 h 608375"/>
              <a:gd name="connsiteX1" fmla="*/ 261886 w 585586"/>
              <a:gd name="connsiteY1" fmla="*/ 483766 h 608375"/>
              <a:gd name="connsiteX2" fmla="*/ 265725 w 585586"/>
              <a:gd name="connsiteY2" fmla="*/ 493071 h 608375"/>
              <a:gd name="connsiteX3" fmla="*/ 261888 w 585586"/>
              <a:gd name="connsiteY3" fmla="*/ 502371 h 608375"/>
              <a:gd name="connsiteX4" fmla="*/ 250824 w 585586"/>
              <a:gd name="connsiteY4" fmla="*/ 513294 h 608375"/>
              <a:gd name="connsiteX5" fmla="*/ 250825 w 585586"/>
              <a:gd name="connsiteY5" fmla="*/ 513295 h 608375"/>
              <a:gd name="connsiteX6" fmla="*/ 250796 w 585586"/>
              <a:gd name="connsiteY6" fmla="*/ 513324 h 608375"/>
              <a:gd name="connsiteX7" fmla="*/ 235320 w 585586"/>
              <a:gd name="connsiteY7" fmla="*/ 491550 h 608375"/>
              <a:gd name="connsiteX8" fmla="*/ 235350 w 585586"/>
              <a:gd name="connsiteY8" fmla="*/ 491520 h 608375"/>
              <a:gd name="connsiteX9" fmla="*/ 235362 w 585586"/>
              <a:gd name="connsiteY9" fmla="*/ 491537 h 608375"/>
              <a:gd name="connsiteX10" fmla="*/ 243276 w 585586"/>
              <a:gd name="connsiteY10" fmla="*/ 483637 h 608375"/>
              <a:gd name="connsiteX11" fmla="*/ 134866 w 585586"/>
              <a:gd name="connsiteY11" fmla="*/ 417276 h 608375"/>
              <a:gd name="connsiteX12" fmla="*/ 149111 w 585586"/>
              <a:gd name="connsiteY12" fmla="*/ 429433 h 608375"/>
              <a:gd name="connsiteX13" fmla="*/ 160069 w 585586"/>
              <a:gd name="connsiteY13" fmla="*/ 565949 h 608375"/>
              <a:gd name="connsiteX14" fmla="*/ 235312 w 585586"/>
              <a:gd name="connsiteY14" fmla="*/ 491552 h 608375"/>
              <a:gd name="connsiteX15" fmla="*/ 250774 w 585586"/>
              <a:gd name="connsiteY15" fmla="*/ 513312 h 608375"/>
              <a:gd name="connsiteX16" fmla="*/ 158486 w 585586"/>
              <a:gd name="connsiteY16" fmla="*/ 604607 h 608375"/>
              <a:gd name="connsiteX17" fmla="*/ 149233 w 585586"/>
              <a:gd name="connsiteY17" fmla="*/ 608375 h 608375"/>
              <a:gd name="connsiteX18" fmla="*/ 144606 w 585586"/>
              <a:gd name="connsiteY18" fmla="*/ 607524 h 608375"/>
              <a:gd name="connsiteX19" fmla="*/ 136084 w 585586"/>
              <a:gd name="connsiteY19" fmla="*/ 596219 h 608375"/>
              <a:gd name="connsiteX20" fmla="*/ 122813 w 585586"/>
              <a:gd name="connsiteY20" fmla="*/ 431499 h 608375"/>
              <a:gd name="connsiteX21" fmla="*/ 134866 w 585586"/>
              <a:gd name="connsiteY21" fmla="*/ 417276 h 608375"/>
              <a:gd name="connsiteX22" fmla="*/ 352706 w 585586"/>
              <a:gd name="connsiteY22" fmla="*/ 225563 h 608375"/>
              <a:gd name="connsiteX23" fmla="*/ 368535 w 585586"/>
              <a:gd name="connsiteY23" fmla="*/ 227387 h 608375"/>
              <a:gd name="connsiteX24" fmla="*/ 371091 w 585586"/>
              <a:gd name="connsiteY24" fmla="*/ 243069 h 608375"/>
              <a:gd name="connsiteX25" fmla="*/ 272226 w 585586"/>
              <a:gd name="connsiteY25" fmla="*/ 430890 h 608375"/>
              <a:gd name="connsiteX26" fmla="*/ 260538 w 585586"/>
              <a:gd name="connsiteY26" fmla="*/ 437819 h 608375"/>
              <a:gd name="connsiteX27" fmla="*/ 254328 w 585586"/>
              <a:gd name="connsiteY27" fmla="*/ 436360 h 608375"/>
              <a:gd name="connsiteX28" fmla="*/ 248849 w 585586"/>
              <a:gd name="connsiteY28" fmla="*/ 418490 h 608375"/>
              <a:gd name="connsiteX29" fmla="*/ 326286 w 585586"/>
              <a:gd name="connsiteY29" fmla="*/ 271515 h 608375"/>
              <a:gd name="connsiteX30" fmla="*/ 168856 w 585586"/>
              <a:gd name="connsiteY30" fmla="*/ 363420 h 608375"/>
              <a:gd name="connsiteX31" fmla="*/ 150837 w 585586"/>
              <a:gd name="connsiteY31" fmla="*/ 358679 h 608375"/>
              <a:gd name="connsiteX32" fmla="*/ 155585 w 585586"/>
              <a:gd name="connsiteY32" fmla="*/ 340687 h 608375"/>
              <a:gd name="connsiteX33" fmla="*/ 566404 w 585586"/>
              <a:gd name="connsiteY33" fmla="*/ 1455 h 608375"/>
              <a:gd name="connsiteX34" fmla="*/ 581501 w 585586"/>
              <a:gd name="connsiteY34" fmla="*/ 3642 h 608375"/>
              <a:gd name="connsiteX35" fmla="*/ 584423 w 585586"/>
              <a:gd name="connsiteY35" fmla="*/ 18593 h 608375"/>
              <a:gd name="connsiteX36" fmla="*/ 329475 w 585586"/>
              <a:gd name="connsiteY36" fmla="*/ 589748 h 608375"/>
              <a:gd name="connsiteX37" fmla="*/ 318761 w 585586"/>
              <a:gd name="connsiteY37" fmla="*/ 597527 h 608375"/>
              <a:gd name="connsiteX38" fmla="*/ 317422 w 585586"/>
              <a:gd name="connsiteY38" fmla="*/ 597649 h 608375"/>
              <a:gd name="connsiteX39" fmla="*/ 306708 w 585586"/>
              <a:gd name="connsiteY39" fmla="*/ 592058 h 608375"/>
              <a:gd name="connsiteX40" fmla="*/ 250825 w 585586"/>
              <a:gd name="connsiteY40" fmla="*/ 513295 h 608375"/>
              <a:gd name="connsiteX41" fmla="*/ 261886 w 585586"/>
              <a:gd name="connsiteY41" fmla="*/ 502376 h 608375"/>
              <a:gd name="connsiteX42" fmla="*/ 261888 w 585586"/>
              <a:gd name="connsiteY42" fmla="*/ 502371 h 608375"/>
              <a:gd name="connsiteX43" fmla="*/ 261904 w 585586"/>
              <a:gd name="connsiteY43" fmla="*/ 502355 h 608375"/>
              <a:gd name="connsiteX44" fmla="*/ 261904 w 585586"/>
              <a:gd name="connsiteY44" fmla="*/ 483758 h 608375"/>
              <a:gd name="connsiteX45" fmla="*/ 252635 w 585586"/>
              <a:gd name="connsiteY45" fmla="*/ 479823 h 608375"/>
              <a:gd name="connsiteX46" fmla="*/ 252617 w 585586"/>
              <a:gd name="connsiteY46" fmla="*/ 479831 h 608375"/>
              <a:gd name="connsiteX47" fmla="*/ 252609 w 585586"/>
              <a:gd name="connsiteY47" fmla="*/ 479827 h 608375"/>
              <a:gd name="connsiteX48" fmla="*/ 243241 w 585586"/>
              <a:gd name="connsiteY48" fmla="*/ 483644 h 608375"/>
              <a:gd name="connsiteX49" fmla="*/ 235350 w 585586"/>
              <a:gd name="connsiteY49" fmla="*/ 491520 h 608375"/>
              <a:gd name="connsiteX50" fmla="*/ 205898 w 585586"/>
              <a:gd name="connsiteY50" fmla="*/ 449968 h 608375"/>
              <a:gd name="connsiteX51" fmla="*/ 208942 w 585586"/>
              <a:gd name="connsiteY51" fmla="*/ 431614 h 608375"/>
              <a:gd name="connsiteX52" fmla="*/ 227326 w 585586"/>
              <a:gd name="connsiteY52" fmla="*/ 434774 h 608375"/>
              <a:gd name="connsiteX53" fmla="*/ 314865 w 585586"/>
              <a:gd name="connsiteY53" fmla="*/ 557903 h 608375"/>
              <a:gd name="connsiteX54" fmla="*/ 545341 w 585586"/>
              <a:gd name="connsiteY54" fmla="*/ 41565 h 608375"/>
              <a:gd name="connsiteX55" fmla="*/ 39707 w 585586"/>
              <a:gd name="connsiteY55" fmla="*/ 296209 h 608375"/>
              <a:gd name="connsiteX56" fmla="*/ 175947 w 585586"/>
              <a:gd name="connsiteY56" fmla="*/ 383116 h 608375"/>
              <a:gd name="connsiteX57" fmla="*/ 179965 w 585586"/>
              <a:gd name="connsiteY57" fmla="*/ 401348 h 608375"/>
              <a:gd name="connsiteX58" fmla="*/ 161824 w 585586"/>
              <a:gd name="connsiteY58" fmla="*/ 405360 h 608375"/>
              <a:gd name="connsiteX59" fmla="*/ 6104 w 585586"/>
              <a:gd name="connsiteY59" fmla="*/ 305933 h 608375"/>
              <a:gd name="connsiteX60" fmla="*/ 17 w 585586"/>
              <a:gd name="connsiteY60" fmla="*/ 294143 h 608375"/>
              <a:gd name="connsiteX61" fmla="*/ 7200 w 585586"/>
              <a:gd name="connsiteY61" fmla="*/ 283082 h 608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585586" h="608375">
                <a:moveTo>
                  <a:pt x="252617" y="479831"/>
                </a:moveTo>
                <a:lnTo>
                  <a:pt x="261886" y="483766"/>
                </a:lnTo>
                <a:cubicBezTo>
                  <a:pt x="264445" y="486320"/>
                  <a:pt x="265725" y="489696"/>
                  <a:pt x="265725" y="493071"/>
                </a:cubicBezTo>
                <a:lnTo>
                  <a:pt x="261888" y="502371"/>
                </a:lnTo>
                <a:lnTo>
                  <a:pt x="250824" y="513294"/>
                </a:lnTo>
                <a:lnTo>
                  <a:pt x="250825" y="513295"/>
                </a:lnTo>
                <a:lnTo>
                  <a:pt x="250796" y="513324"/>
                </a:lnTo>
                <a:lnTo>
                  <a:pt x="235320" y="491550"/>
                </a:lnTo>
                <a:lnTo>
                  <a:pt x="235350" y="491520"/>
                </a:lnTo>
                <a:lnTo>
                  <a:pt x="235362" y="491537"/>
                </a:lnTo>
                <a:lnTo>
                  <a:pt x="243276" y="483637"/>
                </a:lnTo>
                <a:close/>
                <a:moveTo>
                  <a:pt x="134866" y="417276"/>
                </a:moveTo>
                <a:cubicBezTo>
                  <a:pt x="142293" y="416790"/>
                  <a:pt x="148502" y="422139"/>
                  <a:pt x="149111" y="429433"/>
                </a:cubicBezTo>
                <a:lnTo>
                  <a:pt x="160069" y="565949"/>
                </a:lnTo>
                <a:lnTo>
                  <a:pt x="235312" y="491552"/>
                </a:lnTo>
                <a:lnTo>
                  <a:pt x="250774" y="513312"/>
                </a:lnTo>
                <a:lnTo>
                  <a:pt x="158486" y="604607"/>
                </a:lnTo>
                <a:cubicBezTo>
                  <a:pt x="156051" y="607038"/>
                  <a:pt x="152642" y="608375"/>
                  <a:pt x="149233" y="608375"/>
                </a:cubicBezTo>
                <a:cubicBezTo>
                  <a:pt x="147650" y="608375"/>
                  <a:pt x="146189" y="608132"/>
                  <a:pt x="144606" y="607524"/>
                </a:cubicBezTo>
                <a:cubicBezTo>
                  <a:pt x="139858" y="605822"/>
                  <a:pt x="136449" y="601324"/>
                  <a:pt x="136084" y="596219"/>
                </a:cubicBezTo>
                <a:lnTo>
                  <a:pt x="122813" y="431499"/>
                </a:lnTo>
                <a:cubicBezTo>
                  <a:pt x="122204" y="424205"/>
                  <a:pt x="127683" y="417884"/>
                  <a:pt x="134866" y="417276"/>
                </a:cubicBezTo>
                <a:close/>
                <a:moveTo>
                  <a:pt x="352706" y="225563"/>
                </a:moveTo>
                <a:cubicBezTo>
                  <a:pt x="357820" y="222524"/>
                  <a:pt x="364273" y="223253"/>
                  <a:pt x="368535" y="227387"/>
                </a:cubicBezTo>
                <a:cubicBezTo>
                  <a:pt x="372796" y="231398"/>
                  <a:pt x="373770" y="237841"/>
                  <a:pt x="371091" y="243069"/>
                </a:cubicBezTo>
                <a:lnTo>
                  <a:pt x="272226" y="430890"/>
                </a:lnTo>
                <a:cubicBezTo>
                  <a:pt x="269791" y="435266"/>
                  <a:pt x="265165" y="437819"/>
                  <a:pt x="260538" y="437819"/>
                </a:cubicBezTo>
                <a:cubicBezTo>
                  <a:pt x="258468" y="437819"/>
                  <a:pt x="256276" y="437333"/>
                  <a:pt x="254328" y="436360"/>
                </a:cubicBezTo>
                <a:cubicBezTo>
                  <a:pt x="247875" y="432956"/>
                  <a:pt x="245440" y="425054"/>
                  <a:pt x="248849" y="418490"/>
                </a:cubicBezTo>
                <a:lnTo>
                  <a:pt x="326286" y="271515"/>
                </a:lnTo>
                <a:lnTo>
                  <a:pt x="168856" y="363420"/>
                </a:lnTo>
                <a:cubicBezTo>
                  <a:pt x="162647" y="367067"/>
                  <a:pt x="154489" y="365000"/>
                  <a:pt x="150837" y="358679"/>
                </a:cubicBezTo>
                <a:cubicBezTo>
                  <a:pt x="147184" y="352357"/>
                  <a:pt x="149254" y="344334"/>
                  <a:pt x="155585" y="340687"/>
                </a:cubicBezTo>
                <a:close/>
                <a:moveTo>
                  <a:pt x="566404" y="1455"/>
                </a:moveTo>
                <a:cubicBezTo>
                  <a:pt x="571395" y="-1098"/>
                  <a:pt x="577483" y="-247"/>
                  <a:pt x="581501" y="3642"/>
                </a:cubicBezTo>
                <a:cubicBezTo>
                  <a:pt x="585519" y="7532"/>
                  <a:pt x="586736" y="13488"/>
                  <a:pt x="584423" y="18593"/>
                </a:cubicBezTo>
                <a:lnTo>
                  <a:pt x="329475" y="589748"/>
                </a:lnTo>
                <a:cubicBezTo>
                  <a:pt x="327649" y="594124"/>
                  <a:pt x="323510" y="597041"/>
                  <a:pt x="318761" y="597527"/>
                </a:cubicBezTo>
                <a:cubicBezTo>
                  <a:pt x="318274" y="597527"/>
                  <a:pt x="317909" y="597649"/>
                  <a:pt x="317422" y="597649"/>
                </a:cubicBezTo>
                <a:cubicBezTo>
                  <a:pt x="313161" y="597649"/>
                  <a:pt x="309143" y="595583"/>
                  <a:pt x="306708" y="592058"/>
                </a:cubicBezTo>
                <a:lnTo>
                  <a:pt x="250825" y="513295"/>
                </a:lnTo>
                <a:lnTo>
                  <a:pt x="261886" y="502376"/>
                </a:lnTo>
                <a:lnTo>
                  <a:pt x="261888" y="502371"/>
                </a:lnTo>
                <a:lnTo>
                  <a:pt x="261904" y="502355"/>
                </a:lnTo>
                <a:cubicBezTo>
                  <a:pt x="267017" y="497250"/>
                  <a:pt x="267017" y="488985"/>
                  <a:pt x="261904" y="483758"/>
                </a:cubicBezTo>
                <a:cubicBezTo>
                  <a:pt x="259347" y="481145"/>
                  <a:pt x="255999" y="479838"/>
                  <a:pt x="252635" y="479823"/>
                </a:cubicBezTo>
                <a:lnTo>
                  <a:pt x="252617" y="479831"/>
                </a:lnTo>
                <a:lnTo>
                  <a:pt x="252609" y="479827"/>
                </a:lnTo>
                <a:cubicBezTo>
                  <a:pt x="249243" y="479812"/>
                  <a:pt x="245861" y="481090"/>
                  <a:pt x="243241" y="483644"/>
                </a:cubicBezTo>
                <a:lnTo>
                  <a:pt x="235350" y="491520"/>
                </a:lnTo>
                <a:lnTo>
                  <a:pt x="205898" y="449968"/>
                </a:lnTo>
                <a:cubicBezTo>
                  <a:pt x="201637" y="444012"/>
                  <a:pt x="202976" y="435868"/>
                  <a:pt x="208942" y="431614"/>
                </a:cubicBezTo>
                <a:cubicBezTo>
                  <a:pt x="214908" y="427360"/>
                  <a:pt x="223187" y="428818"/>
                  <a:pt x="227326" y="434774"/>
                </a:cubicBezTo>
                <a:lnTo>
                  <a:pt x="314865" y="557903"/>
                </a:lnTo>
                <a:lnTo>
                  <a:pt x="545341" y="41565"/>
                </a:lnTo>
                <a:lnTo>
                  <a:pt x="39707" y="296209"/>
                </a:lnTo>
                <a:lnTo>
                  <a:pt x="175947" y="383116"/>
                </a:lnTo>
                <a:cubicBezTo>
                  <a:pt x="182156" y="387006"/>
                  <a:pt x="183983" y="395149"/>
                  <a:pt x="179965" y="401348"/>
                </a:cubicBezTo>
                <a:cubicBezTo>
                  <a:pt x="176069" y="407426"/>
                  <a:pt x="167912" y="409249"/>
                  <a:pt x="161824" y="405360"/>
                </a:cubicBezTo>
                <a:lnTo>
                  <a:pt x="6104" y="305933"/>
                </a:lnTo>
                <a:cubicBezTo>
                  <a:pt x="2086" y="303381"/>
                  <a:pt x="-227" y="298883"/>
                  <a:pt x="17" y="294143"/>
                </a:cubicBezTo>
                <a:cubicBezTo>
                  <a:pt x="260" y="289524"/>
                  <a:pt x="2939" y="285270"/>
                  <a:pt x="7200" y="283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Microsoft YaHei"/>
              <a:cs typeface="+mn-ea"/>
              <a:sym typeface="+mn-lt"/>
            </a:endParaRPr>
          </a:p>
        </p:txBody>
      </p:sp>
      <p:sp>
        <p:nvSpPr>
          <p:cNvPr id="68" name="ruler_151545">
            <a:extLst>
              <a:ext uri="{FF2B5EF4-FFF2-40B4-BE49-F238E27FC236}">
                <a16:creationId xmlns:a16="http://schemas.microsoft.com/office/drawing/2014/main" id="{77A674F8-0B35-4EA3-BF2E-E72A3727D6EC}"/>
              </a:ext>
            </a:extLst>
          </p:cNvPr>
          <p:cNvSpPr>
            <a:spLocks noChangeAspect="1"/>
          </p:cNvSpPr>
          <p:nvPr/>
        </p:nvSpPr>
        <p:spPr bwMode="auto">
          <a:xfrm>
            <a:off x="10907458" y="4708652"/>
            <a:ext cx="609685" cy="580659"/>
          </a:xfrm>
          <a:custGeom>
            <a:avLst/>
            <a:gdLst>
              <a:gd name="T0" fmla="*/ 6443 w 6624"/>
              <a:gd name="T1" fmla="*/ 181 h 6319"/>
              <a:gd name="T2" fmla="*/ 5911 w 6624"/>
              <a:gd name="T3" fmla="*/ 74 h 6319"/>
              <a:gd name="T4" fmla="*/ 2732 w 6624"/>
              <a:gd name="T5" fmla="*/ 1915 h 6319"/>
              <a:gd name="T6" fmla="*/ 1446 w 6624"/>
              <a:gd name="T7" fmla="*/ 4803 h 6319"/>
              <a:gd name="T8" fmla="*/ 19 w 6624"/>
              <a:gd name="T9" fmla="*/ 6229 h 6319"/>
              <a:gd name="T10" fmla="*/ 12 w 6624"/>
              <a:gd name="T11" fmla="*/ 6291 h 6319"/>
              <a:gd name="T12" fmla="*/ 71 w 6624"/>
              <a:gd name="T13" fmla="*/ 6312 h 6319"/>
              <a:gd name="T14" fmla="*/ 875 w 6624"/>
              <a:gd name="T15" fmla="*/ 6052 h 6319"/>
              <a:gd name="T16" fmla="*/ 1056 w 6624"/>
              <a:gd name="T17" fmla="*/ 5941 h 6319"/>
              <a:gd name="T18" fmla="*/ 1822 w 6624"/>
              <a:gd name="T19" fmla="*/ 5175 h 6319"/>
              <a:gd name="T20" fmla="*/ 2230 w 6624"/>
              <a:gd name="T21" fmla="*/ 5259 h 6319"/>
              <a:gd name="T22" fmla="*/ 4708 w 6624"/>
              <a:gd name="T23" fmla="*/ 3892 h 6319"/>
              <a:gd name="T24" fmla="*/ 6549 w 6624"/>
              <a:gd name="T25" fmla="*/ 712 h 6319"/>
              <a:gd name="T26" fmla="*/ 6443 w 6624"/>
              <a:gd name="T27" fmla="*/ 181 h 6319"/>
              <a:gd name="T28" fmla="*/ 4627 w 6624"/>
              <a:gd name="T29" fmla="*/ 3363 h 6319"/>
              <a:gd name="T30" fmla="*/ 3632 w 6624"/>
              <a:gd name="T31" fmla="*/ 3366 h 6319"/>
              <a:gd name="T32" fmla="*/ 4096 w 6624"/>
              <a:gd name="T33" fmla="*/ 2902 h 6319"/>
              <a:gd name="T34" fmla="*/ 4971 w 6624"/>
              <a:gd name="T35" fmla="*/ 2899 h 6319"/>
              <a:gd name="T36" fmla="*/ 4627 w 6624"/>
              <a:gd name="T37" fmla="*/ 3363 h 6319"/>
              <a:gd name="T38" fmla="*/ 5229 w 6624"/>
              <a:gd name="T39" fmla="*/ 2485 h 6319"/>
              <a:gd name="T40" fmla="*/ 4511 w 6624"/>
              <a:gd name="T41" fmla="*/ 2487 h 6319"/>
              <a:gd name="T42" fmla="*/ 5960 w 6624"/>
              <a:gd name="T43" fmla="*/ 1038 h 6319"/>
              <a:gd name="T44" fmla="*/ 5229 w 6624"/>
              <a:gd name="T45" fmla="*/ 2485 h 6319"/>
              <a:gd name="T46" fmla="*/ 3024 w 6624"/>
              <a:gd name="T47" fmla="*/ 2208 h 6319"/>
              <a:gd name="T48" fmla="*/ 5585 w 6624"/>
              <a:gd name="T49" fmla="*/ 664 h 6319"/>
              <a:gd name="T50" fmla="*/ 1780 w 6624"/>
              <a:gd name="T51" fmla="*/ 4469 h 6319"/>
              <a:gd name="T52" fmla="*/ 3024 w 6624"/>
              <a:gd name="T53" fmla="*/ 2208 h 6319"/>
              <a:gd name="T54" fmla="*/ 2157 w 6624"/>
              <a:gd name="T55" fmla="*/ 4840 h 6319"/>
              <a:gd name="T56" fmla="*/ 3217 w 6624"/>
              <a:gd name="T57" fmla="*/ 3781 h 6319"/>
              <a:gd name="T58" fmla="*/ 4224 w 6624"/>
              <a:gd name="T59" fmla="*/ 3778 h 6319"/>
              <a:gd name="T60" fmla="*/ 2230 w 6624"/>
              <a:gd name="T61" fmla="*/ 4845 h 6319"/>
              <a:gd name="T62" fmla="*/ 2157 w 6624"/>
              <a:gd name="T63" fmla="*/ 4840 h 6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624" h="6319">
                <a:moveTo>
                  <a:pt x="6443" y="181"/>
                </a:moveTo>
                <a:cubicBezTo>
                  <a:pt x="6305" y="43"/>
                  <a:pt x="6091" y="0"/>
                  <a:pt x="5911" y="74"/>
                </a:cubicBezTo>
                <a:cubicBezTo>
                  <a:pt x="5062" y="423"/>
                  <a:pt x="3520" y="1127"/>
                  <a:pt x="2732" y="1915"/>
                </a:cubicBezTo>
                <a:cubicBezTo>
                  <a:pt x="1660" y="2987"/>
                  <a:pt x="1157" y="4157"/>
                  <a:pt x="1446" y="4803"/>
                </a:cubicBezTo>
                <a:lnTo>
                  <a:pt x="19" y="6229"/>
                </a:lnTo>
                <a:cubicBezTo>
                  <a:pt x="3" y="6246"/>
                  <a:pt x="0" y="6271"/>
                  <a:pt x="12" y="6291"/>
                </a:cubicBezTo>
                <a:cubicBezTo>
                  <a:pt x="24" y="6310"/>
                  <a:pt x="48" y="6319"/>
                  <a:pt x="71" y="6312"/>
                </a:cubicBezTo>
                <a:lnTo>
                  <a:pt x="875" y="6052"/>
                </a:lnTo>
                <a:cubicBezTo>
                  <a:pt x="943" y="6030"/>
                  <a:pt x="1006" y="5992"/>
                  <a:pt x="1056" y="5941"/>
                </a:cubicBezTo>
                <a:lnTo>
                  <a:pt x="1822" y="5175"/>
                </a:lnTo>
                <a:cubicBezTo>
                  <a:pt x="1941" y="5229"/>
                  <a:pt x="2077" y="5259"/>
                  <a:pt x="2230" y="5259"/>
                </a:cubicBezTo>
                <a:cubicBezTo>
                  <a:pt x="2905" y="5259"/>
                  <a:pt x="3877" y="4723"/>
                  <a:pt x="4708" y="3892"/>
                </a:cubicBezTo>
                <a:cubicBezTo>
                  <a:pt x="5497" y="3103"/>
                  <a:pt x="6200" y="1561"/>
                  <a:pt x="6549" y="712"/>
                </a:cubicBezTo>
                <a:cubicBezTo>
                  <a:pt x="6624" y="529"/>
                  <a:pt x="6582" y="320"/>
                  <a:pt x="6443" y="181"/>
                </a:cubicBezTo>
                <a:close/>
                <a:moveTo>
                  <a:pt x="4627" y="3363"/>
                </a:moveTo>
                <a:lnTo>
                  <a:pt x="3632" y="3366"/>
                </a:lnTo>
                <a:lnTo>
                  <a:pt x="4096" y="2902"/>
                </a:lnTo>
                <a:lnTo>
                  <a:pt x="4971" y="2899"/>
                </a:lnTo>
                <a:cubicBezTo>
                  <a:pt x="4860" y="3067"/>
                  <a:pt x="4745" y="3222"/>
                  <a:pt x="4627" y="3363"/>
                </a:cubicBezTo>
                <a:close/>
                <a:moveTo>
                  <a:pt x="5229" y="2485"/>
                </a:moveTo>
                <a:lnTo>
                  <a:pt x="4511" y="2487"/>
                </a:lnTo>
                <a:lnTo>
                  <a:pt x="5960" y="1038"/>
                </a:lnTo>
                <a:cubicBezTo>
                  <a:pt x="5764" y="1480"/>
                  <a:pt x="5513" y="2001"/>
                  <a:pt x="5229" y="2485"/>
                </a:cubicBezTo>
                <a:close/>
                <a:moveTo>
                  <a:pt x="3024" y="2208"/>
                </a:moveTo>
                <a:cubicBezTo>
                  <a:pt x="3633" y="1599"/>
                  <a:pt x="4751" y="1033"/>
                  <a:pt x="5585" y="664"/>
                </a:cubicBezTo>
                <a:lnTo>
                  <a:pt x="1780" y="4469"/>
                </a:lnTo>
                <a:cubicBezTo>
                  <a:pt x="1731" y="3984"/>
                  <a:pt x="2150" y="3083"/>
                  <a:pt x="3024" y="2208"/>
                </a:cubicBezTo>
                <a:close/>
                <a:moveTo>
                  <a:pt x="2157" y="4840"/>
                </a:moveTo>
                <a:lnTo>
                  <a:pt x="3217" y="3781"/>
                </a:lnTo>
                <a:lnTo>
                  <a:pt x="4224" y="3778"/>
                </a:lnTo>
                <a:cubicBezTo>
                  <a:pt x="3524" y="4422"/>
                  <a:pt x="2745" y="4845"/>
                  <a:pt x="2230" y="4845"/>
                </a:cubicBezTo>
                <a:cubicBezTo>
                  <a:pt x="2204" y="4845"/>
                  <a:pt x="2181" y="4843"/>
                  <a:pt x="2157" y="48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67" name="ruler_151545">
            <a:extLst>
              <a:ext uri="{FF2B5EF4-FFF2-40B4-BE49-F238E27FC236}">
                <a16:creationId xmlns:a16="http://schemas.microsoft.com/office/drawing/2014/main" id="{A388532E-3F0C-4ED9-9D28-3C9707CC214B}"/>
              </a:ext>
            </a:extLst>
          </p:cNvPr>
          <p:cNvSpPr>
            <a:spLocks noChangeAspect="1"/>
          </p:cNvSpPr>
          <p:nvPr/>
        </p:nvSpPr>
        <p:spPr bwMode="auto">
          <a:xfrm>
            <a:off x="4243930" y="3917583"/>
            <a:ext cx="609685" cy="607499"/>
          </a:xfrm>
          <a:custGeom>
            <a:avLst/>
            <a:gdLst>
              <a:gd name="T0" fmla="*/ 6505 w 6574"/>
              <a:gd name="T1" fmla="*/ 1786 h 6560"/>
              <a:gd name="T2" fmla="*/ 4774 w 6574"/>
              <a:gd name="T3" fmla="*/ 54 h 6560"/>
              <a:gd name="T4" fmla="*/ 4577 w 6574"/>
              <a:gd name="T5" fmla="*/ 54 h 6560"/>
              <a:gd name="T6" fmla="*/ 55 w 6574"/>
              <a:gd name="T7" fmla="*/ 4577 h 6560"/>
              <a:gd name="T8" fmla="*/ 55 w 6574"/>
              <a:gd name="T9" fmla="*/ 4773 h 6560"/>
              <a:gd name="T10" fmla="*/ 1786 w 6574"/>
              <a:gd name="T11" fmla="*/ 6505 h 6560"/>
              <a:gd name="T12" fmla="*/ 1982 w 6574"/>
              <a:gd name="T13" fmla="*/ 6505 h 6560"/>
              <a:gd name="T14" fmla="*/ 6505 w 6574"/>
              <a:gd name="T15" fmla="*/ 1982 h 6560"/>
              <a:gd name="T16" fmla="*/ 6505 w 6574"/>
              <a:gd name="T17" fmla="*/ 1786 h 6560"/>
              <a:gd name="T18" fmla="*/ 1884 w 6574"/>
              <a:gd name="T19" fmla="*/ 6210 h 6560"/>
              <a:gd name="T20" fmla="*/ 350 w 6574"/>
              <a:gd name="T21" fmla="*/ 4675 h 6560"/>
              <a:gd name="T22" fmla="*/ 655 w 6574"/>
              <a:gd name="T23" fmla="*/ 4369 h 6560"/>
              <a:gd name="T24" fmla="*/ 1052 w 6574"/>
              <a:gd name="T25" fmla="*/ 4766 h 6560"/>
              <a:gd name="T26" fmla="*/ 1248 w 6574"/>
              <a:gd name="T27" fmla="*/ 4569 h 6560"/>
              <a:gd name="T28" fmla="*/ 852 w 6574"/>
              <a:gd name="T29" fmla="*/ 4173 h 6560"/>
              <a:gd name="T30" fmla="*/ 1158 w 6574"/>
              <a:gd name="T31" fmla="*/ 3867 h 6560"/>
              <a:gd name="T32" fmla="*/ 1808 w 6574"/>
              <a:gd name="T33" fmla="*/ 4517 h 6560"/>
              <a:gd name="T34" fmla="*/ 2005 w 6574"/>
              <a:gd name="T35" fmla="*/ 4320 h 6560"/>
              <a:gd name="T36" fmla="*/ 1355 w 6574"/>
              <a:gd name="T37" fmla="*/ 3670 h 6560"/>
              <a:gd name="T38" fmla="*/ 1661 w 6574"/>
              <a:gd name="T39" fmla="*/ 3364 h 6560"/>
              <a:gd name="T40" fmla="*/ 2057 w 6574"/>
              <a:gd name="T41" fmla="*/ 3761 h 6560"/>
              <a:gd name="T42" fmla="*/ 2253 w 6574"/>
              <a:gd name="T43" fmla="*/ 3564 h 6560"/>
              <a:gd name="T44" fmla="*/ 1857 w 6574"/>
              <a:gd name="T45" fmla="*/ 3168 h 6560"/>
              <a:gd name="T46" fmla="*/ 2163 w 6574"/>
              <a:gd name="T47" fmla="*/ 2862 h 6560"/>
              <a:gd name="T48" fmla="*/ 2813 w 6574"/>
              <a:gd name="T49" fmla="*/ 3512 h 6560"/>
              <a:gd name="T50" fmla="*/ 3010 w 6574"/>
              <a:gd name="T51" fmla="*/ 3315 h 6560"/>
              <a:gd name="T52" fmla="*/ 2360 w 6574"/>
              <a:gd name="T53" fmla="*/ 2665 h 6560"/>
              <a:gd name="T54" fmla="*/ 2666 w 6574"/>
              <a:gd name="T55" fmla="*/ 2359 h 6560"/>
              <a:gd name="T56" fmla="*/ 3062 w 6574"/>
              <a:gd name="T57" fmla="*/ 2756 h 6560"/>
              <a:gd name="T58" fmla="*/ 3259 w 6574"/>
              <a:gd name="T59" fmla="*/ 2559 h 6560"/>
              <a:gd name="T60" fmla="*/ 2862 w 6574"/>
              <a:gd name="T61" fmla="*/ 2163 h 6560"/>
              <a:gd name="T62" fmla="*/ 3168 w 6574"/>
              <a:gd name="T63" fmla="*/ 1857 h 6560"/>
              <a:gd name="T64" fmla="*/ 3818 w 6574"/>
              <a:gd name="T65" fmla="*/ 2507 h 6560"/>
              <a:gd name="T66" fmla="*/ 4015 w 6574"/>
              <a:gd name="T67" fmla="*/ 2310 h 6560"/>
              <a:gd name="T68" fmla="*/ 3365 w 6574"/>
              <a:gd name="T69" fmla="*/ 1660 h 6560"/>
              <a:gd name="T70" fmla="*/ 3671 w 6574"/>
              <a:gd name="T71" fmla="*/ 1354 h 6560"/>
              <a:gd name="T72" fmla="*/ 4067 w 6574"/>
              <a:gd name="T73" fmla="*/ 1750 h 6560"/>
              <a:gd name="T74" fmla="*/ 4264 w 6574"/>
              <a:gd name="T75" fmla="*/ 1554 h 6560"/>
              <a:gd name="T76" fmla="*/ 3867 w 6574"/>
              <a:gd name="T77" fmla="*/ 1158 h 6560"/>
              <a:gd name="T78" fmla="*/ 4173 w 6574"/>
              <a:gd name="T79" fmla="*/ 852 h 6560"/>
              <a:gd name="T80" fmla="*/ 4823 w 6574"/>
              <a:gd name="T81" fmla="*/ 1502 h 6560"/>
              <a:gd name="T82" fmla="*/ 5020 w 6574"/>
              <a:gd name="T83" fmla="*/ 1305 h 6560"/>
              <a:gd name="T84" fmla="*/ 4370 w 6574"/>
              <a:gd name="T85" fmla="*/ 655 h 6560"/>
              <a:gd name="T86" fmla="*/ 4676 w 6574"/>
              <a:gd name="T87" fmla="*/ 349 h 6560"/>
              <a:gd name="T88" fmla="*/ 6211 w 6574"/>
              <a:gd name="T89" fmla="*/ 1884 h 6560"/>
              <a:gd name="T90" fmla="*/ 1884 w 6574"/>
              <a:gd name="T91" fmla="*/ 6210 h 6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574" h="6560">
                <a:moveTo>
                  <a:pt x="6505" y="1786"/>
                </a:moveTo>
                <a:lnTo>
                  <a:pt x="4774" y="54"/>
                </a:lnTo>
                <a:cubicBezTo>
                  <a:pt x="4720" y="0"/>
                  <a:pt x="4632" y="0"/>
                  <a:pt x="4577" y="54"/>
                </a:cubicBezTo>
                <a:lnTo>
                  <a:pt x="55" y="4577"/>
                </a:lnTo>
                <a:cubicBezTo>
                  <a:pt x="0" y="4631"/>
                  <a:pt x="0" y="4719"/>
                  <a:pt x="55" y="4773"/>
                </a:cubicBezTo>
                <a:lnTo>
                  <a:pt x="1786" y="6505"/>
                </a:lnTo>
                <a:cubicBezTo>
                  <a:pt x="1838" y="6560"/>
                  <a:pt x="1938" y="6558"/>
                  <a:pt x="1982" y="6505"/>
                </a:cubicBezTo>
                <a:lnTo>
                  <a:pt x="6505" y="1982"/>
                </a:lnTo>
                <a:cubicBezTo>
                  <a:pt x="6547" y="1953"/>
                  <a:pt x="6574" y="1854"/>
                  <a:pt x="6505" y="1786"/>
                </a:cubicBezTo>
                <a:close/>
                <a:moveTo>
                  <a:pt x="1884" y="6210"/>
                </a:moveTo>
                <a:lnTo>
                  <a:pt x="350" y="4675"/>
                </a:lnTo>
                <a:lnTo>
                  <a:pt x="655" y="4369"/>
                </a:lnTo>
                <a:lnTo>
                  <a:pt x="1052" y="4766"/>
                </a:lnTo>
                <a:lnTo>
                  <a:pt x="1248" y="4569"/>
                </a:lnTo>
                <a:lnTo>
                  <a:pt x="852" y="4173"/>
                </a:lnTo>
                <a:lnTo>
                  <a:pt x="1158" y="3867"/>
                </a:lnTo>
                <a:lnTo>
                  <a:pt x="1808" y="4517"/>
                </a:lnTo>
                <a:lnTo>
                  <a:pt x="2005" y="4320"/>
                </a:lnTo>
                <a:lnTo>
                  <a:pt x="1355" y="3670"/>
                </a:lnTo>
                <a:lnTo>
                  <a:pt x="1661" y="3364"/>
                </a:lnTo>
                <a:lnTo>
                  <a:pt x="2057" y="3761"/>
                </a:lnTo>
                <a:lnTo>
                  <a:pt x="2253" y="3564"/>
                </a:lnTo>
                <a:lnTo>
                  <a:pt x="1857" y="3168"/>
                </a:lnTo>
                <a:lnTo>
                  <a:pt x="2163" y="2862"/>
                </a:lnTo>
                <a:lnTo>
                  <a:pt x="2813" y="3512"/>
                </a:lnTo>
                <a:lnTo>
                  <a:pt x="3010" y="3315"/>
                </a:lnTo>
                <a:lnTo>
                  <a:pt x="2360" y="2665"/>
                </a:lnTo>
                <a:lnTo>
                  <a:pt x="2666" y="2359"/>
                </a:lnTo>
                <a:lnTo>
                  <a:pt x="3062" y="2756"/>
                </a:lnTo>
                <a:lnTo>
                  <a:pt x="3259" y="2559"/>
                </a:lnTo>
                <a:lnTo>
                  <a:pt x="2862" y="2163"/>
                </a:lnTo>
                <a:lnTo>
                  <a:pt x="3168" y="1857"/>
                </a:lnTo>
                <a:lnTo>
                  <a:pt x="3818" y="2507"/>
                </a:lnTo>
                <a:lnTo>
                  <a:pt x="4015" y="2310"/>
                </a:lnTo>
                <a:lnTo>
                  <a:pt x="3365" y="1660"/>
                </a:lnTo>
                <a:lnTo>
                  <a:pt x="3671" y="1354"/>
                </a:lnTo>
                <a:lnTo>
                  <a:pt x="4067" y="1750"/>
                </a:lnTo>
                <a:lnTo>
                  <a:pt x="4264" y="1554"/>
                </a:lnTo>
                <a:lnTo>
                  <a:pt x="3867" y="1158"/>
                </a:lnTo>
                <a:lnTo>
                  <a:pt x="4173" y="852"/>
                </a:lnTo>
                <a:lnTo>
                  <a:pt x="4823" y="1502"/>
                </a:lnTo>
                <a:lnTo>
                  <a:pt x="5020" y="1305"/>
                </a:lnTo>
                <a:lnTo>
                  <a:pt x="4370" y="655"/>
                </a:lnTo>
                <a:lnTo>
                  <a:pt x="4676" y="349"/>
                </a:lnTo>
                <a:lnTo>
                  <a:pt x="6211" y="1884"/>
                </a:lnTo>
                <a:lnTo>
                  <a:pt x="1884" y="62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69" name="ruler_151545">
            <a:extLst>
              <a:ext uri="{FF2B5EF4-FFF2-40B4-BE49-F238E27FC236}">
                <a16:creationId xmlns:a16="http://schemas.microsoft.com/office/drawing/2014/main" id="{D736CD03-BC55-4CDC-9BDA-C576B0F6DB02}"/>
              </a:ext>
            </a:extLst>
          </p:cNvPr>
          <p:cNvSpPr>
            <a:spLocks noChangeAspect="1"/>
          </p:cNvSpPr>
          <p:nvPr/>
        </p:nvSpPr>
        <p:spPr bwMode="auto">
          <a:xfrm>
            <a:off x="5939376" y="5088112"/>
            <a:ext cx="421154" cy="401104"/>
          </a:xfrm>
          <a:custGeom>
            <a:avLst/>
            <a:gdLst>
              <a:gd name="T0" fmla="*/ 6443 w 6624"/>
              <a:gd name="T1" fmla="*/ 181 h 6319"/>
              <a:gd name="T2" fmla="*/ 5911 w 6624"/>
              <a:gd name="T3" fmla="*/ 74 h 6319"/>
              <a:gd name="T4" fmla="*/ 2732 w 6624"/>
              <a:gd name="T5" fmla="*/ 1915 h 6319"/>
              <a:gd name="T6" fmla="*/ 1446 w 6624"/>
              <a:gd name="T7" fmla="*/ 4803 h 6319"/>
              <a:gd name="T8" fmla="*/ 19 w 6624"/>
              <a:gd name="T9" fmla="*/ 6229 h 6319"/>
              <a:gd name="T10" fmla="*/ 12 w 6624"/>
              <a:gd name="T11" fmla="*/ 6291 h 6319"/>
              <a:gd name="T12" fmla="*/ 71 w 6624"/>
              <a:gd name="T13" fmla="*/ 6312 h 6319"/>
              <a:gd name="T14" fmla="*/ 875 w 6624"/>
              <a:gd name="T15" fmla="*/ 6052 h 6319"/>
              <a:gd name="T16" fmla="*/ 1056 w 6624"/>
              <a:gd name="T17" fmla="*/ 5941 h 6319"/>
              <a:gd name="T18" fmla="*/ 1822 w 6624"/>
              <a:gd name="T19" fmla="*/ 5175 h 6319"/>
              <a:gd name="T20" fmla="*/ 2230 w 6624"/>
              <a:gd name="T21" fmla="*/ 5259 h 6319"/>
              <a:gd name="T22" fmla="*/ 4708 w 6624"/>
              <a:gd name="T23" fmla="*/ 3892 h 6319"/>
              <a:gd name="T24" fmla="*/ 6549 w 6624"/>
              <a:gd name="T25" fmla="*/ 712 h 6319"/>
              <a:gd name="T26" fmla="*/ 6443 w 6624"/>
              <a:gd name="T27" fmla="*/ 181 h 6319"/>
              <a:gd name="T28" fmla="*/ 4627 w 6624"/>
              <a:gd name="T29" fmla="*/ 3363 h 6319"/>
              <a:gd name="T30" fmla="*/ 3632 w 6624"/>
              <a:gd name="T31" fmla="*/ 3366 h 6319"/>
              <a:gd name="T32" fmla="*/ 4096 w 6624"/>
              <a:gd name="T33" fmla="*/ 2902 h 6319"/>
              <a:gd name="T34" fmla="*/ 4971 w 6624"/>
              <a:gd name="T35" fmla="*/ 2899 h 6319"/>
              <a:gd name="T36" fmla="*/ 4627 w 6624"/>
              <a:gd name="T37" fmla="*/ 3363 h 6319"/>
              <a:gd name="T38" fmla="*/ 5229 w 6624"/>
              <a:gd name="T39" fmla="*/ 2485 h 6319"/>
              <a:gd name="T40" fmla="*/ 4511 w 6624"/>
              <a:gd name="T41" fmla="*/ 2487 h 6319"/>
              <a:gd name="T42" fmla="*/ 5960 w 6624"/>
              <a:gd name="T43" fmla="*/ 1038 h 6319"/>
              <a:gd name="T44" fmla="*/ 5229 w 6624"/>
              <a:gd name="T45" fmla="*/ 2485 h 6319"/>
              <a:gd name="T46" fmla="*/ 3024 w 6624"/>
              <a:gd name="T47" fmla="*/ 2208 h 6319"/>
              <a:gd name="T48" fmla="*/ 5585 w 6624"/>
              <a:gd name="T49" fmla="*/ 664 h 6319"/>
              <a:gd name="T50" fmla="*/ 1780 w 6624"/>
              <a:gd name="T51" fmla="*/ 4469 h 6319"/>
              <a:gd name="T52" fmla="*/ 3024 w 6624"/>
              <a:gd name="T53" fmla="*/ 2208 h 6319"/>
              <a:gd name="T54" fmla="*/ 2157 w 6624"/>
              <a:gd name="T55" fmla="*/ 4840 h 6319"/>
              <a:gd name="T56" fmla="*/ 3217 w 6624"/>
              <a:gd name="T57" fmla="*/ 3781 h 6319"/>
              <a:gd name="T58" fmla="*/ 4224 w 6624"/>
              <a:gd name="T59" fmla="*/ 3778 h 6319"/>
              <a:gd name="T60" fmla="*/ 2230 w 6624"/>
              <a:gd name="T61" fmla="*/ 4845 h 6319"/>
              <a:gd name="T62" fmla="*/ 2157 w 6624"/>
              <a:gd name="T63" fmla="*/ 4840 h 6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624" h="6319">
                <a:moveTo>
                  <a:pt x="6443" y="181"/>
                </a:moveTo>
                <a:cubicBezTo>
                  <a:pt x="6305" y="43"/>
                  <a:pt x="6091" y="0"/>
                  <a:pt x="5911" y="74"/>
                </a:cubicBezTo>
                <a:cubicBezTo>
                  <a:pt x="5062" y="423"/>
                  <a:pt x="3520" y="1127"/>
                  <a:pt x="2732" y="1915"/>
                </a:cubicBezTo>
                <a:cubicBezTo>
                  <a:pt x="1660" y="2987"/>
                  <a:pt x="1157" y="4157"/>
                  <a:pt x="1446" y="4803"/>
                </a:cubicBezTo>
                <a:lnTo>
                  <a:pt x="19" y="6229"/>
                </a:lnTo>
                <a:cubicBezTo>
                  <a:pt x="3" y="6246"/>
                  <a:pt x="0" y="6271"/>
                  <a:pt x="12" y="6291"/>
                </a:cubicBezTo>
                <a:cubicBezTo>
                  <a:pt x="24" y="6310"/>
                  <a:pt x="48" y="6319"/>
                  <a:pt x="71" y="6312"/>
                </a:cubicBezTo>
                <a:lnTo>
                  <a:pt x="875" y="6052"/>
                </a:lnTo>
                <a:cubicBezTo>
                  <a:pt x="943" y="6030"/>
                  <a:pt x="1006" y="5992"/>
                  <a:pt x="1056" y="5941"/>
                </a:cubicBezTo>
                <a:lnTo>
                  <a:pt x="1822" y="5175"/>
                </a:lnTo>
                <a:cubicBezTo>
                  <a:pt x="1941" y="5229"/>
                  <a:pt x="2077" y="5259"/>
                  <a:pt x="2230" y="5259"/>
                </a:cubicBezTo>
                <a:cubicBezTo>
                  <a:pt x="2905" y="5259"/>
                  <a:pt x="3877" y="4723"/>
                  <a:pt x="4708" y="3892"/>
                </a:cubicBezTo>
                <a:cubicBezTo>
                  <a:pt x="5497" y="3103"/>
                  <a:pt x="6200" y="1561"/>
                  <a:pt x="6549" y="712"/>
                </a:cubicBezTo>
                <a:cubicBezTo>
                  <a:pt x="6624" y="529"/>
                  <a:pt x="6582" y="320"/>
                  <a:pt x="6443" y="181"/>
                </a:cubicBezTo>
                <a:close/>
                <a:moveTo>
                  <a:pt x="4627" y="3363"/>
                </a:moveTo>
                <a:lnTo>
                  <a:pt x="3632" y="3366"/>
                </a:lnTo>
                <a:lnTo>
                  <a:pt x="4096" y="2902"/>
                </a:lnTo>
                <a:lnTo>
                  <a:pt x="4971" y="2899"/>
                </a:lnTo>
                <a:cubicBezTo>
                  <a:pt x="4860" y="3067"/>
                  <a:pt x="4745" y="3222"/>
                  <a:pt x="4627" y="3363"/>
                </a:cubicBezTo>
                <a:close/>
                <a:moveTo>
                  <a:pt x="5229" y="2485"/>
                </a:moveTo>
                <a:lnTo>
                  <a:pt x="4511" y="2487"/>
                </a:lnTo>
                <a:lnTo>
                  <a:pt x="5960" y="1038"/>
                </a:lnTo>
                <a:cubicBezTo>
                  <a:pt x="5764" y="1480"/>
                  <a:pt x="5513" y="2001"/>
                  <a:pt x="5229" y="2485"/>
                </a:cubicBezTo>
                <a:close/>
                <a:moveTo>
                  <a:pt x="3024" y="2208"/>
                </a:moveTo>
                <a:cubicBezTo>
                  <a:pt x="3633" y="1599"/>
                  <a:pt x="4751" y="1033"/>
                  <a:pt x="5585" y="664"/>
                </a:cubicBezTo>
                <a:lnTo>
                  <a:pt x="1780" y="4469"/>
                </a:lnTo>
                <a:cubicBezTo>
                  <a:pt x="1731" y="3984"/>
                  <a:pt x="2150" y="3083"/>
                  <a:pt x="3024" y="2208"/>
                </a:cubicBezTo>
                <a:close/>
                <a:moveTo>
                  <a:pt x="2157" y="4840"/>
                </a:moveTo>
                <a:lnTo>
                  <a:pt x="3217" y="3781"/>
                </a:lnTo>
                <a:lnTo>
                  <a:pt x="4224" y="3778"/>
                </a:lnTo>
                <a:cubicBezTo>
                  <a:pt x="3524" y="4422"/>
                  <a:pt x="2745" y="4845"/>
                  <a:pt x="2230" y="4845"/>
                </a:cubicBezTo>
                <a:cubicBezTo>
                  <a:pt x="2204" y="4845"/>
                  <a:pt x="2181" y="4843"/>
                  <a:pt x="2157" y="48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70" name="ruler_151545">
            <a:extLst>
              <a:ext uri="{FF2B5EF4-FFF2-40B4-BE49-F238E27FC236}">
                <a16:creationId xmlns:a16="http://schemas.microsoft.com/office/drawing/2014/main" id="{C35FB4F6-3707-44D5-B4F0-07EA30B25015}"/>
              </a:ext>
            </a:extLst>
          </p:cNvPr>
          <p:cNvSpPr>
            <a:spLocks noChangeAspect="1"/>
          </p:cNvSpPr>
          <p:nvPr/>
        </p:nvSpPr>
        <p:spPr bwMode="auto">
          <a:xfrm>
            <a:off x="8592282" y="2907187"/>
            <a:ext cx="421154" cy="401104"/>
          </a:xfrm>
          <a:custGeom>
            <a:avLst/>
            <a:gdLst>
              <a:gd name="T0" fmla="*/ 6443 w 6624"/>
              <a:gd name="T1" fmla="*/ 181 h 6319"/>
              <a:gd name="T2" fmla="*/ 5911 w 6624"/>
              <a:gd name="T3" fmla="*/ 74 h 6319"/>
              <a:gd name="T4" fmla="*/ 2732 w 6624"/>
              <a:gd name="T5" fmla="*/ 1915 h 6319"/>
              <a:gd name="T6" fmla="*/ 1446 w 6624"/>
              <a:gd name="T7" fmla="*/ 4803 h 6319"/>
              <a:gd name="T8" fmla="*/ 19 w 6624"/>
              <a:gd name="T9" fmla="*/ 6229 h 6319"/>
              <a:gd name="T10" fmla="*/ 12 w 6624"/>
              <a:gd name="T11" fmla="*/ 6291 h 6319"/>
              <a:gd name="T12" fmla="*/ 71 w 6624"/>
              <a:gd name="T13" fmla="*/ 6312 h 6319"/>
              <a:gd name="T14" fmla="*/ 875 w 6624"/>
              <a:gd name="T15" fmla="*/ 6052 h 6319"/>
              <a:gd name="T16" fmla="*/ 1056 w 6624"/>
              <a:gd name="T17" fmla="*/ 5941 h 6319"/>
              <a:gd name="T18" fmla="*/ 1822 w 6624"/>
              <a:gd name="T19" fmla="*/ 5175 h 6319"/>
              <a:gd name="T20" fmla="*/ 2230 w 6624"/>
              <a:gd name="T21" fmla="*/ 5259 h 6319"/>
              <a:gd name="T22" fmla="*/ 4708 w 6624"/>
              <a:gd name="T23" fmla="*/ 3892 h 6319"/>
              <a:gd name="T24" fmla="*/ 6549 w 6624"/>
              <a:gd name="T25" fmla="*/ 712 h 6319"/>
              <a:gd name="T26" fmla="*/ 6443 w 6624"/>
              <a:gd name="T27" fmla="*/ 181 h 6319"/>
              <a:gd name="T28" fmla="*/ 4627 w 6624"/>
              <a:gd name="T29" fmla="*/ 3363 h 6319"/>
              <a:gd name="T30" fmla="*/ 3632 w 6624"/>
              <a:gd name="T31" fmla="*/ 3366 h 6319"/>
              <a:gd name="T32" fmla="*/ 4096 w 6624"/>
              <a:gd name="T33" fmla="*/ 2902 h 6319"/>
              <a:gd name="T34" fmla="*/ 4971 w 6624"/>
              <a:gd name="T35" fmla="*/ 2899 h 6319"/>
              <a:gd name="T36" fmla="*/ 4627 w 6624"/>
              <a:gd name="T37" fmla="*/ 3363 h 6319"/>
              <a:gd name="T38" fmla="*/ 5229 w 6624"/>
              <a:gd name="T39" fmla="*/ 2485 h 6319"/>
              <a:gd name="T40" fmla="*/ 4511 w 6624"/>
              <a:gd name="T41" fmla="*/ 2487 h 6319"/>
              <a:gd name="T42" fmla="*/ 5960 w 6624"/>
              <a:gd name="T43" fmla="*/ 1038 h 6319"/>
              <a:gd name="T44" fmla="*/ 5229 w 6624"/>
              <a:gd name="T45" fmla="*/ 2485 h 6319"/>
              <a:gd name="T46" fmla="*/ 3024 w 6624"/>
              <a:gd name="T47" fmla="*/ 2208 h 6319"/>
              <a:gd name="T48" fmla="*/ 5585 w 6624"/>
              <a:gd name="T49" fmla="*/ 664 h 6319"/>
              <a:gd name="T50" fmla="*/ 1780 w 6624"/>
              <a:gd name="T51" fmla="*/ 4469 h 6319"/>
              <a:gd name="T52" fmla="*/ 3024 w 6624"/>
              <a:gd name="T53" fmla="*/ 2208 h 6319"/>
              <a:gd name="T54" fmla="*/ 2157 w 6624"/>
              <a:gd name="T55" fmla="*/ 4840 h 6319"/>
              <a:gd name="T56" fmla="*/ 3217 w 6624"/>
              <a:gd name="T57" fmla="*/ 3781 h 6319"/>
              <a:gd name="T58" fmla="*/ 4224 w 6624"/>
              <a:gd name="T59" fmla="*/ 3778 h 6319"/>
              <a:gd name="T60" fmla="*/ 2230 w 6624"/>
              <a:gd name="T61" fmla="*/ 4845 h 6319"/>
              <a:gd name="T62" fmla="*/ 2157 w 6624"/>
              <a:gd name="T63" fmla="*/ 4840 h 6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624" h="6319">
                <a:moveTo>
                  <a:pt x="6443" y="181"/>
                </a:moveTo>
                <a:cubicBezTo>
                  <a:pt x="6305" y="43"/>
                  <a:pt x="6091" y="0"/>
                  <a:pt x="5911" y="74"/>
                </a:cubicBezTo>
                <a:cubicBezTo>
                  <a:pt x="5062" y="423"/>
                  <a:pt x="3520" y="1127"/>
                  <a:pt x="2732" y="1915"/>
                </a:cubicBezTo>
                <a:cubicBezTo>
                  <a:pt x="1660" y="2987"/>
                  <a:pt x="1157" y="4157"/>
                  <a:pt x="1446" y="4803"/>
                </a:cubicBezTo>
                <a:lnTo>
                  <a:pt x="19" y="6229"/>
                </a:lnTo>
                <a:cubicBezTo>
                  <a:pt x="3" y="6246"/>
                  <a:pt x="0" y="6271"/>
                  <a:pt x="12" y="6291"/>
                </a:cubicBezTo>
                <a:cubicBezTo>
                  <a:pt x="24" y="6310"/>
                  <a:pt x="48" y="6319"/>
                  <a:pt x="71" y="6312"/>
                </a:cubicBezTo>
                <a:lnTo>
                  <a:pt x="875" y="6052"/>
                </a:lnTo>
                <a:cubicBezTo>
                  <a:pt x="943" y="6030"/>
                  <a:pt x="1006" y="5992"/>
                  <a:pt x="1056" y="5941"/>
                </a:cubicBezTo>
                <a:lnTo>
                  <a:pt x="1822" y="5175"/>
                </a:lnTo>
                <a:cubicBezTo>
                  <a:pt x="1941" y="5229"/>
                  <a:pt x="2077" y="5259"/>
                  <a:pt x="2230" y="5259"/>
                </a:cubicBezTo>
                <a:cubicBezTo>
                  <a:pt x="2905" y="5259"/>
                  <a:pt x="3877" y="4723"/>
                  <a:pt x="4708" y="3892"/>
                </a:cubicBezTo>
                <a:cubicBezTo>
                  <a:pt x="5497" y="3103"/>
                  <a:pt x="6200" y="1561"/>
                  <a:pt x="6549" y="712"/>
                </a:cubicBezTo>
                <a:cubicBezTo>
                  <a:pt x="6624" y="529"/>
                  <a:pt x="6582" y="320"/>
                  <a:pt x="6443" y="181"/>
                </a:cubicBezTo>
                <a:close/>
                <a:moveTo>
                  <a:pt x="4627" y="3363"/>
                </a:moveTo>
                <a:lnTo>
                  <a:pt x="3632" y="3366"/>
                </a:lnTo>
                <a:lnTo>
                  <a:pt x="4096" y="2902"/>
                </a:lnTo>
                <a:lnTo>
                  <a:pt x="4971" y="2899"/>
                </a:lnTo>
                <a:cubicBezTo>
                  <a:pt x="4860" y="3067"/>
                  <a:pt x="4745" y="3222"/>
                  <a:pt x="4627" y="3363"/>
                </a:cubicBezTo>
                <a:close/>
                <a:moveTo>
                  <a:pt x="5229" y="2485"/>
                </a:moveTo>
                <a:lnTo>
                  <a:pt x="4511" y="2487"/>
                </a:lnTo>
                <a:lnTo>
                  <a:pt x="5960" y="1038"/>
                </a:lnTo>
                <a:cubicBezTo>
                  <a:pt x="5764" y="1480"/>
                  <a:pt x="5513" y="2001"/>
                  <a:pt x="5229" y="2485"/>
                </a:cubicBezTo>
                <a:close/>
                <a:moveTo>
                  <a:pt x="3024" y="2208"/>
                </a:moveTo>
                <a:cubicBezTo>
                  <a:pt x="3633" y="1599"/>
                  <a:pt x="4751" y="1033"/>
                  <a:pt x="5585" y="664"/>
                </a:cubicBezTo>
                <a:lnTo>
                  <a:pt x="1780" y="4469"/>
                </a:lnTo>
                <a:cubicBezTo>
                  <a:pt x="1731" y="3984"/>
                  <a:pt x="2150" y="3083"/>
                  <a:pt x="3024" y="2208"/>
                </a:cubicBezTo>
                <a:close/>
                <a:moveTo>
                  <a:pt x="2157" y="4840"/>
                </a:moveTo>
                <a:lnTo>
                  <a:pt x="3217" y="3781"/>
                </a:lnTo>
                <a:lnTo>
                  <a:pt x="4224" y="3778"/>
                </a:lnTo>
                <a:cubicBezTo>
                  <a:pt x="3524" y="4422"/>
                  <a:pt x="2745" y="4845"/>
                  <a:pt x="2230" y="4845"/>
                </a:cubicBezTo>
                <a:cubicBezTo>
                  <a:pt x="2204" y="4845"/>
                  <a:pt x="2181" y="4843"/>
                  <a:pt x="2157" y="48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72" name="calligraphy-pen_17737">
            <a:extLst>
              <a:ext uri="{FF2B5EF4-FFF2-40B4-BE49-F238E27FC236}">
                <a16:creationId xmlns:a16="http://schemas.microsoft.com/office/drawing/2014/main" id="{5AFE7022-257A-4FAB-8A30-66646121E4F7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5787935" y="4565349"/>
            <a:ext cx="358526" cy="375025"/>
          </a:xfrm>
          <a:custGeom>
            <a:avLst/>
            <a:gdLst>
              <a:gd name="connsiteX0" fmla="*/ 325734 w 578136"/>
              <a:gd name="connsiteY0" fmla="*/ 210830 h 604741"/>
              <a:gd name="connsiteX1" fmla="*/ 325069 w 578136"/>
              <a:gd name="connsiteY1" fmla="*/ 211495 h 604741"/>
              <a:gd name="connsiteX2" fmla="*/ 94074 w 578136"/>
              <a:gd name="connsiteY2" fmla="*/ 442128 h 604741"/>
              <a:gd name="connsiteX3" fmla="*/ 161004 w 578136"/>
              <a:gd name="connsiteY3" fmla="*/ 508954 h 604741"/>
              <a:gd name="connsiteX4" fmla="*/ 391998 w 578136"/>
              <a:gd name="connsiteY4" fmla="*/ 278320 h 604741"/>
              <a:gd name="connsiteX5" fmla="*/ 392664 w 578136"/>
              <a:gd name="connsiteY5" fmla="*/ 277656 h 604741"/>
              <a:gd name="connsiteX6" fmla="*/ 325734 w 578136"/>
              <a:gd name="connsiteY6" fmla="*/ 180008 h 604741"/>
              <a:gd name="connsiteX7" fmla="*/ 341169 w 578136"/>
              <a:gd name="connsiteY7" fmla="*/ 195419 h 604741"/>
              <a:gd name="connsiteX8" fmla="*/ 408099 w 578136"/>
              <a:gd name="connsiteY8" fmla="*/ 262245 h 604741"/>
              <a:gd name="connsiteX9" fmla="*/ 423534 w 578136"/>
              <a:gd name="connsiteY9" fmla="*/ 277656 h 604741"/>
              <a:gd name="connsiteX10" fmla="*/ 168722 w 578136"/>
              <a:gd name="connsiteY10" fmla="*/ 532070 h 604741"/>
              <a:gd name="connsiteX11" fmla="*/ 153287 w 578136"/>
              <a:gd name="connsiteY11" fmla="*/ 532070 h 604741"/>
              <a:gd name="connsiteX12" fmla="*/ 139049 w 578136"/>
              <a:gd name="connsiteY12" fmla="*/ 517855 h 604741"/>
              <a:gd name="connsiteX13" fmla="*/ 136122 w 578136"/>
              <a:gd name="connsiteY13" fmla="*/ 562494 h 604741"/>
              <a:gd name="connsiteX14" fmla="*/ 128271 w 578136"/>
              <a:gd name="connsiteY14" fmla="*/ 572325 h 604741"/>
              <a:gd name="connsiteX15" fmla="*/ 13838 w 578136"/>
              <a:gd name="connsiteY15" fmla="*/ 604343 h 604741"/>
              <a:gd name="connsiteX16" fmla="*/ 10911 w 578136"/>
              <a:gd name="connsiteY16" fmla="*/ 604741 h 604741"/>
              <a:gd name="connsiteX17" fmla="*/ 10778 w 578136"/>
              <a:gd name="connsiteY17" fmla="*/ 604741 h 604741"/>
              <a:gd name="connsiteX18" fmla="*/ 8117 w 578136"/>
              <a:gd name="connsiteY18" fmla="*/ 604343 h 604741"/>
              <a:gd name="connsiteX19" fmla="*/ 58148 w 578136"/>
              <a:gd name="connsiteY19" fmla="*/ 554390 h 604741"/>
              <a:gd name="connsiteX20" fmla="*/ 58148 w 578136"/>
              <a:gd name="connsiteY20" fmla="*/ 546684 h 604741"/>
              <a:gd name="connsiteX21" fmla="*/ 50430 w 578136"/>
              <a:gd name="connsiteY21" fmla="*/ 546684 h 604741"/>
              <a:gd name="connsiteX22" fmla="*/ 399 w 578136"/>
              <a:gd name="connsiteY22" fmla="*/ 596637 h 604741"/>
              <a:gd name="connsiteX23" fmla="*/ 0 w 578136"/>
              <a:gd name="connsiteY23" fmla="*/ 593980 h 604741"/>
              <a:gd name="connsiteX24" fmla="*/ 0 w 578136"/>
              <a:gd name="connsiteY24" fmla="*/ 593847 h 604741"/>
              <a:gd name="connsiteX25" fmla="*/ 399 w 578136"/>
              <a:gd name="connsiteY25" fmla="*/ 590924 h 604741"/>
              <a:gd name="connsiteX26" fmla="*/ 32467 w 578136"/>
              <a:gd name="connsiteY26" fmla="*/ 476670 h 604741"/>
              <a:gd name="connsiteX27" fmla="*/ 42313 w 578136"/>
              <a:gd name="connsiteY27" fmla="*/ 468832 h 604741"/>
              <a:gd name="connsiteX28" fmla="*/ 87022 w 578136"/>
              <a:gd name="connsiteY28" fmla="*/ 465909 h 604741"/>
              <a:gd name="connsiteX29" fmla="*/ 70922 w 578136"/>
              <a:gd name="connsiteY29" fmla="*/ 449834 h 604741"/>
              <a:gd name="connsiteX30" fmla="*/ 70922 w 578136"/>
              <a:gd name="connsiteY30" fmla="*/ 434423 h 604741"/>
              <a:gd name="connsiteX31" fmla="*/ 484861 w 578136"/>
              <a:gd name="connsiteY31" fmla="*/ 51953 h 604741"/>
              <a:gd name="connsiteX32" fmla="*/ 369232 w 578136"/>
              <a:gd name="connsiteY32" fmla="*/ 167550 h 604741"/>
              <a:gd name="connsiteX33" fmla="*/ 436028 w 578136"/>
              <a:gd name="connsiteY33" fmla="*/ 234251 h 604741"/>
              <a:gd name="connsiteX34" fmla="*/ 551791 w 578136"/>
              <a:gd name="connsiteY34" fmla="*/ 118787 h 604741"/>
              <a:gd name="connsiteX35" fmla="*/ 451463 w 578136"/>
              <a:gd name="connsiteY35" fmla="*/ 3189 h 604741"/>
              <a:gd name="connsiteX36" fmla="*/ 466898 w 578136"/>
              <a:gd name="connsiteY36" fmla="*/ 3189 h 604741"/>
              <a:gd name="connsiteX37" fmla="*/ 492579 w 578136"/>
              <a:gd name="connsiteY37" fmla="*/ 28833 h 604741"/>
              <a:gd name="connsiteX38" fmla="*/ 574943 w 578136"/>
              <a:gd name="connsiteY38" fmla="*/ 111080 h 604741"/>
              <a:gd name="connsiteX39" fmla="*/ 574943 w 578136"/>
              <a:gd name="connsiteY39" fmla="*/ 126493 h 604741"/>
              <a:gd name="connsiteX40" fmla="*/ 438956 w 578136"/>
              <a:gd name="connsiteY40" fmla="*/ 262287 h 604741"/>
              <a:gd name="connsiteX41" fmla="*/ 341157 w 578136"/>
              <a:gd name="connsiteY41" fmla="*/ 164627 h 604741"/>
              <a:gd name="connsiteX42" fmla="*/ 469427 w 578136"/>
              <a:gd name="connsiteY42" fmla="*/ 36540 h 604741"/>
              <a:gd name="connsiteX43" fmla="*/ 459181 w 578136"/>
              <a:gd name="connsiteY43" fmla="*/ 26309 h 604741"/>
              <a:gd name="connsiteX44" fmla="*/ 330911 w 578136"/>
              <a:gd name="connsiteY44" fmla="*/ 154396 h 604741"/>
              <a:gd name="connsiteX45" fmla="*/ 315476 w 578136"/>
              <a:gd name="connsiteY45" fmla="*/ 169809 h 604741"/>
              <a:gd name="connsiteX46" fmla="*/ 263849 w 578136"/>
              <a:gd name="connsiteY46" fmla="*/ 221496 h 604741"/>
              <a:gd name="connsiteX47" fmla="*/ 248414 w 578136"/>
              <a:gd name="connsiteY47" fmla="*/ 221496 h 604741"/>
              <a:gd name="connsiteX48" fmla="*/ 248414 w 578136"/>
              <a:gd name="connsiteY48" fmla="*/ 206083 h 60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78136" h="604741">
                <a:moveTo>
                  <a:pt x="325734" y="210830"/>
                </a:moveTo>
                <a:lnTo>
                  <a:pt x="325069" y="211495"/>
                </a:lnTo>
                <a:lnTo>
                  <a:pt x="94074" y="442128"/>
                </a:lnTo>
                <a:lnTo>
                  <a:pt x="161004" y="508954"/>
                </a:lnTo>
                <a:lnTo>
                  <a:pt x="391998" y="278320"/>
                </a:lnTo>
                <a:lnTo>
                  <a:pt x="392664" y="277656"/>
                </a:lnTo>
                <a:close/>
                <a:moveTo>
                  <a:pt x="325734" y="180008"/>
                </a:moveTo>
                <a:lnTo>
                  <a:pt x="341169" y="195419"/>
                </a:lnTo>
                <a:lnTo>
                  <a:pt x="408099" y="262245"/>
                </a:lnTo>
                <a:lnTo>
                  <a:pt x="423534" y="277656"/>
                </a:lnTo>
                <a:lnTo>
                  <a:pt x="168722" y="532070"/>
                </a:lnTo>
                <a:cubicBezTo>
                  <a:pt x="164464" y="536322"/>
                  <a:pt x="157545" y="536322"/>
                  <a:pt x="153287" y="532070"/>
                </a:cubicBezTo>
                <a:lnTo>
                  <a:pt x="139049" y="517855"/>
                </a:lnTo>
                <a:lnTo>
                  <a:pt x="136122" y="562494"/>
                </a:lnTo>
                <a:cubicBezTo>
                  <a:pt x="135856" y="567144"/>
                  <a:pt x="132662" y="570996"/>
                  <a:pt x="128271" y="572325"/>
                </a:cubicBezTo>
                <a:lnTo>
                  <a:pt x="13838" y="604343"/>
                </a:lnTo>
                <a:cubicBezTo>
                  <a:pt x="12774" y="604608"/>
                  <a:pt x="11842" y="604741"/>
                  <a:pt x="10911" y="604741"/>
                </a:cubicBezTo>
                <a:cubicBezTo>
                  <a:pt x="10778" y="604741"/>
                  <a:pt x="10778" y="604741"/>
                  <a:pt x="10778" y="604741"/>
                </a:cubicBezTo>
                <a:cubicBezTo>
                  <a:pt x="9847" y="604741"/>
                  <a:pt x="9048" y="604476"/>
                  <a:pt x="8117" y="604343"/>
                </a:cubicBezTo>
                <a:lnTo>
                  <a:pt x="58148" y="554390"/>
                </a:lnTo>
                <a:cubicBezTo>
                  <a:pt x="60277" y="552264"/>
                  <a:pt x="60277" y="548810"/>
                  <a:pt x="58148" y="546684"/>
                </a:cubicBezTo>
                <a:cubicBezTo>
                  <a:pt x="56019" y="544559"/>
                  <a:pt x="52559" y="544559"/>
                  <a:pt x="50430" y="546684"/>
                </a:cubicBezTo>
                <a:lnTo>
                  <a:pt x="399" y="596637"/>
                </a:lnTo>
                <a:cubicBezTo>
                  <a:pt x="266" y="595707"/>
                  <a:pt x="0" y="594910"/>
                  <a:pt x="0" y="593980"/>
                </a:cubicBezTo>
                <a:cubicBezTo>
                  <a:pt x="0" y="593980"/>
                  <a:pt x="0" y="593980"/>
                  <a:pt x="0" y="593847"/>
                </a:cubicBezTo>
                <a:cubicBezTo>
                  <a:pt x="0" y="592917"/>
                  <a:pt x="133" y="591987"/>
                  <a:pt x="399" y="590924"/>
                </a:cubicBezTo>
                <a:lnTo>
                  <a:pt x="32467" y="476670"/>
                </a:lnTo>
                <a:cubicBezTo>
                  <a:pt x="33665" y="472286"/>
                  <a:pt x="37656" y="469098"/>
                  <a:pt x="42313" y="468832"/>
                </a:cubicBezTo>
                <a:lnTo>
                  <a:pt x="87022" y="465909"/>
                </a:lnTo>
                <a:lnTo>
                  <a:pt x="70922" y="449834"/>
                </a:lnTo>
                <a:cubicBezTo>
                  <a:pt x="66664" y="445583"/>
                  <a:pt x="66664" y="438674"/>
                  <a:pt x="70922" y="434423"/>
                </a:cubicBezTo>
                <a:close/>
                <a:moveTo>
                  <a:pt x="484861" y="51953"/>
                </a:moveTo>
                <a:lnTo>
                  <a:pt x="369232" y="167550"/>
                </a:lnTo>
                <a:lnTo>
                  <a:pt x="436028" y="234251"/>
                </a:lnTo>
                <a:lnTo>
                  <a:pt x="551791" y="118787"/>
                </a:lnTo>
                <a:close/>
                <a:moveTo>
                  <a:pt x="451463" y="3189"/>
                </a:moveTo>
                <a:cubicBezTo>
                  <a:pt x="455721" y="-1063"/>
                  <a:pt x="462640" y="-1063"/>
                  <a:pt x="466898" y="3189"/>
                </a:cubicBezTo>
                <a:lnTo>
                  <a:pt x="492579" y="28833"/>
                </a:lnTo>
                <a:lnTo>
                  <a:pt x="574943" y="111080"/>
                </a:lnTo>
                <a:cubicBezTo>
                  <a:pt x="579201" y="115332"/>
                  <a:pt x="579201" y="122241"/>
                  <a:pt x="574943" y="126493"/>
                </a:cubicBezTo>
                <a:lnTo>
                  <a:pt x="438956" y="262287"/>
                </a:lnTo>
                <a:lnTo>
                  <a:pt x="341157" y="164627"/>
                </a:lnTo>
                <a:lnTo>
                  <a:pt x="469427" y="36540"/>
                </a:lnTo>
                <a:lnTo>
                  <a:pt x="459181" y="26309"/>
                </a:lnTo>
                <a:lnTo>
                  <a:pt x="330911" y="154396"/>
                </a:lnTo>
                <a:lnTo>
                  <a:pt x="315476" y="169809"/>
                </a:lnTo>
                <a:lnTo>
                  <a:pt x="263849" y="221496"/>
                </a:lnTo>
                <a:cubicBezTo>
                  <a:pt x="259591" y="225748"/>
                  <a:pt x="252672" y="225748"/>
                  <a:pt x="248414" y="221496"/>
                </a:cubicBezTo>
                <a:cubicBezTo>
                  <a:pt x="244156" y="217244"/>
                  <a:pt x="244156" y="210335"/>
                  <a:pt x="248414" y="2060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5B612712-B4AD-4A9E-91B6-1D28B8DA5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4810">
            <a:off x="-968873" y="3568557"/>
            <a:ext cx="8562064" cy="5512253"/>
          </a:xfrm>
          <a:prstGeom prst="rect">
            <a:avLst/>
          </a:prstGeom>
        </p:spPr>
      </p:pic>
      <p:grpSp>
        <p:nvGrpSpPr>
          <p:cNvPr id="52" name="组合 51">
            <a:extLst>
              <a:ext uri="{FF2B5EF4-FFF2-40B4-BE49-F238E27FC236}">
                <a16:creationId xmlns:a16="http://schemas.microsoft.com/office/drawing/2014/main" id="{28E6DD67-AFBC-440C-A1DE-9C45AA9BBD0B}"/>
              </a:ext>
            </a:extLst>
          </p:cNvPr>
          <p:cNvGrpSpPr/>
          <p:nvPr/>
        </p:nvGrpSpPr>
        <p:grpSpPr>
          <a:xfrm flipH="1">
            <a:off x="-1247634" y="5716328"/>
            <a:ext cx="14311807" cy="1917741"/>
            <a:chOff x="-852871" y="5611250"/>
            <a:chExt cx="14311807" cy="1917741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53" name="cloud-sky-storm_13919">
              <a:extLst>
                <a:ext uri="{FF2B5EF4-FFF2-40B4-BE49-F238E27FC236}">
                  <a16:creationId xmlns:a16="http://schemas.microsoft.com/office/drawing/2014/main" id="{31DE121D-42F9-4CCB-9504-4AEE1A5BD8ED}"/>
                </a:ext>
              </a:extLst>
            </p:cNvPr>
            <p:cNvSpPr>
              <a:spLocks noChangeAspect="1"/>
            </p:cNvSpPr>
            <p:nvPr/>
          </p:nvSpPr>
          <p:spPr bwMode="auto">
            <a:xfrm rot="1722132">
              <a:off x="-852871" y="5611250"/>
              <a:ext cx="2513134" cy="1595238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4" name="cloud-sky-storm_13919">
              <a:extLst>
                <a:ext uri="{FF2B5EF4-FFF2-40B4-BE49-F238E27FC236}">
                  <a16:creationId xmlns:a16="http://schemas.microsoft.com/office/drawing/2014/main" id="{9C77ADE1-401F-46D9-B9EA-53825E1D4B1F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1163030" y="6244721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5" name="cloud-sky-storm_13919">
              <a:extLst>
                <a:ext uri="{FF2B5EF4-FFF2-40B4-BE49-F238E27FC236}">
                  <a16:creationId xmlns:a16="http://schemas.microsoft.com/office/drawing/2014/main" id="{1555F4AF-6EB5-438C-B13B-B84528E6958E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2627308" y="6365740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6" name="cloud-sky-storm_13919">
              <a:extLst>
                <a:ext uri="{FF2B5EF4-FFF2-40B4-BE49-F238E27FC236}">
                  <a16:creationId xmlns:a16="http://schemas.microsoft.com/office/drawing/2014/main" id="{EE68A110-3930-467A-BDA9-D1DA67AAF7C2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4131914" y="6303265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7" name="cloud-sky-storm_13919">
              <a:extLst>
                <a:ext uri="{FF2B5EF4-FFF2-40B4-BE49-F238E27FC236}">
                  <a16:creationId xmlns:a16="http://schemas.microsoft.com/office/drawing/2014/main" id="{3939C715-B8EB-49A5-915C-13F7F27375FA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5594920" y="6303264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8" name="cloud-sky-storm_13919">
              <a:extLst>
                <a:ext uri="{FF2B5EF4-FFF2-40B4-BE49-F238E27FC236}">
                  <a16:creationId xmlns:a16="http://schemas.microsoft.com/office/drawing/2014/main" id="{C4C6F71C-B46D-4F36-9DF0-F6CBEBDF825D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7007766" y="6384897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9" name="cloud-sky-storm_13919">
              <a:extLst>
                <a:ext uri="{FF2B5EF4-FFF2-40B4-BE49-F238E27FC236}">
                  <a16:creationId xmlns:a16="http://schemas.microsoft.com/office/drawing/2014/main" id="{819B94B0-04D7-404C-95A1-E194196F5298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8441624" y="6368436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60" name="cloud-sky-storm_13919">
              <a:extLst>
                <a:ext uri="{FF2B5EF4-FFF2-40B4-BE49-F238E27FC236}">
                  <a16:creationId xmlns:a16="http://schemas.microsoft.com/office/drawing/2014/main" id="{B81160B2-21FB-4935-81AE-E9FA24A47B96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9843830" y="6335790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61" name="cloud-sky-storm_13919">
              <a:extLst>
                <a:ext uri="{FF2B5EF4-FFF2-40B4-BE49-F238E27FC236}">
                  <a16:creationId xmlns:a16="http://schemas.microsoft.com/office/drawing/2014/main" id="{C7F37BC2-EF49-4B86-956D-22335F40662F}"/>
                </a:ext>
              </a:extLst>
            </p:cNvPr>
            <p:cNvSpPr>
              <a:spLocks noChangeAspect="1"/>
            </p:cNvSpPr>
            <p:nvPr/>
          </p:nvSpPr>
          <p:spPr bwMode="auto">
            <a:xfrm rot="19877868" flipH="1">
              <a:off x="10945802" y="5611250"/>
              <a:ext cx="2513134" cy="1595238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F3C6B7CA-582F-4978-A5B7-A95E2815CFE4}"/>
              </a:ext>
            </a:extLst>
          </p:cNvPr>
          <p:cNvGrpSpPr/>
          <p:nvPr/>
        </p:nvGrpSpPr>
        <p:grpSpPr>
          <a:xfrm flipV="1">
            <a:off x="-1247634" y="-805103"/>
            <a:ext cx="14311807" cy="1917741"/>
            <a:chOff x="-852871" y="5611250"/>
            <a:chExt cx="14311807" cy="191774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3" name="cloud-sky-storm_13919">
              <a:extLst>
                <a:ext uri="{FF2B5EF4-FFF2-40B4-BE49-F238E27FC236}">
                  <a16:creationId xmlns:a16="http://schemas.microsoft.com/office/drawing/2014/main" id="{6637DEC0-16DC-4D5E-BF4F-D8BA694160AD}"/>
                </a:ext>
              </a:extLst>
            </p:cNvPr>
            <p:cNvSpPr>
              <a:spLocks noChangeAspect="1"/>
            </p:cNvSpPr>
            <p:nvPr/>
          </p:nvSpPr>
          <p:spPr bwMode="auto">
            <a:xfrm rot="1722132">
              <a:off x="-852871" y="5611250"/>
              <a:ext cx="2513134" cy="1595238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44" name="cloud-sky-storm_13919">
              <a:extLst>
                <a:ext uri="{FF2B5EF4-FFF2-40B4-BE49-F238E27FC236}">
                  <a16:creationId xmlns:a16="http://schemas.microsoft.com/office/drawing/2014/main" id="{770117B3-8917-44AD-9433-331DFF16C392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1163030" y="6244721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45" name="cloud-sky-storm_13919">
              <a:extLst>
                <a:ext uri="{FF2B5EF4-FFF2-40B4-BE49-F238E27FC236}">
                  <a16:creationId xmlns:a16="http://schemas.microsoft.com/office/drawing/2014/main" id="{19EAD38B-B491-41CD-9352-F3675C22443B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2627308" y="6365740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46" name="cloud-sky-storm_13919">
              <a:extLst>
                <a:ext uri="{FF2B5EF4-FFF2-40B4-BE49-F238E27FC236}">
                  <a16:creationId xmlns:a16="http://schemas.microsoft.com/office/drawing/2014/main" id="{A1933BEA-6A59-40C7-A18D-916F3430FD2C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4131914" y="6303265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47" name="cloud-sky-storm_13919">
              <a:extLst>
                <a:ext uri="{FF2B5EF4-FFF2-40B4-BE49-F238E27FC236}">
                  <a16:creationId xmlns:a16="http://schemas.microsoft.com/office/drawing/2014/main" id="{0E0DDAE0-F038-4C6A-BD1E-BE6052F25C2B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5594920" y="6303264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48" name="cloud-sky-storm_13919">
              <a:extLst>
                <a:ext uri="{FF2B5EF4-FFF2-40B4-BE49-F238E27FC236}">
                  <a16:creationId xmlns:a16="http://schemas.microsoft.com/office/drawing/2014/main" id="{0E1455BD-2E47-4E5B-BD8B-E286E920967A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7007766" y="6384897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49" name="cloud-sky-storm_13919">
              <a:extLst>
                <a:ext uri="{FF2B5EF4-FFF2-40B4-BE49-F238E27FC236}">
                  <a16:creationId xmlns:a16="http://schemas.microsoft.com/office/drawing/2014/main" id="{7DC4AA68-E3A1-48B7-A838-1EF3D6C3D22F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8441624" y="6368436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0" name="cloud-sky-storm_13919">
              <a:extLst>
                <a:ext uri="{FF2B5EF4-FFF2-40B4-BE49-F238E27FC236}">
                  <a16:creationId xmlns:a16="http://schemas.microsoft.com/office/drawing/2014/main" id="{EAAB13A8-AC39-4F9D-85D0-49EAF3C50318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9843830" y="6335790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1" name="cloud-sky-storm_13919">
              <a:extLst>
                <a:ext uri="{FF2B5EF4-FFF2-40B4-BE49-F238E27FC236}">
                  <a16:creationId xmlns:a16="http://schemas.microsoft.com/office/drawing/2014/main" id="{1DE15966-613B-46EC-918E-0B6E1857AD8F}"/>
                </a:ext>
              </a:extLst>
            </p:cNvPr>
            <p:cNvSpPr>
              <a:spLocks noChangeAspect="1"/>
            </p:cNvSpPr>
            <p:nvPr/>
          </p:nvSpPr>
          <p:spPr bwMode="auto">
            <a:xfrm rot="19877868" flipH="1">
              <a:off x="10945802" y="5611250"/>
              <a:ext cx="2513134" cy="1595238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025860" y="2510422"/>
            <a:ext cx="10608911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7F5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UTM Showcard" panose="02040603050506020204" pitchFamily="18" charset="0"/>
                <a:ea typeface="Microsoft YaHei"/>
                <a:cs typeface="+mn-cs"/>
              </a:rPr>
              <a:t>LUYỆN TẬP</a:t>
            </a:r>
            <a:r>
              <a:rPr lang="vi-VN" sz="8000">
                <a:solidFill>
                  <a:srgbClr val="F7F550"/>
                </a:solidFill>
                <a:effectLst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Microsoft YaHei"/>
              </a:rPr>
              <a:t> </a:t>
            </a:r>
            <a:r>
              <a:rPr kumimoji="0" lang="vi-VN" sz="8000" b="0" i="0" u="none" strike="noStrike" kern="1200" cap="none" spc="0" normalizeH="0" baseline="0" noProof="0">
                <a:ln>
                  <a:noFill/>
                </a:ln>
                <a:solidFill>
                  <a:srgbClr val="F7F5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UTM Showcard" panose="02040603050506020204" pitchFamily="18" charset="0"/>
                <a:ea typeface="Microsoft YaHei"/>
                <a:cs typeface="+mn-cs"/>
              </a:rPr>
              <a:t>CHUNG</a:t>
            </a: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7F5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UTM Showcard" panose="02040603050506020204" pitchFamily="18" charset="0"/>
                <a:ea typeface="Microsoft YaHei"/>
                <a:cs typeface="+mn-cs"/>
              </a:rPr>
              <a:t> </a:t>
            </a:r>
          </a:p>
        </p:txBody>
      </p:sp>
      <p:pic>
        <p:nvPicPr>
          <p:cNvPr id="71" name="图片 3">
            <a:extLst>
              <a:ext uri="{FF2B5EF4-FFF2-40B4-BE49-F238E27FC236}">
                <a16:creationId xmlns:a16="http://schemas.microsoft.com/office/drawing/2014/main" id="{6DE51FD4-70F3-4F66-9215-ABE3581500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157" y="3843522"/>
            <a:ext cx="2868174" cy="3014478"/>
          </a:xfrm>
          <a:prstGeom prst="rect">
            <a:avLst/>
          </a:prstGeom>
        </p:spPr>
      </p:pic>
      <p:sp>
        <p:nvSpPr>
          <p:cNvPr id="73" name="cloud-sky-storm_13919">
            <a:extLst>
              <a:ext uri="{FF2B5EF4-FFF2-40B4-BE49-F238E27FC236}">
                <a16:creationId xmlns:a16="http://schemas.microsoft.com/office/drawing/2014/main" id="{2962309F-40BF-49C2-8239-47BEEAE7A515}"/>
              </a:ext>
            </a:extLst>
          </p:cNvPr>
          <p:cNvSpPr>
            <a:spLocks noChangeAspect="1"/>
          </p:cNvSpPr>
          <p:nvPr/>
        </p:nvSpPr>
        <p:spPr bwMode="auto">
          <a:xfrm>
            <a:off x="2445594" y="494974"/>
            <a:ext cx="2513134" cy="1595238"/>
          </a:xfrm>
          <a:custGeom>
            <a:avLst/>
            <a:gdLst>
              <a:gd name="T0" fmla="*/ 703 w 738"/>
              <a:gd name="T1" fmla="*/ 179 h 469"/>
              <a:gd name="T2" fmla="*/ 703 w 738"/>
              <a:gd name="T3" fmla="*/ 179 h 469"/>
              <a:gd name="T4" fmla="*/ 555 w 738"/>
              <a:gd name="T5" fmla="*/ 56 h 469"/>
              <a:gd name="T6" fmla="*/ 489 w 738"/>
              <a:gd name="T7" fmla="*/ 71 h 469"/>
              <a:gd name="T8" fmla="*/ 341 w 738"/>
              <a:gd name="T9" fmla="*/ 0 h 469"/>
              <a:gd name="T10" fmla="*/ 182 w 738"/>
              <a:gd name="T11" fmla="*/ 86 h 469"/>
              <a:gd name="T12" fmla="*/ 181 w 738"/>
              <a:gd name="T13" fmla="*/ 86 h 469"/>
              <a:gd name="T14" fmla="*/ 77 w 738"/>
              <a:gd name="T15" fmla="*/ 189 h 469"/>
              <a:gd name="T16" fmla="*/ 79 w 738"/>
              <a:gd name="T17" fmla="*/ 211 h 469"/>
              <a:gd name="T18" fmla="*/ 0 w 738"/>
              <a:gd name="T19" fmla="*/ 311 h 469"/>
              <a:gd name="T20" fmla="*/ 4 w 738"/>
              <a:gd name="T21" fmla="*/ 339 h 469"/>
              <a:gd name="T22" fmla="*/ 4 w 738"/>
              <a:gd name="T23" fmla="*/ 341 h 469"/>
              <a:gd name="T24" fmla="*/ 353 w 738"/>
              <a:gd name="T25" fmla="*/ 463 h 469"/>
              <a:gd name="T26" fmla="*/ 705 w 738"/>
              <a:gd name="T27" fmla="*/ 336 h 469"/>
              <a:gd name="T28" fmla="*/ 703 w 738"/>
              <a:gd name="T29" fmla="*/ 17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8" h="469">
                <a:moveTo>
                  <a:pt x="703" y="179"/>
                </a:moveTo>
                <a:lnTo>
                  <a:pt x="703" y="179"/>
                </a:lnTo>
                <a:cubicBezTo>
                  <a:pt x="680" y="98"/>
                  <a:pt x="629" y="56"/>
                  <a:pt x="555" y="56"/>
                </a:cubicBezTo>
                <a:cubicBezTo>
                  <a:pt x="531" y="56"/>
                  <a:pt x="509" y="61"/>
                  <a:pt x="489" y="71"/>
                </a:cubicBezTo>
                <a:cubicBezTo>
                  <a:pt x="455" y="28"/>
                  <a:pt x="401" y="0"/>
                  <a:pt x="341" y="0"/>
                </a:cubicBezTo>
                <a:cubicBezTo>
                  <a:pt x="275" y="0"/>
                  <a:pt x="216" y="34"/>
                  <a:pt x="182" y="86"/>
                </a:cubicBezTo>
                <a:cubicBezTo>
                  <a:pt x="182" y="86"/>
                  <a:pt x="181" y="86"/>
                  <a:pt x="181" y="86"/>
                </a:cubicBezTo>
                <a:cubicBezTo>
                  <a:pt x="124" y="86"/>
                  <a:pt x="77" y="132"/>
                  <a:pt x="77" y="189"/>
                </a:cubicBezTo>
                <a:cubicBezTo>
                  <a:pt x="77" y="197"/>
                  <a:pt x="78" y="204"/>
                  <a:pt x="79" y="211"/>
                </a:cubicBezTo>
                <a:cubicBezTo>
                  <a:pt x="34" y="222"/>
                  <a:pt x="0" y="262"/>
                  <a:pt x="0" y="311"/>
                </a:cubicBezTo>
                <a:cubicBezTo>
                  <a:pt x="0" y="321"/>
                  <a:pt x="2" y="330"/>
                  <a:pt x="4" y="339"/>
                </a:cubicBezTo>
                <a:cubicBezTo>
                  <a:pt x="4" y="339"/>
                  <a:pt x="4" y="340"/>
                  <a:pt x="4" y="341"/>
                </a:cubicBezTo>
                <a:cubicBezTo>
                  <a:pt x="25" y="469"/>
                  <a:pt x="272" y="465"/>
                  <a:pt x="353" y="463"/>
                </a:cubicBezTo>
                <a:cubicBezTo>
                  <a:pt x="442" y="462"/>
                  <a:pt x="651" y="447"/>
                  <a:pt x="705" y="336"/>
                </a:cubicBezTo>
                <a:cubicBezTo>
                  <a:pt x="738" y="268"/>
                  <a:pt x="703" y="179"/>
                  <a:pt x="703" y="17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Microsoft YaHei"/>
              <a:cs typeface="+mn-ea"/>
              <a:sym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829727" y="842268"/>
            <a:ext cx="28113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CA37AD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ViceroyJF" panose="02040603050506020204" pitchFamily="18" charset="0"/>
                <a:ea typeface="Microsoft YaHei"/>
                <a:cs typeface="+mn-cs"/>
              </a:rPr>
              <a:t>Toán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CA37AD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cs"/>
              </a:rPr>
              <a:t> </a:t>
            </a:r>
          </a:p>
        </p:txBody>
      </p:sp>
      <p:sp>
        <p:nvSpPr>
          <p:cNvPr id="75" name="round-wall-clock_15267">
            <a:extLst>
              <a:ext uri="{FF2B5EF4-FFF2-40B4-BE49-F238E27FC236}">
                <a16:creationId xmlns:a16="http://schemas.microsoft.com/office/drawing/2014/main" id="{3D31B24B-35E9-4613-BFB4-6AC330661802}"/>
              </a:ext>
            </a:extLst>
          </p:cNvPr>
          <p:cNvSpPr>
            <a:spLocks noChangeAspect="1"/>
          </p:cNvSpPr>
          <p:nvPr/>
        </p:nvSpPr>
        <p:spPr bwMode="auto">
          <a:xfrm>
            <a:off x="1715941" y="1254573"/>
            <a:ext cx="1208903" cy="1207206"/>
          </a:xfrm>
          <a:custGeom>
            <a:avLst/>
            <a:gdLst>
              <a:gd name="connsiteX0" fmla="*/ 418885 w 607614"/>
              <a:gd name="connsiteY0" fmla="*/ 502832 h 606761"/>
              <a:gd name="connsiteX1" fmla="*/ 430704 w 607614"/>
              <a:gd name="connsiteY1" fmla="*/ 514590 h 606761"/>
              <a:gd name="connsiteX2" fmla="*/ 418885 w 607614"/>
              <a:gd name="connsiteY2" fmla="*/ 526348 h 606761"/>
              <a:gd name="connsiteX3" fmla="*/ 407066 w 607614"/>
              <a:gd name="connsiteY3" fmla="*/ 514590 h 606761"/>
              <a:gd name="connsiteX4" fmla="*/ 418885 w 607614"/>
              <a:gd name="connsiteY4" fmla="*/ 502832 h 606761"/>
              <a:gd name="connsiteX5" fmla="*/ 178069 w 607614"/>
              <a:gd name="connsiteY5" fmla="*/ 502832 h 606761"/>
              <a:gd name="connsiteX6" fmla="*/ 189827 w 607614"/>
              <a:gd name="connsiteY6" fmla="*/ 514590 h 606761"/>
              <a:gd name="connsiteX7" fmla="*/ 178069 w 607614"/>
              <a:gd name="connsiteY7" fmla="*/ 526348 h 606761"/>
              <a:gd name="connsiteX8" fmla="*/ 166311 w 607614"/>
              <a:gd name="connsiteY8" fmla="*/ 514590 h 606761"/>
              <a:gd name="connsiteX9" fmla="*/ 178069 w 607614"/>
              <a:gd name="connsiteY9" fmla="*/ 502832 h 606761"/>
              <a:gd name="connsiteX10" fmla="*/ 297731 w 607614"/>
              <a:gd name="connsiteY10" fmla="*/ 489186 h 606761"/>
              <a:gd name="connsiteX11" fmla="*/ 307645 w 607614"/>
              <a:gd name="connsiteY11" fmla="*/ 499821 h 606761"/>
              <a:gd name="connsiteX12" fmla="*/ 307645 w 607614"/>
              <a:gd name="connsiteY12" fmla="*/ 553755 h 606761"/>
              <a:gd name="connsiteX13" fmla="*/ 297731 w 607614"/>
              <a:gd name="connsiteY13" fmla="*/ 563630 h 606761"/>
              <a:gd name="connsiteX14" fmla="*/ 287054 w 607614"/>
              <a:gd name="connsiteY14" fmla="*/ 553755 h 606761"/>
              <a:gd name="connsiteX15" fmla="*/ 287054 w 607614"/>
              <a:gd name="connsiteY15" fmla="*/ 499821 h 606761"/>
              <a:gd name="connsiteX16" fmla="*/ 297731 w 607614"/>
              <a:gd name="connsiteY16" fmla="*/ 489186 h 606761"/>
              <a:gd name="connsiteX17" fmla="*/ 506244 w 607614"/>
              <a:gd name="connsiteY17" fmla="*/ 410356 h 606761"/>
              <a:gd name="connsiteX18" fmla="*/ 518063 w 607614"/>
              <a:gd name="connsiteY18" fmla="*/ 422114 h 606761"/>
              <a:gd name="connsiteX19" fmla="*/ 506244 w 607614"/>
              <a:gd name="connsiteY19" fmla="*/ 433872 h 606761"/>
              <a:gd name="connsiteX20" fmla="*/ 494425 w 607614"/>
              <a:gd name="connsiteY20" fmla="*/ 422114 h 606761"/>
              <a:gd name="connsiteX21" fmla="*/ 506244 w 607614"/>
              <a:gd name="connsiteY21" fmla="*/ 410356 h 606761"/>
              <a:gd name="connsiteX22" fmla="*/ 101432 w 607614"/>
              <a:gd name="connsiteY22" fmla="*/ 410356 h 606761"/>
              <a:gd name="connsiteX23" fmla="*/ 113190 w 607614"/>
              <a:gd name="connsiteY23" fmla="*/ 422114 h 606761"/>
              <a:gd name="connsiteX24" fmla="*/ 101432 w 607614"/>
              <a:gd name="connsiteY24" fmla="*/ 433872 h 606761"/>
              <a:gd name="connsiteX25" fmla="*/ 89674 w 607614"/>
              <a:gd name="connsiteY25" fmla="*/ 422114 h 606761"/>
              <a:gd name="connsiteX26" fmla="*/ 101432 w 607614"/>
              <a:gd name="connsiteY26" fmla="*/ 410356 h 606761"/>
              <a:gd name="connsiteX27" fmla="*/ 492969 w 607614"/>
              <a:gd name="connsiteY27" fmla="*/ 281449 h 606761"/>
              <a:gd name="connsiteX28" fmla="*/ 547663 w 607614"/>
              <a:gd name="connsiteY28" fmla="*/ 281449 h 606761"/>
              <a:gd name="connsiteX29" fmla="*/ 557538 w 607614"/>
              <a:gd name="connsiteY29" fmla="*/ 291305 h 606761"/>
              <a:gd name="connsiteX30" fmla="*/ 547663 w 607614"/>
              <a:gd name="connsiteY30" fmla="*/ 301918 h 606761"/>
              <a:gd name="connsiteX31" fmla="*/ 492969 w 607614"/>
              <a:gd name="connsiteY31" fmla="*/ 301918 h 606761"/>
              <a:gd name="connsiteX32" fmla="*/ 483094 w 607614"/>
              <a:gd name="connsiteY32" fmla="*/ 291305 h 606761"/>
              <a:gd name="connsiteX33" fmla="*/ 492969 w 607614"/>
              <a:gd name="connsiteY33" fmla="*/ 281449 h 606761"/>
              <a:gd name="connsiteX34" fmla="*/ 46305 w 607614"/>
              <a:gd name="connsiteY34" fmla="*/ 281449 h 606761"/>
              <a:gd name="connsiteX35" fmla="*/ 100239 w 607614"/>
              <a:gd name="connsiteY35" fmla="*/ 281449 h 606761"/>
              <a:gd name="connsiteX36" fmla="*/ 110874 w 607614"/>
              <a:gd name="connsiteY36" fmla="*/ 291305 h 606761"/>
              <a:gd name="connsiteX37" fmla="*/ 100239 w 607614"/>
              <a:gd name="connsiteY37" fmla="*/ 301918 h 606761"/>
              <a:gd name="connsiteX38" fmla="*/ 46305 w 607614"/>
              <a:gd name="connsiteY38" fmla="*/ 301918 h 606761"/>
              <a:gd name="connsiteX39" fmla="*/ 36430 w 607614"/>
              <a:gd name="connsiteY39" fmla="*/ 291305 h 606761"/>
              <a:gd name="connsiteX40" fmla="*/ 46305 w 607614"/>
              <a:gd name="connsiteY40" fmla="*/ 281449 h 606761"/>
              <a:gd name="connsiteX41" fmla="*/ 505086 w 607614"/>
              <a:gd name="connsiteY41" fmla="*/ 172890 h 606761"/>
              <a:gd name="connsiteX42" fmla="*/ 517209 w 607614"/>
              <a:gd name="connsiteY42" fmla="*/ 184648 h 606761"/>
              <a:gd name="connsiteX43" fmla="*/ 505086 w 607614"/>
              <a:gd name="connsiteY43" fmla="*/ 196406 h 606761"/>
              <a:gd name="connsiteX44" fmla="*/ 492963 w 607614"/>
              <a:gd name="connsiteY44" fmla="*/ 184648 h 606761"/>
              <a:gd name="connsiteX45" fmla="*/ 505086 w 607614"/>
              <a:gd name="connsiteY45" fmla="*/ 172890 h 606761"/>
              <a:gd name="connsiteX46" fmla="*/ 100640 w 607614"/>
              <a:gd name="connsiteY46" fmla="*/ 172890 h 606761"/>
              <a:gd name="connsiteX47" fmla="*/ 112459 w 607614"/>
              <a:gd name="connsiteY47" fmla="*/ 184648 h 606761"/>
              <a:gd name="connsiteX48" fmla="*/ 100640 w 607614"/>
              <a:gd name="connsiteY48" fmla="*/ 196406 h 606761"/>
              <a:gd name="connsiteX49" fmla="*/ 88821 w 607614"/>
              <a:gd name="connsiteY49" fmla="*/ 184648 h 606761"/>
              <a:gd name="connsiteX50" fmla="*/ 100640 w 607614"/>
              <a:gd name="connsiteY50" fmla="*/ 172890 h 606761"/>
              <a:gd name="connsiteX51" fmla="*/ 252961 w 607614"/>
              <a:gd name="connsiteY51" fmla="*/ 115315 h 606761"/>
              <a:gd name="connsiteX52" fmla="*/ 265877 w 607614"/>
              <a:gd name="connsiteY52" fmla="*/ 122141 h 606761"/>
              <a:gd name="connsiteX53" fmla="*/ 328938 w 607614"/>
              <a:gd name="connsiteY53" fmla="*/ 304926 h 606761"/>
              <a:gd name="connsiteX54" fmla="*/ 325899 w 607614"/>
              <a:gd name="connsiteY54" fmla="*/ 315545 h 606761"/>
              <a:gd name="connsiteX55" fmla="*/ 186861 w 607614"/>
              <a:gd name="connsiteY55" fmla="*/ 451306 h 606761"/>
              <a:gd name="connsiteX56" fmla="*/ 180023 w 607614"/>
              <a:gd name="connsiteY56" fmla="*/ 454340 h 606761"/>
              <a:gd name="connsiteX57" fmla="*/ 172425 w 607614"/>
              <a:gd name="connsiteY57" fmla="*/ 451306 h 606761"/>
              <a:gd name="connsiteX58" fmla="*/ 172425 w 607614"/>
              <a:gd name="connsiteY58" fmla="*/ 436896 h 606761"/>
              <a:gd name="connsiteX59" fmla="*/ 307665 w 607614"/>
              <a:gd name="connsiteY59" fmla="*/ 305685 h 606761"/>
              <a:gd name="connsiteX60" fmla="*/ 246123 w 607614"/>
              <a:gd name="connsiteY60" fmla="*/ 128209 h 606761"/>
              <a:gd name="connsiteX61" fmla="*/ 252961 w 607614"/>
              <a:gd name="connsiteY61" fmla="*/ 115315 h 606761"/>
              <a:gd name="connsiteX62" fmla="*/ 417727 w 607614"/>
              <a:gd name="connsiteY62" fmla="*/ 80414 h 606761"/>
              <a:gd name="connsiteX63" fmla="*/ 429850 w 607614"/>
              <a:gd name="connsiteY63" fmla="*/ 92172 h 606761"/>
              <a:gd name="connsiteX64" fmla="*/ 417727 w 607614"/>
              <a:gd name="connsiteY64" fmla="*/ 103930 h 606761"/>
              <a:gd name="connsiteX65" fmla="*/ 405604 w 607614"/>
              <a:gd name="connsiteY65" fmla="*/ 92172 h 606761"/>
              <a:gd name="connsiteX66" fmla="*/ 417727 w 607614"/>
              <a:gd name="connsiteY66" fmla="*/ 80414 h 606761"/>
              <a:gd name="connsiteX67" fmla="*/ 177338 w 607614"/>
              <a:gd name="connsiteY67" fmla="*/ 80414 h 606761"/>
              <a:gd name="connsiteX68" fmla="*/ 189096 w 607614"/>
              <a:gd name="connsiteY68" fmla="*/ 92172 h 606761"/>
              <a:gd name="connsiteX69" fmla="*/ 177338 w 607614"/>
              <a:gd name="connsiteY69" fmla="*/ 103930 h 606761"/>
              <a:gd name="connsiteX70" fmla="*/ 165580 w 607614"/>
              <a:gd name="connsiteY70" fmla="*/ 92172 h 606761"/>
              <a:gd name="connsiteX71" fmla="*/ 177338 w 607614"/>
              <a:gd name="connsiteY71" fmla="*/ 80414 h 606761"/>
              <a:gd name="connsiteX72" fmla="*/ 297731 w 607614"/>
              <a:gd name="connsiteY72" fmla="*/ 43253 h 606761"/>
              <a:gd name="connsiteX73" fmla="*/ 307645 w 607614"/>
              <a:gd name="connsiteY73" fmla="*/ 53112 h 606761"/>
              <a:gd name="connsiteX74" fmla="*/ 307645 w 607614"/>
              <a:gd name="connsiteY74" fmla="*/ 106958 h 606761"/>
              <a:gd name="connsiteX75" fmla="*/ 297731 w 607614"/>
              <a:gd name="connsiteY75" fmla="*/ 117575 h 606761"/>
              <a:gd name="connsiteX76" fmla="*/ 287054 w 607614"/>
              <a:gd name="connsiteY76" fmla="*/ 106958 h 606761"/>
              <a:gd name="connsiteX77" fmla="*/ 287054 w 607614"/>
              <a:gd name="connsiteY77" fmla="*/ 53112 h 606761"/>
              <a:gd name="connsiteX78" fmla="*/ 297731 w 607614"/>
              <a:gd name="connsiteY78" fmla="*/ 43253 h 606761"/>
              <a:gd name="connsiteX79" fmla="*/ 303807 w 607614"/>
              <a:gd name="connsiteY79" fmla="*/ 30338 h 606761"/>
              <a:gd name="connsiteX80" fmla="*/ 30380 w 607614"/>
              <a:gd name="connsiteY80" fmla="*/ 303381 h 606761"/>
              <a:gd name="connsiteX81" fmla="*/ 303807 w 607614"/>
              <a:gd name="connsiteY81" fmla="*/ 576423 h 606761"/>
              <a:gd name="connsiteX82" fmla="*/ 577234 w 607614"/>
              <a:gd name="connsiteY82" fmla="*/ 303381 h 606761"/>
              <a:gd name="connsiteX83" fmla="*/ 303807 w 607614"/>
              <a:gd name="connsiteY83" fmla="*/ 30338 h 606761"/>
              <a:gd name="connsiteX84" fmla="*/ 303807 w 607614"/>
              <a:gd name="connsiteY84" fmla="*/ 0 h 606761"/>
              <a:gd name="connsiteX85" fmla="*/ 607614 w 607614"/>
              <a:gd name="connsiteY85" fmla="*/ 303381 h 606761"/>
              <a:gd name="connsiteX86" fmla="*/ 303807 w 607614"/>
              <a:gd name="connsiteY86" fmla="*/ 606761 h 606761"/>
              <a:gd name="connsiteX87" fmla="*/ 0 w 607614"/>
              <a:gd name="connsiteY87" fmla="*/ 303381 h 606761"/>
              <a:gd name="connsiteX88" fmla="*/ 303807 w 607614"/>
              <a:gd name="connsiteY88" fmla="*/ 0 h 60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07614" h="606761">
                <a:moveTo>
                  <a:pt x="418885" y="502832"/>
                </a:moveTo>
                <a:cubicBezTo>
                  <a:pt x="425412" y="502832"/>
                  <a:pt x="430704" y="508096"/>
                  <a:pt x="430704" y="514590"/>
                </a:cubicBezTo>
                <a:cubicBezTo>
                  <a:pt x="430704" y="521084"/>
                  <a:pt x="425412" y="526348"/>
                  <a:pt x="418885" y="526348"/>
                </a:cubicBezTo>
                <a:cubicBezTo>
                  <a:pt x="412358" y="526348"/>
                  <a:pt x="407066" y="521084"/>
                  <a:pt x="407066" y="514590"/>
                </a:cubicBezTo>
                <a:cubicBezTo>
                  <a:pt x="407066" y="508096"/>
                  <a:pt x="412358" y="502832"/>
                  <a:pt x="418885" y="502832"/>
                </a:cubicBezTo>
                <a:close/>
                <a:moveTo>
                  <a:pt x="178069" y="502832"/>
                </a:moveTo>
                <a:cubicBezTo>
                  <a:pt x="184563" y="502832"/>
                  <a:pt x="189827" y="508096"/>
                  <a:pt x="189827" y="514590"/>
                </a:cubicBezTo>
                <a:cubicBezTo>
                  <a:pt x="189827" y="521084"/>
                  <a:pt x="184563" y="526348"/>
                  <a:pt x="178069" y="526348"/>
                </a:cubicBezTo>
                <a:cubicBezTo>
                  <a:pt x="171575" y="526348"/>
                  <a:pt x="166311" y="521084"/>
                  <a:pt x="166311" y="514590"/>
                </a:cubicBezTo>
                <a:cubicBezTo>
                  <a:pt x="166311" y="508096"/>
                  <a:pt x="171575" y="502832"/>
                  <a:pt x="178069" y="502832"/>
                </a:cubicBezTo>
                <a:close/>
                <a:moveTo>
                  <a:pt x="297731" y="489186"/>
                </a:moveTo>
                <a:cubicBezTo>
                  <a:pt x="303069" y="489186"/>
                  <a:pt x="307645" y="493744"/>
                  <a:pt x="307645" y="499821"/>
                </a:cubicBezTo>
                <a:lnTo>
                  <a:pt x="307645" y="553755"/>
                </a:lnTo>
                <a:cubicBezTo>
                  <a:pt x="307645" y="559072"/>
                  <a:pt x="303069" y="563630"/>
                  <a:pt x="297731" y="563630"/>
                </a:cubicBezTo>
                <a:cubicBezTo>
                  <a:pt x="291630" y="563630"/>
                  <a:pt x="287054" y="559072"/>
                  <a:pt x="287054" y="553755"/>
                </a:cubicBezTo>
                <a:lnTo>
                  <a:pt x="287054" y="499821"/>
                </a:lnTo>
                <a:cubicBezTo>
                  <a:pt x="287054" y="493744"/>
                  <a:pt x="291630" y="489186"/>
                  <a:pt x="297731" y="489186"/>
                </a:cubicBezTo>
                <a:close/>
                <a:moveTo>
                  <a:pt x="506244" y="410356"/>
                </a:moveTo>
                <a:cubicBezTo>
                  <a:pt x="512771" y="410356"/>
                  <a:pt x="518063" y="415620"/>
                  <a:pt x="518063" y="422114"/>
                </a:cubicBezTo>
                <a:cubicBezTo>
                  <a:pt x="518063" y="428608"/>
                  <a:pt x="512771" y="433872"/>
                  <a:pt x="506244" y="433872"/>
                </a:cubicBezTo>
                <a:cubicBezTo>
                  <a:pt x="499717" y="433872"/>
                  <a:pt x="494425" y="428608"/>
                  <a:pt x="494425" y="422114"/>
                </a:cubicBezTo>
                <a:cubicBezTo>
                  <a:pt x="494425" y="415620"/>
                  <a:pt x="499717" y="410356"/>
                  <a:pt x="506244" y="410356"/>
                </a:cubicBezTo>
                <a:close/>
                <a:moveTo>
                  <a:pt x="101432" y="410356"/>
                </a:moveTo>
                <a:cubicBezTo>
                  <a:pt x="107926" y="410356"/>
                  <a:pt x="113190" y="415620"/>
                  <a:pt x="113190" y="422114"/>
                </a:cubicBezTo>
                <a:cubicBezTo>
                  <a:pt x="113190" y="428608"/>
                  <a:pt x="107926" y="433872"/>
                  <a:pt x="101432" y="433872"/>
                </a:cubicBezTo>
                <a:cubicBezTo>
                  <a:pt x="94938" y="433872"/>
                  <a:pt x="89674" y="428608"/>
                  <a:pt x="89674" y="422114"/>
                </a:cubicBezTo>
                <a:cubicBezTo>
                  <a:pt x="89674" y="415620"/>
                  <a:pt x="94938" y="410356"/>
                  <a:pt x="101432" y="410356"/>
                </a:cubicBezTo>
                <a:close/>
                <a:moveTo>
                  <a:pt x="492969" y="281449"/>
                </a:moveTo>
                <a:lnTo>
                  <a:pt x="547663" y="281449"/>
                </a:lnTo>
                <a:cubicBezTo>
                  <a:pt x="552980" y="281449"/>
                  <a:pt x="557538" y="285998"/>
                  <a:pt x="557538" y="291305"/>
                </a:cubicBezTo>
                <a:cubicBezTo>
                  <a:pt x="557538" y="297369"/>
                  <a:pt x="552980" y="301918"/>
                  <a:pt x="547663" y="301918"/>
                </a:cubicBezTo>
                <a:lnTo>
                  <a:pt x="492969" y="301918"/>
                </a:lnTo>
                <a:cubicBezTo>
                  <a:pt x="487652" y="301918"/>
                  <a:pt x="483094" y="297369"/>
                  <a:pt x="483094" y="291305"/>
                </a:cubicBezTo>
                <a:cubicBezTo>
                  <a:pt x="483094" y="285998"/>
                  <a:pt x="487652" y="281449"/>
                  <a:pt x="492969" y="281449"/>
                </a:cubicBezTo>
                <a:close/>
                <a:moveTo>
                  <a:pt x="46305" y="281449"/>
                </a:moveTo>
                <a:lnTo>
                  <a:pt x="100239" y="281449"/>
                </a:lnTo>
                <a:cubicBezTo>
                  <a:pt x="106316" y="281449"/>
                  <a:pt x="110874" y="285998"/>
                  <a:pt x="110874" y="291305"/>
                </a:cubicBezTo>
                <a:cubicBezTo>
                  <a:pt x="110874" y="297369"/>
                  <a:pt x="106316" y="301918"/>
                  <a:pt x="100239" y="301918"/>
                </a:cubicBezTo>
                <a:lnTo>
                  <a:pt x="46305" y="301918"/>
                </a:lnTo>
                <a:cubicBezTo>
                  <a:pt x="40988" y="301918"/>
                  <a:pt x="36430" y="297369"/>
                  <a:pt x="36430" y="291305"/>
                </a:cubicBezTo>
                <a:cubicBezTo>
                  <a:pt x="36430" y="285998"/>
                  <a:pt x="40988" y="281449"/>
                  <a:pt x="46305" y="281449"/>
                </a:cubicBezTo>
                <a:close/>
                <a:moveTo>
                  <a:pt x="505086" y="172890"/>
                </a:moveTo>
                <a:cubicBezTo>
                  <a:pt x="511781" y="172890"/>
                  <a:pt x="517209" y="178154"/>
                  <a:pt x="517209" y="184648"/>
                </a:cubicBezTo>
                <a:cubicBezTo>
                  <a:pt x="517209" y="191142"/>
                  <a:pt x="511781" y="196406"/>
                  <a:pt x="505086" y="196406"/>
                </a:cubicBezTo>
                <a:cubicBezTo>
                  <a:pt x="498391" y="196406"/>
                  <a:pt x="492963" y="191142"/>
                  <a:pt x="492963" y="184648"/>
                </a:cubicBezTo>
                <a:cubicBezTo>
                  <a:pt x="492963" y="178154"/>
                  <a:pt x="498391" y="172890"/>
                  <a:pt x="505086" y="172890"/>
                </a:cubicBezTo>
                <a:close/>
                <a:moveTo>
                  <a:pt x="100640" y="172890"/>
                </a:moveTo>
                <a:cubicBezTo>
                  <a:pt x="107167" y="172890"/>
                  <a:pt x="112459" y="178154"/>
                  <a:pt x="112459" y="184648"/>
                </a:cubicBezTo>
                <a:cubicBezTo>
                  <a:pt x="112459" y="191142"/>
                  <a:pt x="107167" y="196406"/>
                  <a:pt x="100640" y="196406"/>
                </a:cubicBezTo>
                <a:cubicBezTo>
                  <a:pt x="94113" y="196406"/>
                  <a:pt x="88821" y="191142"/>
                  <a:pt x="88821" y="184648"/>
                </a:cubicBezTo>
                <a:cubicBezTo>
                  <a:pt x="88821" y="178154"/>
                  <a:pt x="94113" y="172890"/>
                  <a:pt x="100640" y="172890"/>
                </a:cubicBezTo>
                <a:close/>
                <a:moveTo>
                  <a:pt x="252961" y="115315"/>
                </a:moveTo>
                <a:cubicBezTo>
                  <a:pt x="258280" y="113798"/>
                  <a:pt x="263598" y="116832"/>
                  <a:pt x="265877" y="122141"/>
                </a:cubicBezTo>
                <a:lnTo>
                  <a:pt x="328938" y="304926"/>
                </a:lnTo>
                <a:cubicBezTo>
                  <a:pt x="329698" y="308719"/>
                  <a:pt x="328938" y="312511"/>
                  <a:pt x="325899" y="315545"/>
                </a:cubicBezTo>
                <a:lnTo>
                  <a:pt x="186861" y="451306"/>
                </a:lnTo>
                <a:cubicBezTo>
                  <a:pt x="184581" y="452823"/>
                  <a:pt x="182302" y="454340"/>
                  <a:pt x="180023" y="454340"/>
                </a:cubicBezTo>
                <a:cubicBezTo>
                  <a:pt x="176984" y="454340"/>
                  <a:pt x="174704" y="452823"/>
                  <a:pt x="172425" y="451306"/>
                </a:cubicBezTo>
                <a:cubicBezTo>
                  <a:pt x="168626" y="446756"/>
                  <a:pt x="168626" y="440688"/>
                  <a:pt x="172425" y="436896"/>
                </a:cubicBezTo>
                <a:lnTo>
                  <a:pt x="307665" y="305685"/>
                </a:lnTo>
                <a:lnTo>
                  <a:pt x="246123" y="128209"/>
                </a:lnTo>
                <a:cubicBezTo>
                  <a:pt x="244604" y="122899"/>
                  <a:pt x="247643" y="117590"/>
                  <a:pt x="252961" y="115315"/>
                </a:cubicBezTo>
                <a:close/>
                <a:moveTo>
                  <a:pt x="417727" y="80414"/>
                </a:moveTo>
                <a:cubicBezTo>
                  <a:pt x="424422" y="80414"/>
                  <a:pt x="429850" y="85678"/>
                  <a:pt x="429850" y="92172"/>
                </a:cubicBezTo>
                <a:cubicBezTo>
                  <a:pt x="429850" y="98666"/>
                  <a:pt x="424422" y="103930"/>
                  <a:pt x="417727" y="103930"/>
                </a:cubicBezTo>
                <a:cubicBezTo>
                  <a:pt x="411032" y="103930"/>
                  <a:pt x="405604" y="98666"/>
                  <a:pt x="405604" y="92172"/>
                </a:cubicBezTo>
                <a:cubicBezTo>
                  <a:pt x="405604" y="85678"/>
                  <a:pt x="411032" y="80414"/>
                  <a:pt x="417727" y="80414"/>
                </a:cubicBezTo>
                <a:close/>
                <a:moveTo>
                  <a:pt x="177338" y="80414"/>
                </a:moveTo>
                <a:cubicBezTo>
                  <a:pt x="183832" y="80414"/>
                  <a:pt x="189096" y="85678"/>
                  <a:pt x="189096" y="92172"/>
                </a:cubicBezTo>
                <a:cubicBezTo>
                  <a:pt x="189096" y="98666"/>
                  <a:pt x="183832" y="103930"/>
                  <a:pt x="177338" y="103930"/>
                </a:cubicBezTo>
                <a:cubicBezTo>
                  <a:pt x="170844" y="103930"/>
                  <a:pt x="165580" y="98666"/>
                  <a:pt x="165580" y="92172"/>
                </a:cubicBezTo>
                <a:cubicBezTo>
                  <a:pt x="165580" y="85678"/>
                  <a:pt x="170844" y="80414"/>
                  <a:pt x="177338" y="80414"/>
                </a:cubicBezTo>
                <a:close/>
                <a:moveTo>
                  <a:pt x="297731" y="43253"/>
                </a:moveTo>
                <a:cubicBezTo>
                  <a:pt x="303069" y="43253"/>
                  <a:pt x="307645" y="47803"/>
                  <a:pt x="307645" y="53112"/>
                </a:cubicBezTo>
                <a:lnTo>
                  <a:pt x="307645" y="106958"/>
                </a:lnTo>
                <a:cubicBezTo>
                  <a:pt x="307645" y="113025"/>
                  <a:pt x="303069" y="117575"/>
                  <a:pt x="297731" y="117575"/>
                </a:cubicBezTo>
                <a:cubicBezTo>
                  <a:pt x="291630" y="117575"/>
                  <a:pt x="287054" y="113025"/>
                  <a:pt x="287054" y="106958"/>
                </a:cubicBezTo>
                <a:lnTo>
                  <a:pt x="287054" y="53112"/>
                </a:lnTo>
                <a:cubicBezTo>
                  <a:pt x="287054" y="47803"/>
                  <a:pt x="291630" y="43253"/>
                  <a:pt x="297731" y="43253"/>
                </a:cubicBezTo>
                <a:close/>
                <a:moveTo>
                  <a:pt x="303807" y="30338"/>
                </a:moveTo>
                <a:cubicBezTo>
                  <a:pt x="152663" y="30338"/>
                  <a:pt x="30380" y="152449"/>
                  <a:pt x="30380" y="303381"/>
                </a:cubicBezTo>
                <a:cubicBezTo>
                  <a:pt x="30380" y="453554"/>
                  <a:pt x="152663" y="576423"/>
                  <a:pt x="303807" y="576423"/>
                </a:cubicBezTo>
                <a:cubicBezTo>
                  <a:pt x="454951" y="576423"/>
                  <a:pt x="577234" y="453554"/>
                  <a:pt x="577234" y="303381"/>
                </a:cubicBezTo>
                <a:cubicBezTo>
                  <a:pt x="577234" y="152449"/>
                  <a:pt x="454951" y="30338"/>
                  <a:pt x="303807" y="30338"/>
                </a:cubicBezTo>
                <a:close/>
                <a:moveTo>
                  <a:pt x="303807" y="0"/>
                </a:moveTo>
                <a:cubicBezTo>
                  <a:pt x="471661" y="0"/>
                  <a:pt x="607614" y="135763"/>
                  <a:pt x="607614" y="303381"/>
                </a:cubicBezTo>
                <a:cubicBezTo>
                  <a:pt x="607614" y="470998"/>
                  <a:pt x="471661" y="606761"/>
                  <a:pt x="303807" y="606761"/>
                </a:cubicBezTo>
                <a:cubicBezTo>
                  <a:pt x="135953" y="606761"/>
                  <a:pt x="0" y="470998"/>
                  <a:pt x="0" y="303381"/>
                </a:cubicBezTo>
                <a:cubicBezTo>
                  <a:pt x="0" y="135763"/>
                  <a:pt x="135953" y="0"/>
                  <a:pt x="303807" y="0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</p:sp>
      <p:sp>
        <p:nvSpPr>
          <p:cNvPr id="41" name="TextBox 40"/>
          <p:cNvSpPr txBox="1"/>
          <p:nvPr/>
        </p:nvSpPr>
        <p:spPr>
          <a:xfrm>
            <a:off x="5548557" y="3976441"/>
            <a:ext cx="2334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ViceroyJF" panose="02040603050506020204" pitchFamily="18" charset="0"/>
                <a:ea typeface="Microsoft YaHei"/>
                <a:cs typeface="+mn-cs"/>
              </a:rPr>
              <a:t>Trang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ViceroyJF" panose="02040603050506020204" pitchFamily="18" charset="0"/>
                <a:ea typeface="Microsoft YaHei"/>
                <a:cs typeface="+mn-cs"/>
              </a:rPr>
              <a:t>27,28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ViceroyJF" panose="02040603050506020204" pitchFamily="18" charset="0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32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" accel="100000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" accel="100000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" accel="100000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" accel="100000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1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62" grpId="0" animBg="1"/>
      <p:bldP spid="63" grpId="0" animBg="1"/>
      <p:bldP spid="64" grpId="0" animBg="1"/>
      <p:bldP spid="69" grpId="0" animBg="1"/>
      <p:bldP spid="69" grpId="1" animBg="1"/>
      <p:bldP spid="70" grpId="0" animBg="1"/>
      <p:bldP spid="70" grpId="1" animBg="1"/>
      <p:bldP spid="3" grpId="0"/>
      <p:bldP spid="73" grpId="0" animBg="1"/>
      <p:bldP spid="74" grpId="0"/>
      <p:bldP spid="4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9" b="-1"/>
          <a:stretch/>
        </p:blipFill>
        <p:spPr>
          <a:xfrm>
            <a:off x="0" y="1837444"/>
            <a:ext cx="12192000" cy="5020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E7D152-0C6A-4C7E-BD83-2D4A1529E3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9" y="1415768"/>
            <a:ext cx="2201679" cy="3274125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  <a:extLst>
              <a:ext uri="{FF2B5EF4-FFF2-40B4-BE49-F238E27FC236}">
                <a16:creationId xmlns:a16="http://schemas.microsoft.com/office/drawing/2014/main" id="{53B5CB6F-D1AE-4559-9B67-09BED34060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81" y="1663573"/>
            <a:ext cx="2715491" cy="27785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816490" y="4268217"/>
            <a:ext cx="3000364" cy="1403432"/>
            <a:chOff x="1816485" y="4268217"/>
            <a:chExt cx="3000364" cy="1403432"/>
          </a:xfrm>
        </p:grpSpPr>
        <p:sp>
          <p:nvSpPr>
            <p:cNvPr id="11" name="Câu TL C">
              <a:extLst>
                <a:ext uri="{FF2B5EF4-FFF2-40B4-BE49-F238E27FC236}">
                  <a16:creationId xmlns:a16="http://schemas.microsoft.com/office/drawing/2014/main" id="{1ADD5860-CF83-4F4D-A0C6-F9A35BC10FD1}"/>
                </a:ext>
              </a:extLst>
            </p:cNvPr>
            <p:cNvSpPr/>
            <p:nvPr/>
          </p:nvSpPr>
          <p:spPr>
            <a:xfrm>
              <a:off x="1845049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cs typeface="Times New Roman" pitchFamily="18" charset="0"/>
                </a:rPr>
                <a:t>  </a:t>
              </a:r>
              <a:r>
                <a:rPr lang="vi-VN" sz="6600" b="1" kern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  <a:t>16</a:t>
              </a:r>
              <a:endPara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endParaRPr>
            </a:p>
          </p:txBody>
        </p: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CD2676AA-1878-4513-BA37-6168D1049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626" b="94118" l="7383" r="94631">
                          <a14:foregroundMark x1="12752" y1="53476" x2="32215" y2="87166"/>
                          <a14:foregroundMark x1="32215" y1="87166" x2="67114" y2="90374"/>
                          <a14:foregroundMark x1="67114" y1="90374" x2="89262" y2="67380"/>
                          <a14:foregroundMark x1="89262" y1="67380" x2="79195" y2="12834"/>
                          <a14:foregroundMark x1="75839" y1="43316" x2="71812" y2="73797"/>
                          <a14:foregroundMark x1="71812" y1="73797" x2="61745" y2="68449"/>
                          <a14:foregroundMark x1="33557" y1="47594" x2="42282" y2="61497"/>
                          <a14:foregroundMark x1="51007" y1="43316" x2="61745" y2="64706"/>
                          <a14:foregroundMark x1="89933" y1="58824" x2="85235" y2="85561"/>
                          <a14:foregroundMark x1="85235" y1="85561" x2="52349" y2="94652"/>
                          <a14:foregroundMark x1="52349" y1="94652" x2="34228" y2="83957"/>
                          <a14:foregroundMark x1="91275" y1="63102" x2="80537" y2="68984"/>
                          <a14:foregroundMark x1="94631" y1="63102" x2="93289" y2="75936"/>
                          <a14:foregroundMark x1="9396" y1="50802" x2="7383" y2="60428"/>
                        </a14:backgroundRemoval>
                      </a14:imgEffect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6485" y="4268217"/>
              <a:ext cx="1011274" cy="126918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547027" y="4400694"/>
            <a:ext cx="2971800" cy="1270959"/>
            <a:chOff x="7547027" y="4400690"/>
            <a:chExt cx="2971800" cy="1270959"/>
          </a:xfrm>
        </p:grpSpPr>
        <p:sp>
          <p:nvSpPr>
            <p:cNvPr id="12" name="Câu TL D">
              <a:extLst>
                <a:ext uri="{FF2B5EF4-FFF2-40B4-BE49-F238E27FC236}">
                  <a16:creationId xmlns:a16="http://schemas.microsoft.com/office/drawing/2014/main" id="{BCDD3FC2-AA8A-4371-A5DF-8CEC6BD225E1}"/>
                </a:ext>
              </a:extLst>
            </p:cNvPr>
            <p:cNvSpPr/>
            <p:nvPr/>
          </p:nvSpPr>
          <p:spPr>
            <a:xfrm>
              <a:off x="7547027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cs typeface="Times New Roman" pitchFamily="18" charset="0"/>
                </a:rPr>
                <a:t>  </a:t>
              </a:r>
              <a:r>
                <a:rPr kumimoji="0" lang="vi-VN" sz="7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Times New Roman" pitchFamily="18" charset="0"/>
                </a:rPr>
                <a:t>14</a:t>
              </a:r>
              <a:endPara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endParaRPr>
            </a:p>
          </p:txBody>
        </p:sp>
        <p:pic>
          <p:nvPicPr>
            <p:cNvPr id="17" name="Picture 16" descr="A picture containing tableware, plate&#10;&#10;Description automatically generated">
              <a:extLst>
                <a:ext uri="{FF2B5EF4-FFF2-40B4-BE49-F238E27FC236}">
                  <a16:creationId xmlns:a16="http://schemas.microsoft.com/office/drawing/2014/main" id="{B49909B5-8A4F-4BD4-924A-39E10A524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8333" l="8228" r="89241">
                          <a14:foregroundMark x1="14557" y1="33333" x2="35443" y2="75000"/>
                          <a14:foregroundMark x1="6329" y1="62222" x2="25949" y2="91111"/>
                          <a14:foregroundMark x1="25949" y1="91111" x2="72785" y2="90000"/>
                          <a14:foregroundMark x1="72785" y1="90000" x2="85443" y2="61667"/>
                          <a14:foregroundMark x1="85443" y1="61667" x2="51266" y2="70556"/>
                          <a14:foregroundMark x1="51266" y1="70556" x2="49367" y2="76111"/>
                          <a14:foregroundMark x1="55063" y1="18889" x2="47468" y2="76111"/>
                          <a14:foregroundMark x1="81646" y1="28333" x2="65190" y2="72222"/>
                          <a14:foregroundMark x1="22152" y1="28889" x2="48734" y2="67778"/>
                          <a14:foregroundMark x1="14557" y1="57778" x2="34177" y2="77778"/>
                          <a14:foregroundMark x1="27848" y1="96111" x2="65190" y2="93333"/>
                          <a14:foregroundMark x1="65190" y1="93333" x2="67089" y2="91111"/>
                          <a14:foregroundMark x1="13924" y1="48889" x2="13924" y2="58889"/>
                          <a14:foregroundMark x1="9494" y1="53333" x2="8228" y2="61667"/>
                          <a14:foregroundMark x1="8228" y1="57778" x2="22785" y2="72222"/>
                          <a14:foregroundMark x1="24051" y1="54444" x2="42405" y2="65000"/>
                          <a14:foregroundMark x1="62025" y1="51667" x2="55063" y2="81667"/>
                          <a14:foregroundMark x1="49367" y1="98333" x2="62025" y2="9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0010" y="4400690"/>
              <a:ext cx="978265" cy="111447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788314" y="5276153"/>
            <a:ext cx="3120636" cy="1420651"/>
            <a:chOff x="4788311" y="5276154"/>
            <a:chExt cx="3120636" cy="1420650"/>
          </a:xfrm>
        </p:grpSpPr>
        <p:sp>
          <p:nvSpPr>
            <p:cNvPr id="19" name="Câu TL B">
              <a:extLst>
                <a:ext uri="{FF2B5EF4-FFF2-40B4-BE49-F238E27FC236}">
                  <a16:creationId xmlns:a16="http://schemas.microsoft.com/office/drawing/2014/main" id="{B5144036-08CE-4B1F-AE10-706A42CD6EFC}"/>
                </a:ext>
              </a:extLst>
            </p:cNvPr>
            <p:cNvSpPr/>
            <p:nvPr/>
          </p:nvSpPr>
          <p:spPr>
            <a:xfrm>
              <a:off x="4937147" y="5671649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67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cs typeface="Times New Roman" pitchFamily="18" charset="0"/>
                </a:rPr>
                <a:t>   </a:t>
              </a:r>
              <a:r>
                <a:rPr kumimoji="0" lang="vi-VN" sz="7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Times New Roman" pitchFamily="18" charset="0"/>
                </a:rPr>
                <a:t>15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endParaRPr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76664E7E-9FD0-4043-ADCF-3D7E7A8A1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6667" l="7639" r="91667">
                          <a14:foregroundMark x1="6944" y1="47778" x2="24306" y2="73889"/>
                          <a14:foregroundMark x1="24306" y1="73889" x2="54167" y2="92778"/>
                          <a14:foregroundMark x1="54167" y1="92778" x2="89583" y2="76111"/>
                          <a14:foregroundMark x1="89583" y1="76111" x2="81944" y2="14444"/>
                          <a14:foregroundMark x1="81944" y1="14444" x2="48611" y2="36667"/>
                          <a14:foregroundMark x1="48611" y1="36667" x2="50000" y2="66111"/>
                          <a14:foregroundMark x1="91667" y1="23333" x2="91667" y2="36111"/>
                          <a14:foregroundMark x1="69444" y1="52222" x2="70139" y2="75556"/>
                          <a14:foregroundMark x1="52083" y1="20000" x2="51389" y2="45000"/>
                          <a14:foregroundMark x1="30556" y1="45000" x2="31944" y2="58889"/>
                          <a14:foregroundMark x1="9722" y1="49444" x2="10417" y2="60556"/>
                          <a14:foregroundMark x1="8333" y1="53333" x2="8333" y2="59444"/>
                          <a14:foregroundMark x1="42361" y1="96667" x2="56944" y2="9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311" y="5276154"/>
              <a:ext cx="978265" cy="1222831"/>
            </a:xfrm>
            <a:prstGeom prst="rect">
              <a:avLst/>
            </a:prstGeom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911" y="-191606"/>
            <a:ext cx="7883842" cy="251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Thủ Môn">
            <a:extLst>
              <a:ext uri="{FF2B5EF4-FFF2-40B4-BE49-F238E27FC236}">
                <a16:creationId xmlns:a16="http://schemas.microsoft.com/office/drawing/2014/main" id="{6B501096-014E-42FF-8A99-337DE47E5A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14" y="1837446"/>
            <a:ext cx="2077311" cy="2430775"/>
          </a:xfrm>
          <a:prstGeom prst="rect">
            <a:avLst/>
          </a:prstGeom>
        </p:spPr>
      </p:pic>
      <p:pic>
        <p:nvPicPr>
          <p:cNvPr id="9" name="Quả Bóng">
            <a:extLst>
              <a:ext uri="{FF2B5EF4-FFF2-40B4-BE49-F238E27FC236}">
                <a16:creationId xmlns:a16="http://schemas.microsoft.com/office/drawing/2014/main" id="{B0C85A9D-0ADC-4B41-90FA-31EFADFDB64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82" y="4421283"/>
            <a:ext cx="1101871" cy="1083048"/>
          </a:xfrm>
          <a:prstGeom prst="rect">
            <a:avLst/>
          </a:prstGeom>
        </p:spPr>
      </p:pic>
      <p:pic>
        <p:nvPicPr>
          <p:cNvPr id="20" name="engineer_no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003069" y="-829693"/>
            <a:ext cx="609600" cy="609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290847" y="551105"/>
            <a:ext cx="62788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</a:rPr>
              <a:t>2 x 8 =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41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061 -0.20647 " pathEditMode="relative" rAng="0" ptsTypes="AA">
                                      <p:cBhvr>
                                        <p:cTn id="43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7" y="-1033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0.12987 -0.25225 " pathEditMode="relative" rAng="0" ptsTypes="AA">
                                      <p:cBhvr>
                                        <p:cTn id="54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7" y="-1262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7898 -4.27746E-6 " pathEditMode="relative" rAng="0" ptsTypes="AA">
                                      <p:cBhvr>
                                        <p:cTn id="56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9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204 -0.20763 " pathEditMode="relative" rAng="0" ptsTypes="AA">
                                      <p:cBhvr>
                                        <p:cTn id="69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2" y="-1038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71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9" b="-1"/>
          <a:stretch/>
        </p:blipFill>
        <p:spPr>
          <a:xfrm>
            <a:off x="0" y="1837444"/>
            <a:ext cx="12192000" cy="5020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E7D152-0C6A-4C7E-BD83-2D4A1529E3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9" y="1415768"/>
            <a:ext cx="2201679" cy="3274125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  <a:extLst>
              <a:ext uri="{FF2B5EF4-FFF2-40B4-BE49-F238E27FC236}">
                <a16:creationId xmlns:a16="http://schemas.microsoft.com/office/drawing/2014/main" id="{53B5CB6F-D1AE-4559-9B67-09BED34060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81" y="1663573"/>
            <a:ext cx="2715491" cy="27785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816490" y="4268217"/>
            <a:ext cx="3000364" cy="1619352"/>
            <a:chOff x="1816485" y="4268217"/>
            <a:chExt cx="3000364" cy="1619352"/>
          </a:xfrm>
        </p:grpSpPr>
        <p:sp>
          <p:nvSpPr>
            <p:cNvPr id="11" name="Câu TL C">
              <a:extLst>
                <a:ext uri="{FF2B5EF4-FFF2-40B4-BE49-F238E27FC236}">
                  <a16:creationId xmlns:a16="http://schemas.microsoft.com/office/drawing/2014/main" id="{1ADD5860-CF83-4F4D-A0C6-F9A35BC10FD1}"/>
                </a:ext>
              </a:extLst>
            </p:cNvPr>
            <p:cNvSpPr/>
            <p:nvPr/>
          </p:nvSpPr>
          <p:spPr>
            <a:xfrm>
              <a:off x="1845049" y="4646494"/>
              <a:ext cx="2971800" cy="124107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cs typeface="Times New Roman" pitchFamily="18" charset="0"/>
                </a:rPr>
                <a:t>  </a:t>
              </a:r>
              <a:r>
                <a:rPr kumimoji="0" lang="vi-VN" sz="6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Times New Roman" pitchFamily="18" charset="0"/>
                </a:rPr>
                <a:t>14</a:t>
              </a:r>
              <a:endPara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endParaRPr>
            </a:p>
          </p:txBody>
        </p: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CD2676AA-1878-4513-BA37-6168D1049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626" b="94118" l="7383" r="94631">
                          <a14:foregroundMark x1="12752" y1="53476" x2="32215" y2="87166"/>
                          <a14:foregroundMark x1="32215" y1="87166" x2="67114" y2="90374"/>
                          <a14:foregroundMark x1="67114" y1="90374" x2="89262" y2="67380"/>
                          <a14:foregroundMark x1="89262" y1="67380" x2="79195" y2="12834"/>
                          <a14:foregroundMark x1="75839" y1="43316" x2="71812" y2="73797"/>
                          <a14:foregroundMark x1="71812" y1="73797" x2="61745" y2="68449"/>
                          <a14:foregroundMark x1="33557" y1="47594" x2="42282" y2="61497"/>
                          <a14:foregroundMark x1="51007" y1="43316" x2="61745" y2="64706"/>
                          <a14:foregroundMark x1="89933" y1="58824" x2="85235" y2="85561"/>
                          <a14:foregroundMark x1="85235" y1="85561" x2="52349" y2="94652"/>
                          <a14:foregroundMark x1="52349" y1="94652" x2="34228" y2="83957"/>
                          <a14:foregroundMark x1="91275" y1="63102" x2="80537" y2="68984"/>
                          <a14:foregroundMark x1="94631" y1="63102" x2="93289" y2="75936"/>
                          <a14:foregroundMark x1="9396" y1="50802" x2="7383" y2="60428"/>
                        </a14:backgroundRemoval>
                      </a14:imgEffect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6485" y="4268217"/>
              <a:ext cx="1011274" cy="126918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547027" y="4400694"/>
            <a:ext cx="2971800" cy="1486879"/>
            <a:chOff x="7547027" y="4400690"/>
            <a:chExt cx="2971800" cy="1486879"/>
          </a:xfrm>
        </p:grpSpPr>
        <p:sp>
          <p:nvSpPr>
            <p:cNvPr id="12" name="Câu TL D">
              <a:extLst>
                <a:ext uri="{FF2B5EF4-FFF2-40B4-BE49-F238E27FC236}">
                  <a16:creationId xmlns:a16="http://schemas.microsoft.com/office/drawing/2014/main" id="{BCDD3FC2-AA8A-4371-A5DF-8CEC6BD225E1}"/>
                </a:ext>
              </a:extLst>
            </p:cNvPr>
            <p:cNvSpPr/>
            <p:nvPr/>
          </p:nvSpPr>
          <p:spPr>
            <a:xfrm>
              <a:off x="7547027" y="4646494"/>
              <a:ext cx="2971800" cy="124107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cs typeface="Times New Roman" pitchFamily="18" charset="0"/>
                </a:rPr>
                <a:t>  </a:t>
              </a:r>
              <a:r>
                <a:rPr kumimoji="0" lang="vi-VN" sz="6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Times New Roman" pitchFamily="18" charset="0"/>
                </a:rPr>
                <a:t>16</a:t>
              </a:r>
              <a:endPara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endParaRPr>
            </a:p>
          </p:txBody>
        </p:sp>
        <p:pic>
          <p:nvPicPr>
            <p:cNvPr id="17" name="Picture 16" descr="A picture containing tableware, plate&#10;&#10;Description automatically generated">
              <a:extLst>
                <a:ext uri="{FF2B5EF4-FFF2-40B4-BE49-F238E27FC236}">
                  <a16:creationId xmlns:a16="http://schemas.microsoft.com/office/drawing/2014/main" id="{B49909B5-8A4F-4BD4-924A-39E10A524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8333" l="8228" r="89241">
                          <a14:foregroundMark x1="14557" y1="33333" x2="35443" y2="75000"/>
                          <a14:foregroundMark x1="6329" y1="62222" x2="25949" y2="91111"/>
                          <a14:foregroundMark x1="25949" y1="91111" x2="72785" y2="90000"/>
                          <a14:foregroundMark x1="72785" y1="90000" x2="85443" y2="61667"/>
                          <a14:foregroundMark x1="85443" y1="61667" x2="51266" y2="70556"/>
                          <a14:foregroundMark x1="51266" y1="70556" x2="49367" y2="76111"/>
                          <a14:foregroundMark x1="55063" y1="18889" x2="47468" y2="76111"/>
                          <a14:foregroundMark x1="81646" y1="28333" x2="65190" y2="72222"/>
                          <a14:foregroundMark x1="22152" y1="28889" x2="48734" y2="67778"/>
                          <a14:foregroundMark x1="14557" y1="57778" x2="34177" y2="77778"/>
                          <a14:foregroundMark x1="27848" y1="96111" x2="65190" y2="93333"/>
                          <a14:foregroundMark x1="65190" y1="93333" x2="67089" y2="91111"/>
                          <a14:foregroundMark x1="13924" y1="48889" x2="13924" y2="58889"/>
                          <a14:foregroundMark x1="9494" y1="53333" x2="8228" y2="61667"/>
                          <a14:foregroundMark x1="8228" y1="57778" x2="22785" y2="72222"/>
                          <a14:foregroundMark x1="24051" y1="54444" x2="42405" y2="65000"/>
                          <a14:foregroundMark x1="62025" y1="51667" x2="55063" y2="81667"/>
                          <a14:foregroundMark x1="49367" y1="98333" x2="62025" y2="9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0010" y="4400690"/>
              <a:ext cx="978265" cy="111447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555562" y="5276157"/>
            <a:ext cx="3120636" cy="1420651"/>
            <a:chOff x="4788311" y="5276154"/>
            <a:chExt cx="3120636" cy="1420651"/>
          </a:xfrm>
        </p:grpSpPr>
        <p:sp>
          <p:nvSpPr>
            <p:cNvPr id="19" name="Câu TL B">
              <a:extLst>
                <a:ext uri="{FF2B5EF4-FFF2-40B4-BE49-F238E27FC236}">
                  <a16:creationId xmlns:a16="http://schemas.microsoft.com/office/drawing/2014/main" id="{B5144036-08CE-4B1F-AE10-706A42CD6EFC}"/>
                </a:ext>
              </a:extLst>
            </p:cNvPr>
            <p:cNvSpPr/>
            <p:nvPr/>
          </p:nvSpPr>
          <p:spPr>
            <a:xfrm>
              <a:off x="4937147" y="5504331"/>
              <a:ext cx="2971800" cy="1192474"/>
            </a:xfrm>
            <a:prstGeom prst="flowChartTerminator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67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cs typeface="Times New Roman" pitchFamily="18" charset="0"/>
                </a:rPr>
                <a:t>   </a:t>
              </a:r>
              <a:r>
                <a:rPr kumimoji="0" lang="vi-VN" sz="6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Times New Roman" pitchFamily="18" charset="0"/>
                </a:rPr>
                <a:t>15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endParaRPr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76664E7E-9FD0-4043-ADCF-3D7E7A8A1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6667" l="7639" r="91667">
                          <a14:foregroundMark x1="6944" y1="47778" x2="24306" y2="73889"/>
                          <a14:foregroundMark x1="24306" y1="73889" x2="54167" y2="92778"/>
                          <a14:foregroundMark x1="54167" y1="92778" x2="89583" y2="76111"/>
                          <a14:foregroundMark x1="89583" y1="76111" x2="81944" y2="14444"/>
                          <a14:foregroundMark x1="81944" y1="14444" x2="48611" y2="36667"/>
                          <a14:foregroundMark x1="48611" y1="36667" x2="50000" y2="66111"/>
                          <a14:foregroundMark x1="91667" y1="23333" x2="91667" y2="36111"/>
                          <a14:foregroundMark x1="69444" y1="52222" x2="70139" y2="75556"/>
                          <a14:foregroundMark x1="52083" y1="20000" x2="51389" y2="45000"/>
                          <a14:foregroundMark x1="30556" y1="45000" x2="31944" y2="58889"/>
                          <a14:foregroundMark x1="9722" y1="49444" x2="10417" y2="60556"/>
                          <a14:foregroundMark x1="8333" y1="53333" x2="8333" y2="59444"/>
                          <a14:foregroundMark x1="42361" y1="96667" x2="56944" y2="9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311" y="5276154"/>
              <a:ext cx="978265" cy="1222831"/>
            </a:xfrm>
            <a:prstGeom prst="rect">
              <a:avLst/>
            </a:prstGeom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220" y="-220092"/>
            <a:ext cx="7977351" cy="251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Thủ Môn">
            <a:extLst>
              <a:ext uri="{FF2B5EF4-FFF2-40B4-BE49-F238E27FC236}">
                <a16:creationId xmlns:a16="http://schemas.microsoft.com/office/drawing/2014/main" id="{6B501096-014E-42FF-8A99-337DE47E5A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14" y="1837446"/>
            <a:ext cx="2077311" cy="2430775"/>
          </a:xfrm>
          <a:prstGeom prst="rect">
            <a:avLst/>
          </a:prstGeom>
        </p:spPr>
      </p:pic>
      <p:pic>
        <p:nvPicPr>
          <p:cNvPr id="9" name="Quả Bóng">
            <a:extLst>
              <a:ext uri="{FF2B5EF4-FFF2-40B4-BE49-F238E27FC236}">
                <a16:creationId xmlns:a16="http://schemas.microsoft.com/office/drawing/2014/main" id="{B0C85A9D-0ADC-4B41-90FA-31EFADFDB64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82" y="4421283"/>
            <a:ext cx="1101871" cy="1083048"/>
          </a:xfrm>
          <a:prstGeom prst="rect">
            <a:avLst/>
          </a:prstGeom>
        </p:spPr>
      </p:pic>
      <p:pic>
        <p:nvPicPr>
          <p:cNvPr id="20" name="engineer_no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003069" y="-829693"/>
            <a:ext cx="609600" cy="609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924934" y="269478"/>
            <a:ext cx="64240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</a:rPr>
              <a:t>2 x 7 =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36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41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061 -0.20647 " pathEditMode="relative" rAng="0" ptsTypes="AA">
                                      <p:cBhvr>
                                        <p:cTn id="43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7" y="-1033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0.12987 -0.25225 " pathEditMode="relative" rAng="0" ptsTypes="AA">
                                      <p:cBhvr>
                                        <p:cTn id="54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7" y="-1262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7898 -4.27746E-6 " pathEditMode="relative" rAng="0" ptsTypes="AA">
                                      <p:cBhvr>
                                        <p:cTn id="56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9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204 -0.20763 " pathEditMode="relative" rAng="0" ptsTypes="AA">
                                      <p:cBhvr>
                                        <p:cTn id="69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2" y="-1038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71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9" b="-1"/>
          <a:stretch/>
        </p:blipFill>
        <p:spPr>
          <a:xfrm>
            <a:off x="0" y="1837444"/>
            <a:ext cx="12192000" cy="5020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E7D152-0C6A-4C7E-BD83-2D4A1529E3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9" y="1415768"/>
            <a:ext cx="2201679" cy="3274125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  <a:extLst>
              <a:ext uri="{FF2B5EF4-FFF2-40B4-BE49-F238E27FC236}">
                <a16:creationId xmlns:a16="http://schemas.microsoft.com/office/drawing/2014/main" id="{53B5CB6F-D1AE-4559-9B67-09BED34060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81" y="1663573"/>
            <a:ext cx="2715491" cy="27785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816490" y="4268217"/>
            <a:ext cx="3000364" cy="1403432"/>
            <a:chOff x="1816485" y="4268217"/>
            <a:chExt cx="3000364" cy="1403432"/>
          </a:xfrm>
        </p:grpSpPr>
        <p:sp>
          <p:nvSpPr>
            <p:cNvPr id="11" name="Câu TL C">
              <a:extLst>
                <a:ext uri="{FF2B5EF4-FFF2-40B4-BE49-F238E27FC236}">
                  <a16:creationId xmlns:a16="http://schemas.microsoft.com/office/drawing/2014/main" id="{1ADD5860-CF83-4F4D-A0C6-F9A35BC10FD1}"/>
                </a:ext>
              </a:extLst>
            </p:cNvPr>
            <p:cNvSpPr/>
            <p:nvPr/>
          </p:nvSpPr>
          <p:spPr>
            <a:xfrm>
              <a:off x="1845049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7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Times New Roman" pitchFamily="18" charset="0"/>
                </a:rPr>
                <a:t>19</a:t>
              </a:r>
              <a:endPara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endParaRPr>
            </a:p>
          </p:txBody>
        </p: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CD2676AA-1878-4513-BA37-6168D1049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626" b="94118" l="7383" r="94631">
                          <a14:foregroundMark x1="12752" y1="53476" x2="32215" y2="87166"/>
                          <a14:foregroundMark x1="32215" y1="87166" x2="67114" y2="90374"/>
                          <a14:foregroundMark x1="67114" y1="90374" x2="89262" y2="67380"/>
                          <a14:foregroundMark x1="89262" y1="67380" x2="79195" y2="12834"/>
                          <a14:foregroundMark x1="75839" y1="43316" x2="71812" y2="73797"/>
                          <a14:foregroundMark x1="71812" y1="73797" x2="61745" y2="68449"/>
                          <a14:foregroundMark x1="33557" y1="47594" x2="42282" y2="61497"/>
                          <a14:foregroundMark x1="51007" y1="43316" x2="61745" y2="64706"/>
                          <a14:foregroundMark x1="89933" y1="58824" x2="85235" y2="85561"/>
                          <a14:foregroundMark x1="85235" y1="85561" x2="52349" y2="94652"/>
                          <a14:foregroundMark x1="52349" y1="94652" x2="34228" y2="83957"/>
                          <a14:foregroundMark x1="91275" y1="63102" x2="80537" y2="68984"/>
                          <a14:foregroundMark x1="94631" y1="63102" x2="93289" y2="75936"/>
                          <a14:foregroundMark x1="9396" y1="50802" x2="7383" y2="60428"/>
                        </a14:backgroundRemoval>
                      </a14:imgEffect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6485" y="4268217"/>
              <a:ext cx="1011274" cy="126918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580010" y="4400694"/>
            <a:ext cx="3066971" cy="1223024"/>
            <a:chOff x="7580010" y="4400690"/>
            <a:chExt cx="3066971" cy="1223024"/>
          </a:xfrm>
        </p:grpSpPr>
        <p:sp>
          <p:nvSpPr>
            <p:cNvPr id="12" name="Câu TL D">
              <a:extLst>
                <a:ext uri="{FF2B5EF4-FFF2-40B4-BE49-F238E27FC236}">
                  <a16:creationId xmlns:a16="http://schemas.microsoft.com/office/drawing/2014/main" id="{BCDD3FC2-AA8A-4371-A5DF-8CEC6BD225E1}"/>
                </a:ext>
              </a:extLst>
            </p:cNvPr>
            <p:cNvSpPr/>
            <p:nvPr/>
          </p:nvSpPr>
          <p:spPr>
            <a:xfrm>
              <a:off x="7675181" y="4598559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7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Times New Roman" pitchFamily="18" charset="0"/>
                </a:rPr>
                <a:t>17</a:t>
              </a:r>
              <a:endPara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endParaRPr>
            </a:p>
          </p:txBody>
        </p:sp>
        <p:pic>
          <p:nvPicPr>
            <p:cNvPr id="17" name="Picture 16" descr="A picture containing tableware, plate&#10;&#10;Description automatically generated">
              <a:extLst>
                <a:ext uri="{FF2B5EF4-FFF2-40B4-BE49-F238E27FC236}">
                  <a16:creationId xmlns:a16="http://schemas.microsoft.com/office/drawing/2014/main" id="{B49909B5-8A4F-4BD4-924A-39E10A524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8333" l="8228" r="89241">
                          <a14:foregroundMark x1="14557" y1="33333" x2="35443" y2="75000"/>
                          <a14:foregroundMark x1="6329" y1="62222" x2="25949" y2="91111"/>
                          <a14:foregroundMark x1="25949" y1="91111" x2="72785" y2="90000"/>
                          <a14:foregroundMark x1="72785" y1="90000" x2="85443" y2="61667"/>
                          <a14:foregroundMark x1="85443" y1="61667" x2="51266" y2="70556"/>
                          <a14:foregroundMark x1="51266" y1="70556" x2="49367" y2="76111"/>
                          <a14:foregroundMark x1="55063" y1="18889" x2="47468" y2="76111"/>
                          <a14:foregroundMark x1="81646" y1="28333" x2="65190" y2="72222"/>
                          <a14:foregroundMark x1="22152" y1="28889" x2="48734" y2="67778"/>
                          <a14:foregroundMark x1="14557" y1="57778" x2="34177" y2="77778"/>
                          <a14:foregroundMark x1="27848" y1="96111" x2="65190" y2="93333"/>
                          <a14:foregroundMark x1="65190" y1="93333" x2="67089" y2="91111"/>
                          <a14:foregroundMark x1="13924" y1="48889" x2="13924" y2="58889"/>
                          <a14:foregroundMark x1="9494" y1="53333" x2="8228" y2="61667"/>
                          <a14:foregroundMark x1="8228" y1="57778" x2="22785" y2="72222"/>
                          <a14:foregroundMark x1="24051" y1="54444" x2="42405" y2="65000"/>
                          <a14:foregroundMark x1="62025" y1="51667" x2="55063" y2="81667"/>
                          <a14:foregroundMark x1="49367" y1="98333" x2="62025" y2="9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0010" y="4400690"/>
              <a:ext cx="978265" cy="111447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788314" y="5276153"/>
            <a:ext cx="3120636" cy="1420651"/>
            <a:chOff x="4788311" y="5276154"/>
            <a:chExt cx="3120636" cy="1420650"/>
          </a:xfrm>
        </p:grpSpPr>
        <p:sp>
          <p:nvSpPr>
            <p:cNvPr id="19" name="Câu TL B">
              <a:extLst>
                <a:ext uri="{FF2B5EF4-FFF2-40B4-BE49-F238E27FC236}">
                  <a16:creationId xmlns:a16="http://schemas.microsoft.com/office/drawing/2014/main" id="{B5144036-08CE-4B1F-AE10-706A42CD6EFC}"/>
                </a:ext>
              </a:extLst>
            </p:cNvPr>
            <p:cNvSpPr/>
            <p:nvPr/>
          </p:nvSpPr>
          <p:spPr>
            <a:xfrm>
              <a:off x="4937147" y="5671649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7200" b="1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  <a:t>15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endParaRPr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76664E7E-9FD0-4043-ADCF-3D7E7A8A1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6667" l="7639" r="91667">
                          <a14:foregroundMark x1="6944" y1="47778" x2="24306" y2="73889"/>
                          <a14:foregroundMark x1="24306" y1="73889" x2="54167" y2="92778"/>
                          <a14:foregroundMark x1="54167" y1="92778" x2="89583" y2="76111"/>
                          <a14:foregroundMark x1="89583" y1="76111" x2="81944" y2="14444"/>
                          <a14:foregroundMark x1="81944" y1="14444" x2="48611" y2="36667"/>
                          <a14:foregroundMark x1="48611" y1="36667" x2="50000" y2="66111"/>
                          <a14:foregroundMark x1="91667" y1="23333" x2="91667" y2="36111"/>
                          <a14:foregroundMark x1="69444" y1="52222" x2="70139" y2="75556"/>
                          <a14:foregroundMark x1="52083" y1="20000" x2="51389" y2="45000"/>
                          <a14:foregroundMark x1="30556" y1="45000" x2="31944" y2="58889"/>
                          <a14:foregroundMark x1="9722" y1="49444" x2="10417" y2="60556"/>
                          <a14:foregroundMark x1="8333" y1="53333" x2="8333" y2="59444"/>
                          <a14:foregroundMark x1="42361" y1="96667" x2="56944" y2="9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311" y="5276154"/>
              <a:ext cx="978265" cy="1222831"/>
            </a:xfrm>
            <a:prstGeom prst="rect">
              <a:avLst/>
            </a:prstGeom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128" y="-220093"/>
            <a:ext cx="7720506" cy="251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Thủ Môn">
            <a:extLst>
              <a:ext uri="{FF2B5EF4-FFF2-40B4-BE49-F238E27FC236}">
                <a16:creationId xmlns:a16="http://schemas.microsoft.com/office/drawing/2014/main" id="{6B501096-014E-42FF-8A99-337DE47E5A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655" y="1852983"/>
            <a:ext cx="2077311" cy="2430775"/>
          </a:xfrm>
          <a:prstGeom prst="rect">
            <a:avLst/>
          </a:prstGeom>
        </p:spPr>
      </p:pic>
      <p:pic>
        <p:nvPicPr>
          <p:cNvPr id="9" name="Quả Bóng">
            <a:extLst>
              <a:ext uri="{FF2B5EF4-FFF2-40B4-BE49-F238E27FC236}">
                <a16:creationId xmlns:a16="http://schemas.microsoft.com/office/drawing/2014/main" id="{B0C85A9D-0ADC-4B41-90FA-31EFADFDB64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82" y="4421283"/>
            <a:ext cx="1101871" cy="1083048"/>
          </a:xfrm>
          <a:prstGeom prst="rect">
            <a:avLst/>
          </a:prstGeom>
        </p:spPr>
      </p:pic>
      <p:pic>
        <p:nvPicPr>
          <p:cNvPr id="20" name="engineer_no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003069" y="-829693"/>
            <a:ext cx="609600" cy="609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124268" y="579012"/>
            <a:ext cx="61800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</a:rPr>
              <a:t>5 x 3 =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29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41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061 -0.20647 " pathEditMode="relative" rAng="0" ptsTypes="AA">
                                      <p:cBhvr>
                                        <p:cTn id="43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7" y="-1033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204 -0.20763 " pathEditMode="relative" rAng="0" ptsTypes="AA">
                                      <p:cBhvr>
                                        <p:cTn id="54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2" y="-1038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56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0.12987 -0.25225 " pathEditMode="relative" rAng="0" ptsTypes="AA">
                                      <p:cBhvr>
                                        <p:cTn id="68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7" y="-1262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7898 -4.27746E-6 " pathEditMode="relative" rAng="0" ptsTypes="AA">
                                      <p:cBhvr>
                                        <p:cTn id="73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9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9" b="-1"/>
          <a:stretch/>
        </p:blipFill>
        <p:spPr>
          <a:xfrm>
            <a:off x="0" y="1837444"/>
            <a:ext cx="12192000" cy="5020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E7D152-0C6A-4C7E-BD83-2D4A1529E3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9" y="1415768"/>
            <a:ext cx="2201679" cy="3274125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  <a:extLst>
              <a:ext uri="{FF2B5EF4-FFF2-40B4-BE49-F238E27FC236}">
                <a16:creationId xmlns:a16="http://schemas.microsoft.com/office/drawing/2014/main" id="{53B5CB6F-D1AE-4559-9B67-09BED34060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81" y="1663573"/>
            <a:ext cx="2715491" cy="27785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816490" y="4268217"/>
            <a:ext cx="3000364" cy="1403432"/>
            <a:chOff x="1816485" y="4268217"/>
            <a:chExt cx="3000364" cy="1403432"/>
          </a:xfrm>
        </p:grpSpPr>
        <p:sp>
          <p:nvSpPr>
            <p:cNvPr id="11" name="Câu TL C">
              <a:extLst>
                <a:ext uri="{FF2B5EF4-FFF2-40B4-BE49-F238E27FC236}">
                  <a16:creationId xmlns:a16="http://schemas.microsoft.com/office/drawing/2014/main" id="{1ADD5860-CF83-4F4D-A0C6-F9A35BC10FD1}"/>
                </a:ext>
              </a:extLst>
            </p:cNvPr>
            <p:cNvSpPr/>
            <p:nvPr/>
          </p:nvSpPr>
          <p:spPr>
            <a:xfrm>
              <a:off x="1845049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cs typeface="Times New Roman" pitchFamily="18" charset="0"/>
                </a:rPr>
                <a:t>  </a:t>
              </a:r>
              <a:r>
                <a:rPr lang="vi-VN" sz="6600" b="1" kern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  <a:t>25</a:t>
              </a:r>
              <a:endPara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endParaRPr>
            </a:p>
          </p:txBody>
        </p: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CD2676AA-1878-4513-BA37-6168D1049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626" b="94118" l="7383" r="94631">
                          <a14:foregroundMark x1="12752" y1="53476" x2="32215" y2="87166"/>
                          <a14:foregroundMark x1="32215" y1="87166" x2="67114" y2="90374"/>
                          <a14:foregroundMark x1="67114" y1="90374" x2="89262" y2="67380"/>
                          <a14:foregroundMark x1="89262" y1="67380" x2="79195" y2="12834"/>
                          <a14:foregroundMark x1="75839" y1="43316" x2="71812" y2="73797"/>
                          <a14:foregroundMark x1="71812" y1="73797" x2="61745" y2="68449"/>
                          <a14:foregroundMark x1="33557" y1="47594" x2="42282" y2="61497"/>
                          <a14:foregroundMark x1="51007" y1="43316" x2="61745" y2="64706"/>
                          <a14:foregroundMark x1="89933" y1="58824" x2="85235" y2="85561"/>
                          <a14:foregroundMark x1="85235" y1="85561" x2="52349" y2="94652"/>
                          <a14:foregroundMark x1="52349" y1="94652" x2="34228" y2="83957"/>
                          <a14:foregroundMark x1="91275" y1="63102" x2="80537" y2="68984"/>
                          <a14:foregroundMark x1="94631" y1="63102" x2="93289" y2="75936"/>
                          <a14:foregroundMark x1="9396" y1="50802" x2="7383" y2="60428"/>
                        </a14:backgroundRemoval>
                      </a14:imgEffect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6485" y="4268217"/>
              <a:ext cx="1011274" cy="126918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547027" y="4400694"/>
            <a:ext cx="2971800" cy="1270959"/>
            <a:chOff x="7547027" y="4400690"/>
            <a:chExt cx="2971800" cy="1270959"/>
          </a:xfrm>
        </p:grpSpPr>
        <p:sp>
          <p:nvSpPr>
            <p:cNvPr id="12" name="Câu TL D">
              <a:extLst>
                <a:ext uri="{FF2B5EF4-FFF2-40B4-BE49-F238E27FC236}">
                  <a16:creationId xmlns:a16="http://schemas.microsoft.com/office/drawing/2014/main" id="{BCDD3FC2-AA8A-4371-A5DF-8CEC6BD225E1}"/>
                </a:ext>
              </a:extLst>
            </p:cNvPr>
            <p:cNvSpPr/>
            <p:nvPr/>
          </p:nvSpPr>
          <p:spPr>
            <a:xfrm>
              <a:off x="7547027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cs typeface="Times New Roman" pitchFamily="18" charset="0"/>
                </a:rPr>
                <a:t>  </a:t>
              </a:r>
              <a:r>
                <a:rPr lang="vi-VN" sz="7200" b="1" kern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  <a:t>35</a:t>
              </a:r>
              <a:endPara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endParaRPr>
            </a:p>
          </p:txBody>
        </p:sp>
        <p:pic>
          <p:nvPicPr>
            <p:cNvPr id="17" name="Picture 16" descr="A picture containing tableware, plate&#10;&#10;Description automatically generated">
              <a:extLst>
                <a:ext uri="{FF2B5EF4-FFF2-40B4-BE49-F238E27FC236}">
                  <a16:creationId xmlns:a16="http://schemas.microsoft.com/office/drawing/2014/main" id="{B49909B5-8A4F-4BD4-924A-39E10A524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8333" l="8228" r="89241">
                          <a14:foregroundMark x1="14557" y1="33333" x2="35443" y2="75000"/>
                          <a14:foregroundMark x1="6329" y1="62222" x2="25949" y2="91111"/>
                          <a14:foregroundMark x1="25949" y1="91111" x2="72785" y2="90000"/>
                          <a14:foregroundMark x1="72785" y1="90000" x2="85443" y2="61667"/>
                          <a14:foregroundMark x1="85443" y1="61667" x2="51266" y2="70556"/>
                          <a14:foregroundMark x1="51266" y1="70556" x2="49367" y2="76111"/>
                          <a14:foregroundMark x1="55063" y1="18889" x2="47468" y2="76111"/>
                          <a14:foregroundMark x1="81646" y1="28333" x2="65190" y2="72222"/>
                          <a14:foregroundMark x1="22152" y1="28889" x2="48734" y2="67778"/>
                          <a14:foregroundMark x1="14557" y1="57778" x2="34177" y2="77778"/>
                          <a14:foregroundMark x1="27848" y1="96111" x2="65190" y2="93333"/>
                          <a14:foregroundMark x1="65190" y1="93333" x2="67089" y2="91111"/>
                          <a14:foregroundMark x1="13924" y1="48889" x2="13924" y2="58889"/>
                          <a14:foregroundMark x1="9494" y1="53333" x2="8228" y2="61667"/>
                          <a14:foregroundMark x1="8228" y1="57778" x2="22785" y2="72222"/>
                          <a14:foregroundMark x1="24051" y1="54444" x2="42405" y2="65000"/>
                          <a14:foregroundMark x1="62025" y1="51667" x2="55063" y2="81667"/>
                          <a14:foregroundMark x1="49367" y1="98333" x2="62025" y2="9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0010" y="4400690"/>
              <a:ext cx="978265" cy="111447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788314" y="5276153"/>
            <a:ext cx="3120636" cy="1420651"/>
            <a:chOff x="4788311" y="5276154"/>
            <a:chExt cx="3120636" cy="1420650"/>
          </a:xfrm>
        </p:grpSpPr>
        <p:sp>
          <p:nvSpPr>
            <p:cNvPr id="19" name="Câu TL B">
              <a:extLst>
                <a:ext uri="{FF2B5EF4-FFF2-40B4-BE49-F238E27FC236}">
                  <a16:creationId xmlns:a16="http://schemas.microsoft.com/office/drawing/2014/main" id="{B5144036-08CE-4B1F-AE10-706A42CD6EFC}"/>
                </a:ext>
              </a:extLst>
            </p:cNvPr>
            <p:cNvSpPr/>
            <p:nvPr/>
          </p:nvSpPr>
          <p:spPr>
            <a:xfrm>
              <a:off x="4937147" y="5671649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67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cs typeface="Times New Roman" pitchFamily="18" charset="0"/>
                </a:rPr>
                <a:t>   </a:t>
              </a:r>
              <a:r>
                <a:rPr kumimoji="0" lang="vi-VN" sz="7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Times New Roman" pitchFamily="18" charset="0"/>
                </a:rPr>
                <a:t>15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endParaRPr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76664E7E-9FD0-4043-ADCF-3D7E7A8A1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6667" l="7639" r="91667">
                          <a14:foregroundMark x1="6944" y1="47778" x2="24306" y2="73889"/>
                          <a14:foregroundMark x1="24306" y1="73889" x2="54167" y2="92778"/>
                          <a14:foregroundMark x1="54167" y1="92778" x2="89583" y2="76111"/>
                          <a14:foregroundMark x1="89583" y1="76111" x2="81944" y2="14444"/>
                          <a14:foregroundMark x1="81944" y1="14444" x2="48611" y2="36667"/>
                          <a14:foregroundMark x1="48611" y1="36667" x2="50000" y2="66111"/>
                          <a14:foregroundMark x1="91667" y1="23333" x2="91667" y2="36111"/>
                          <a14:foregroundMark x1="69444" y1="52222" x2="70139" y2="75556"/>
                          <a14:foregroundMark x1="52083" y1="20000" x2="51389" y2="45000"/>
                          <a14:foregroundMark x1="30556" y1="45000" x2="31944" y2="58889"/>
                          <a14:foregroundMark x1="9722" y1="49444" x2="10417" y2="60556"/>
                          <a14:foregroundMark x1="8333" y1="53333" x2="8333" y2="59444"/>
                          <a14:foregroundMark x1="42361" y1="96667" x2="56944" y2="9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311" y="5276154"/>
              <a:ext cx="978265" cy="1222831"/>
            </a:xfrm>
            <a:prstGeom prst="rect">
              <a:avLst/>
            </a:prstGeom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911" y="-191606"/>
            <a:ext cx="7883842" cy="251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Thủ Môn">
            <a:extLst>
              <a:ext uri="{FF2B5EF4-FFF2-40B4-BE49-F238E27FC236}">
                <a16:creationId xmlns:a16="http://schemas.microsoft.com/office/drawing/2014/main" id="{6B501096-014E-42FF-8A99-337DE47E5A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14" y="1837446"/>
            <a:ext cx="2077311" cy="2430775"/>
          </a:xfrm>
          <a:prstGeom prst="rect">
            <a:avLst/>
          </a:prstGeom>
        </p:spPr>
      </p:pic>
      <p:pic>
        <p:nvPicPr>
          <p:cNvPr id="9" name="Quả Bóng">
            <a:extLst>
              <a:ext uri="{FF2B5EF4-FFF2-40B4-BE49-F238E27FC236}">
                <a16:creationId xmlns:a16="http://schemas.microsoft.com/office/drawing/2014/main" id="{B0C85A9D-0ADC-4B41-90FA-31EFADFDB64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82" y="4421283"/>
            <a:ext cx="1101871" cy="1083048"/>
          </a:xfrm>
          <a:prstGeom prst="rect">
            <a:avLst/>
          </a:prstGeom>
        </p:spPr>
      </p:pic>
      <p:pic>
        <p:nvPicPr>
          <p:cNvPr id="20" name="engineer_no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003069" y="-829693"/>
            <a:ext cx="609600" cy="609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290847" y="551105"/>
            <a:ext cx="62788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</a:rPr>
              <a:t>5 x 5 =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68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41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061 -0.20647 " pathEditMode="relative" rAng="0" ptsTypes="AA">
                                      <p:cBhvr>
                                        <p:cTn id="43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7" y="-1033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0.12987 -0.25225 " pathEditMode="relative" rAng="0" ptsTypes="AA">
                                      <p:cBhvr>
                                        <p:cTn id="54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7" y="-1262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7898 -4.27746E-6 " pathEditMode="relative" rAng="0" ptsTypes="AA">
                                      <p:cBhvr>
                                        <p:cTn id="56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9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204 -0.20763 " pathEditMode="relative" rAng="0" ptsTypes="AA">
                                      <p:cBhvr>
                                        <p:cTn id="69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2" y="-1038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71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9" b="-1"/>
          <a:stretch/>
        </p:blipFill>
        <p:spPr>
          <a:xfrm>
            <a:off x="0" y="1837444"/>
            <a:ext cx="12192000" cy="5020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E7D152-0C6A-4C7E-BD83-2D4A1529E3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9" y="1415768"/>
            <a:ext cx="2201679" cy="3274125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  <a:extLst>
              <a:ext uri="{FF2B5EF4-FFF2-40B4-BE49-F238E27FC236}">
                <a16:creationId xmlns:a16="http://schemas.microsoft.com/office/drawing/2014/main" id="{53B5CB6F-D1AE-4559-9B67-09BED34060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81" y="1663573"/>
            <a:ext cx="2715491" cy="27785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816490" y="4268217"/>
            <a:ext cx="3000364" cy="1619352"/>
            <a:chOff x="1816485" y="4268217"/>
            <a:chExt cx="3000364" cy="1619352"/>
          </a:xfrm>
        </p:grpSpPr>
        <p:sp>
          <p:nvSpPr>
            <p:cNvPr id="11" name="Câu TL C">
              <a:extLst>
                <a:ext uri="{FF2B5EF4-FFF2-40B4-BE49-F238E27FC236}">
                  <a16:creationId xmlns:a16="http://schemas.microsoft.com/office/drawing/2014/main" id="{1ADD5860-CF83-4F4D-A0C6-F9A35BC10FD1}"/>
                </a:ext>
              </a:extLst>
            </p:cNvPr>
            <p:cNvSpPr/>
            <p:nvPr/>
          </p:nvSpPr>
          <p:spPr>
            <a:xfrm>
              <a:off x="1845049" y="4646494"/>
              <a:ext cx="2971800" cy="124107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cs typeface="Times New Roman" pitchFamily="18" charset="0"/>
                </a:rPr>
                <a:t>  </a:t>
              </a:r>
              <a:r>
                <a:rPr lang="vi-VN" sz="6600" b="1" kern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  <a:t>30</a:t>
              </a:r>
              <a:endPara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endParaRPr>
            </a:p>
          </p:txBody>
        </p: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CD2676AA-1878-4513-BA37-6168D1049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626" b="94118" l="7383" r="94631">
                          <a14:foregroundMark x1="12752" y1="53476" x2="32215" y2="87166"/>
                          <a14:foregroundMark x1="32215" y1="87166" x2="67114" y2="90374"/>
                          <a14:foregroundMark x1="67114" y1="90374" x2="89262" y2="67380"/>
                          <a14:foregroundMark x1="89262" y1="67380" x2="79195" y2="12834"/>
                          <a14:foregroundMark x1="75839" y1="43316" x2="71812" y2="73797"/>
                          <a14:foregroundMark x1="71812" y1="73797" x2="61745" y2="68449"/>
                          <a14:foregroundMark x1="33557" y1="47594" x2="42282" y2="61497"/>
                          <a14:foregroundMark x1="51007" y1="43316" x2="61745" y2="64706"/>
                          <a14:foregroundMark x1="89933" y1="58824" x2="85235" y2="85561"/>
                          <a14:foregroundMark x1="85235" y1="85561" x2="52349" y2="94652"/>
                          <a14:foregroundMark x1="52349" y1="94652" x2="34228" y2="83957"/>
                          <a14:foregroundMark x1="91275" y1="63102" x2="80537" y2="68984"/>
                          <a14:foregroundMark x1="94631" y1="63102" x2="93289" y2="75936"/>
                          <a14:foregroundMark x1="9396" y1="50802" x2="7383" y2="60428"/>
                        </a14:backgroundRemoval>
                      </a14:imgEffect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6485" y="4268217"/>
              <a:ext cx="1011274" cy="126918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547027" y="4400694"/>
            <a:ext cx="2971800" cy="1486879"/>
            <a:chOff x="7547027" y="4400690"/>
            <a:chExt cx="2971800" cy="1486879"/>
          </a:xfrm>
        </p:grpSpPr>
        <p:sp>
          <p:nvSpPr>
            <p:cNvPr id="12" name="Câu TL D">
              <a:extLst>
                <a:ext uri="{FF2B5EF4-FFF2-40B4-BE49-F238E27FC236}">
                  <a16:creationId xmlns:a16="http://schemas.microsoft.com/office/drawing/2014/main" id="{BCDD3FC2-AA8A-4371-A5DF-8CEC6BD225E1}"/>
                </a:ext>
              </a:extLst>
            </p:cNvPr>
            <p:cNvSpPr/>
            <p:nvPr/>
          </p:nvSpPr>
          <p:spPr>
            <a:xfrm>
              <a:off x="7547027" y="4646494"/>
              <a:ext cx="2971800" cy="124107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cs typeface="Times New Roman" pitchFamily="18" charset="0"/>
                </a:rPr>
                <a:t>  </a:t>
              </a:r>
              <a:r>
                <a:rPr lang="vi-VN" sz="6600" b="1" kern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  <a:t>40</a:t>
              </a:r>
              <a:endPara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endParaRPr>
            </a:p>
          </p:txBody>
        </p:sp>
        <p:pic>
          <p:nvPicPr>
            <p:cNvPr id="17" name="Picture 16" descr="A picture containing tableware, plate&#10;&#10;Description automatically generated">
              <a:extLst>
                <a:ext uri="{FF2B5EF4-FFF2-40B4-BE49-F238E27FC236}">
                  <a16:creationId xmlns:a16="http://schemas.microsoft.com/office/drawing/2014/main" id="{B49909B5-8A4F-4BD4-924A-39E10A524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8333" l="8228" r="89241">
                          <a14:foregroundMark x1="14557" y1="33333" x2="35443" y2="75000"/>
                          <a14:foregroundMark x1="6329" y1="62222" x2="25949" y2="91111"/>
                          <a14:foregroundMark x1="25949" y1="91111" x2="72785" y2="90000"/>
                          <a14:foregroundMark x1="72785" y1="90000" x2="85443" y2="61667"/>
                          <a14:foregroundMark x1="85443" y1="61667" x2="51266" y2="70556"/>
                          <a14:foregroundMark x1="51266" y1="70556" x2="49367" y2="76111"/>
                          <a14:foregroundMark x1="55063" y1="18889" x2="47468" y2="76111"/>
                          <a14:foregroundMark x1="81646" y1="28333" x2="65190" y2="72222"/>
                          <a14:foregroundMark x1="22152" y1="28889" x2="48734" y2="67778"/>
                          <a14:foregroundMark x1="14557" y1="57778" x2="34177" y2="77778"/>
                          <a14:foregroundMark x1="27848" y1="96111" x2="65190" y2="93333"/>
                          <a14:foregroundMark x1="65190" y1="93333" x2="67089" y2="91111"/>
                          <a14:foregroundMark x1="13924" y1="48889" x2="13924" y2="58889"/>
                          <a14:foregroundMark x1="9494" y1="53333" x2="8228" y2="61667"/>
                          <a14:foregroundMark x1="8228" y1="57778" x2="22785" y2="72222"/>
                          <a14:foregroundMark x1="24051" y1="54444" x2="42405" y2="65000"/>
                          <a14:foregroundMark x1="62025" y1="51667" x2="55063" y2="81667"/>
                          <a14:foregroundMark x1="49367" y1="98333" x2="62025" y2="9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0010" y="4400690"/>
              <a:ext cx="978265" cy="111447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555562" y="5276157"/>
            <a:ext cx="3120636" cy="1420651"/>
            <a:chOff x="4788311" y="5276154"/>
            <a:chExt cx="3120636" cy="1420651"/>
          </a:xfrm>
        </p:grpSpPr>
        <p:sp>
          <p:nvSpPr>
            <p:cNvPr id="19" name="Câu TL B">
              <a:extLst>
                <a:ext uri="{FF2B5EF4-FFF2-40B4-BE49-F238E27FC236}">
                  <a16:creationId xmlns:a16="http://schemas.microsoft.com/office/drawing/2014/main" id="{B5144036-08CE-4B1F-AE10-706A42CD6EFC}"/>
                </a:ext>
              </a:extLst>
            </p:cNvPr>
            <p:cNvSpPr/>
            <p:nvPr/>
          </p:nvSpPr>
          <p:spPr>
            <a:xfrm>
              <a:off x="4937147" y="5504331"/>
              <a:ext cx="2971800" cy="1192474"/>
            </a:xfrm>
            <a:prstGeom prst="flowChartTerminator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67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cs typeface="Times New Roman" pitchFamily="18" charset="0"/>
                </a:rPr>
                <a:t>   </a:t>
              </a:r>
              <a:r>
                <a:rPr lang="vi-VN" sz="6600" b="1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  <a:t>35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endParaRPr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76664E7E-9FD0-4043-ADCF-3D7E7A8A1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6667" l="7639" r="91667">
                          <a14:foregroundMark x1="6944" y1="47778" x2="24306" y2="73889"/>
                          <a14:foregroundMark x1="24306" y1="73889" x2="54167" y2="92778"/>
                          <a14:foregroundMark x1="54167" y1="92778" x2="89583" y2="76111"/>
                          <a14:foregroundMark x1="89583" y1="76111" x2="81944" y2="14444"/>
                          <a14:foregroundMark x1="81944" y1="14444" x2="48611" y2="36667"/>
                          <a14:foregroundMark x1="48611" y1="36667" x2="50000" y2="66111"/>
                          <a14:foregroundMark x1="91667" y1="23333" x2="91667" y2="36111"/>
                          <a14:foregroundMark x1="69444" y1="52222" x2="70139" y2="75556"/>
                          <a14:foregroundMark x1="52083" y1="20000" x2="51389" y2="45000"/>
                          <a14:foregroundMark x1="30556" y1="45000" x2="31944" y2="58889"/>
                          <a14:foregroundMark x1="9722" y1="49444" x2="10417" y2="60556"/>
                          <a14:foregroundMark x1="8333" y1="53333" x2="8333" y2="59444"/>
                          <a14:foregroundMark x1="42361" y1="96667" x2="56944" y2="9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311" y="5276154"/>
              <a:ext cx="978265" cy="1222831"/>
            </a:xfrm>
            <a:prstGeom prst="rect">
              <a:avLst/>
            </a:prstGeom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220" y="-220092"/>
            <a:ext cx="7977351" cy="251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Thủ Môn">
            <a:extLst>
              <a:ext uri="{FF2B5EF4-FFF2-40B4-BE49-F238E27FC236}">
                <a16:creationId xmlns:a16="http://schemas.microsoft.com/office/drawing/2014/main" id="{6B501096-014E-42FF-8A99-337DE47E5A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14" y="1837446"/>
            <a:ext cx="2077311" cy="2430775"/>
          </a:xfrm>
          <a:prstGeom prst="rect">
            <a:avLst/>
          </a:prstGeom>
        </p:spPr>
      </p:pic>
      <p:pic>
        <p:nvPicPr>
          <p:cNvPr id="9" name="Quả Bóng">
            <a:extLst>
              <a:ext uri="{FF2B5EF4-FFF2-40B4-BE49-F238E27FC236}">
                <a16:creationId xmlns:a16="http://schemas.microsoft.com/office/drawing/2014/main" id="{B0C85A9D-0ADC-4B41-90FA-31EFADFDB64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82" y="4421283"/>
            <a:ext cx="1101871" cy="1083048"/>
          </a:xfrm>
          <a:prstGeom prst="rect">
            <a:avLst/>
          </a:prstGeom>
        </p:spPr>
      </p:pic>
      <p:pic>
        <p:nvPicPr>
          <p:cNvPr id="20" name="engineer_no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003069" y="-829693"/>
            <a:ext cx="609600" cy="609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924934" y="269478"/>
            <a:ext cx="64240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</a:rPr>
              <a:t>5 x 6 =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42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41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061 -0.20647 " pathEditMode="relative" rAng="0" ptsTypes="AA">
                                      <p:cBhvr>
                                        <p:cTn id="43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7" y="-1033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0.12987 -0.25225 " pathEditMode="relative" rAng="0" ptsTypes="AA">
                                      <p:cBhvr>
                                        <p:cTn id="54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7" y="-1262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7898 -4.27746E-6 " pathEditMode="relative" rAng="0" ptsTypes="AA">
                                      <p:cBhvr>
                                        <p:cTn id="56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9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204 -0.20763 " pathEditMode="relative" rAng="0" ptsTypes="AA">
                                      <p:cBhvr>
                                        <p:cTn id="69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2" y="-1038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71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9" b="-1"/>
          <a:stretch/>
        </p:blipFill>
        <p:spPr>
          <a:xfrm>
            <a:off x="0" y="1837444"/>
            <a:ext cx="12192000" cy="5020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E7D152-0C6A-4C7E-BD83-2D4A1529E3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9" y="1415768"/>
            <a:ext cx="2201679" cy="327412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816490" y="4268217"/>
            <a:ext cx="3000364" cy="1619352"/>
            <a:chOff x="1816485" y="4268217"/>
            <a:chExt cx="3000364" cy="1619352"/>
          </a:xfrm>
        </p:grpSpPr>
        <p:sp>
          <p:nvSpPr>
            <p:cNvPr id="11" name="Câu TL C">
              <a:extLst>
                <a:ext uri="{FF2B5EF4-FFF2-40B4-BE49-F238E27FC236}">
                  <a16:creationId xmlns:a16="http://schemas.microsoft.com/office/drawing/2014/main" id="{1ADD5860-CF83-4F4D-A0C6-F9A35BC10FD1}"/>
                </a:ext>
              </a:extLst>
            </p:cNvPr>
            <p:cNvSpPr/>
            <p:nvPr/>
          </p:nvSpPr>
          <p:spPr>
            <a:xfrm>
              <a:off x="1845049" y="4646494"/>
              <a:ext cx="2971800" cy="124107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cs typeface="Times New Roman" pitchFamily="18" charset="0"/>
                </a:rPr>
                <a:t>  </a:t>
              </a:r>
              <a:r>
                <a:rPr lang="vi-VN" sz="6600" b="1" kern="0" noProof="0" dirty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  <a:t>3</a:t>
              </a:r>
              <a:r>
                <a:rPr lang="vi-VN" sz="6600" b="1" kern="0" dirty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  <a:t>0</a:t>
              </a:r>
              <a:endPara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endParaRPr>
            </a:p>
          </p:txBody>
        </p: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CD2676AA-1878-4513-BA37-6168D1049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626" b="94118" l="7383" r="94631">
                          <a14:foregroundMark x1="12752" y1="53476" x2="32215" y2="87166"/>
                          <a14:foregroundMark x1="32215" y1="87166" x2="67114" y2="90374"/>
                          <a14:foregroundMark x1="67114" y1="90374" x2="89262" y2="67380"/>
                          <a14:foregroundMark x1="89262" y1="67380" x2="79195" y2="12834"/>
                          <a14:foregroundMark x1="75839" y1="43316" x2="71812" y2="73797"/>
                          <a14:foregroundMark x1="71812" y1="73797" x2="61745" y2="68449"/>
                          <a14:foregroundMark x1="33557" y1="47594" x2="42282" y2="61497"/>
                          <a14:foregroundMark x1="51007" y1="43316" x2="61745" y2="64706"/>
                          <a14:foregroundMark x1="89933" y1="58824" x2="85235" y2="85561"/>
                          <a14:foregroundMark x1="85235" y1="85561" x2="52349" y2="94652"/>
                          <a14:foregroundMark x1="52349" y1="94652" x2="34228" y2="83957"/>
                          <a14:foregroundMark x1="91275" y1="63102" x2="80537" y2="68984"/>
                          <a14:foregroundMark x1="94631" y1="63102" x2="93289" y2="75936"/>
                          <a14:foregroundMark x1="9396" y1="50802" x2="7383" y2="60428"/>
                        </a14:backgroundRemoval>
                      </a14:imgEffect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6485" y="4268217"/>
              <a:ext cx="1011274" cy="126918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547027" y="4400694"/>
            <a:ext cx="2971800" cy="1486879"/>
            <a:chOff x="7547027" y="4400690"/>
            <a:chExt cx="2971800" cy="1486879"/>
          </a:xfrm>
        </p:grpSpPr>
        <p:sp>
          <p:nvSpPr>
            <p:cNvPr id="12" name="Câu TL D">
              <a:extLst>
                <a:ext uri="{FF2B5EF4-FFF2-40B4-BE49-F238E27FC236}">
                  <a16:creationId xmlns:a16="http://schemas.microsoft.com/office/drawing/2014/main" id="{BCDD3FC2-AA8A-4371-A5DF-8CEC6BD225E1}"/>
                </a:ext>
              </a:extLst>
            </p:cNvPr>
            <p:cNvSpPr/>
            <p:nvPr/>
          </p:nvSpPr>
          <p:spPr>
            <a:xfrm>
              <a:off x="7547027" y="4646494"/>
              <a:ext cx="2971800" cy="124107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cs typeface="Times New Roman" pitchFamily="18" charset="0"/>
                </a:rPr>
                <a:t>  </a:t>
              </a:r>
              <a:r>
                <a:rPr lang="vi-VN" sz="6600" b="1" kern="0" noProof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  <a:t>40</a:t>
              </a:r>
              <a:endPara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endParaRPr>
            </a:p>
          </p:txBody>
        </p:sp>
        <p:pic>
          <p:nvPicPr>
            <p:cNvPr id="17" name="Picture 16" descr="A picture containing tableware, plate&#10;&#10;Description automatically generated">
              <a:extLst>
                <a:ext uri="{FF2B5EF4-FFF2-40B4-BE49-F238E27FC236}">
                  <a16:creationId xmlns:a16="http://schemas.microsoft.com/office/drawing/2014/main" id="{B49909B5-8A4F-4BD4-924A-39E10A524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8333" l="8228" r="89241">
                          <a14:foregroundMark x1="14557" y1="33333" x2="35443" y2="75000"/>
                          <a14:foregroundMark x1="6329" y1="62222" x2="25949" y2="91111"/>
                          <a14:foregroundMark x1="25949" y1="91111" x2="72785" y2="90000"/>
                          <a14:foregroundMark x1="72785" y1="90000" x2="85443" y2="61667"/>
                          <a14:foregroundMark x1="85443" y1="61667" x2="51266" y2="70556"/>
                          <a14:foregroundMark x1="51266" y1="70556" x2="49367" y2="76111"/>
                          <a14:foregroundMark x1="55063" y1="18889" x2="47468" y2="76111"/>
                          <a14:foregroundMark x1="81646" y1="28333" x2="65190" y2="72222"/>
                          <a14:foregroundMark x1="22152" y1="28889" x2="48734" y2="67778"/>
                          <a14:foregroundMark x1="14557" y1="57778" x2="34177" y2="77778"/>
                          <a14:foregroundMark x1="27848" y1="96111" x2="65190" y2="93333"/>
                          <a14:foregroundMark x1="65190" y1="93333" x2="67089" y2="91111"/>
                          <a14:foregroundMark x1="13924" y1="48889" x2="13924" y2="58889"/>
                          <a14:foregroundMark x1="9494" y1="53333" x2="8228" y2="61667"/>
                          <a14:foregroundMark x1="8228" y1="57778" x2="22785" y2="72222"/>
                          <a14:foregroundMark x1="24051" y1="54444" x2="42405" y2="65000"/>
                          <a14:foregroundMark x1="62025" y1="51667" x2="55063" y2="81667"/>
                          <a14:foregroundMark x1="49367" y1="98333" x2="62025" y2="9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0010" y="4400690"/>
              <a:ext cx="978265" cy="111447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555562" y="5276157"/>
            <a:ext cx="3120636" cy="1420651"/>
            <a:chOff x="4788311" y="5276154"/>
            <a:chExt cx="3120636" cy="1420651"/>
          </a:xfrm>
        </p:grpSpPr>
        <p:sp>
          <p:nvSpPr>
            <p:cNvPr id="19" name="Câu TL B">
              <a:extLst>
                <a:ext uri="{FF2B5EF4-FFF2-40B4-BE49-F238E27FC236}">
                  <a16:creationId xmlns:a16="http://schemas.microsoft.com/office/drawing/2014/main" id="{B5144036-08CE-4B1F-AE10-706A42CD6EFC}"/>
                </a:ext>
              </a:extLst>
            </p:cNvPr>
            <p:cNvSpPr/>
            <p:nvPr/>
          </p:nvSpPr>
          <p:spPr>
            <a:xfrm>
              <a:off x="4937147" y="5504331"/>
              <a:ext cx="2971800" cy="1192474"/>
            </a:xfrm>
            <a:prstGeom prst="flowChartTerminator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cs typeface="Times New Roman" pitchFamily="18" charset="0"/>
                </a:rPr>
                <a:t>   </a:t>
              </a:r>
              <a:r>
                <a:rPr lang="vi-VN" sz="6600" b="1" dirty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  <a:t>50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endParaRPr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76664E7E-9FD0-4043-ADCF-3D7E7A8A1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6667" l="7639" r="91667">
                          <a14:foregroundMark x1="6944" y1="47778" x2="24306" y2="73889"/>
                          <a14:foregroundMark x1="24306" y1="73889" x2="54167" y2="92778"/>
                          <a14:foregroundMark x1="54167" y1="92778" x2="89583" y2="76111"/>
                          <a14:foregroundMark x1="89583" y1="76111" x2="81944" y2="14444"/>
                          <a14:foregroundMark x1="81944" y1="14444" x2="48611" y2="36667"/>
                          <a14:foregroundMark x1="48611" y1="36667" x2="50000" y2="66111"/>
                          <a14:foregroundMark x1="91667" y1="23333" x2="91667" y2="36111"/>
                          <a14:foregroundMark x1="69444" y1="52222" x2="70139" y2="75556"/>
                          <a14:foregroundMark x1="52083" y1="20000" x2="51389" y2="45000"/>
                          <a14:foregroundMark x1="30556" y1="45000" x2="31944" y2="58889"/>
                          <a14:foregroundMark x1="9722" y1="49444" x2="10417" y2="60556"/>
                          <a14:foregroundMark x1="8333" y1="53333" x2="8333" y2="59444"/>
                          <a14:foregroundMark x1="42361" y1="96667" x2="56944" y2="9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311" y="5276154"/>
              <a:ext cx="978265" cy="1222831"/>
            </a:xfrm>
            <a:prstGeom prst="rect">
              <a:avLst/>
            </a:prstGeom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813" y="-220092"/>
            <a:ext cx="8545484" cy="251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Thủ Môn">
            <a:extLst>
              <a:ext uri="{FF2B5EF4-FFF2-40B4-BE49-F238E27FC236}">
                <a16:creationId xmlns:a16="http://schemas.microsoft.com/office/drawing/2014/main" id="{6B501096-014E-42FF-8A99-337DE47E5A3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14" y="1837446"/>
            <a:ext cx="2077311" cy="2430775"/>
          </a:xfrm>
          <a:prstGeom prst="rect">
            <a:avLst/>
          </a:prstGeom>
        </p:spPr>
      </p:pic>
      <p:pic>
        <p:nvPicPr>
          <p:cNvPr id="9" name="Quả Bóng">
            <a:extLst>
              <a:ext uri="{FF2B5EF4-FFF2-40B4-BE49-F238E27FC236}">
                <a16:creationId xmlns:a16="http://schemas.microsoft.com/office/drawing/2014/main" id="{B0C85A9D-0ADC-4B41-90FA-31EFADFDB64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82" y="4421283"/>
            <a:ext cx="1101871" cy="1083048"/>
          </a:xfrm>
          <a:prstGeom prst="rect">
            <a:avLst/>
          </a:prstGeom>
        </p:spPr>
      </p:pic>
      <p:pic>
        <p:nvPicPr>
          <p:cNvPr id="20" name="engineer_no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003069" y="-829693"/>
            <a:ext cx="609600" cy="609600"/>
          </a:xfrm>
          <a:prstGeom prst="rect">
            <a:avLst/>
          </a:prstGeom>
        </p:spPr>
      </p:pic>
      <p:pic>
        <p:nvPicPr>
          <p:cNvPr id="14" name="Picture 13">
            <a:hlinkClick r:id="rId18" action="ppaction://hlinksldjump"/>
            <a:extLst>
              <a:ext uri="{FF2B5EF4-FFF2-40B4-BE49-F238E27FC236}">
                <a16:creationId xmlns:a16="http://schemas.microsoft.com/office/drawing/2014/main" id="{53B5CB6F-D1AE-4559-9B67-09BED34060F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81" y="1663573"/>
            <a:ext cx="2715491" cy="277851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630706" y="282384"/>
            <a:ext cx="65218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8800" b="1" dirty="0">
                <a:solidFill>
                  <a:prstClr val="white"/>
                </a:solidFill>
                <a:latin typeface="Cambria" panose="02040503050406030204" pitchFamily="18" charset="0"/>
              </a:rPr>
              <a:t>5 x 8</a:t>
            </a:r>
            <a:r>
              <a:rPr kumimoji="0" lang="vi-VN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</a:rPr>
              <a:t> =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6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204 -0.20763 " pathEditMode="relative" rAng="0" ptsTypes="AA">
                                      <p:cBhvr>
                                        <p:cTn id="40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2" y="-1038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42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53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061 -0.20647 " pathEditMode="relative" rAng="0" ptsTypes="AA">
                                      <p:cBhvr>
                                        <p:cTn id="55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7" y="-10335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0.12987 -0.25225 " pathEditMode="relative" rAng="0" ptsTypes="AA">
                                      <p:cBhvr>
                                        <p:cTn id="66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7" y="-1262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7898 -4.27746E-6 " pathEditMode="relative" rAng="0" ptsTypes="AA">
                                      <p:cBhvr>
                                        <p:cTn id="6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9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216" y="-257656"/>
            <a:ext cx="4439681" cy="294745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98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718" b="2453"/>
          <a:stretch/>
        </p:blipFill>
        <p:spPr>
          <a:xfrm>
            <a:off x="0" y="2726580"/>
            <a:ext cx="12192000" cy="4131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99" b="89809" l="3516" r="89844">
                        <a14:foregroundMark x1="27734" y1="23355" x2="34961" y2="235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379125"/>
            <a:ext cx="4876800" cy="44862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67828" y="1283901"/>
            <a:ext cx="3861275" cy="372561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87595"/>
            <a:ext cx="4165600" cy="396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9" y="0"/>
            <a:ext cx="2540000" cy="254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23200" y="2103436"/>
            <a:ext cx="4673600" cy="46736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673600" y="1542177"/>
            <a:ext cx="3454400" cy="3662193"/>
            <a:chOff x="3505200" y="1156631"/>
            <a:chExt cx="2590800" cy="274664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1156631"/>
              <a:ext cx="2590800" cy="2651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2100" y="3285158"/>
              <a:ext cx="631424" cy="618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4454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BFE6E317-FF06-4D11-A74C-13FA272646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82544" y="1928158"/>
            <a:ext cx="5262597" cy="744402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674885" y="655356"/>
            <a:ext cx="4010336" cy="2545603"/>
            <a:chOff x="1674885" y="655356"/>
            <a:chExt cx="4010336" cy="2545603"/>
          </a:xfrm>
        </p:grpSpPr>
        <p:sp>
          <p:nvSpPr>
            <p:cNvPr id="17" name="cloud-sky-storm_13919">
              <a:extLst>
                <a:ext uri="{FF2B5EF4-FFF2-40B4-BE49-F238E27FC236}">
                  <a16:creationId xmlns:a16="http://schemas.microsoft.com/office/drawing/2014/main" id="{A512CEB2-A849-4715-9CC4-DA5386335A4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74885" y="655356"/>
              <a:ext cx="4010336" cy="2545603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848255" y="1928157"/>
              <a:ext cx="30739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6000" b="1" dirty="0">
                  <a:latin typeface="Cambria" panose="02040503050406030204" pitchFamily="18" charset="0"/>
                </a:rPr>
                <a:t>12 : 2 =</a:t>
              </a:r>
              <a:endParaRPr lang="en-US" sz="60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677469" y="3356403"/>
            <a:ext cx="4010336" cy="2545603"/>
            <a:chOff x="1674885" y="655356"/>
            <a:chExt cx="4010336" cy="2545603"/>
          </a:xfrm>
        </p:grpSpPr>
        <p:sp>
          <p:nvSpPr>
            <p:cNvPr id="28" name="cloud-sky-storm_13919">
              <a:extLst>
                <a:ext uri="{FF2B5EF4-FFF2-40B4-BE49-F238E27FC236}">
                  <a16:creationId xmlns:a16="http://schemas.microsoft.com/office/drawing/2014/main" id="{A512CEB2-A849-4715-9CC4-DA5386335A4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74885" y="655356"/>
              <a:ext cx="4010336" cy="2545603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848255" y="1928157"/>
              <a:ext cx="30739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6000" b="1">
                  <a:latin typeface="Cambria" panose="02040503050406030204" pitchFamily="18" charset="0"/>
                </a:rPr>
                <a:t>16 : 2 =</a:t>
              </a:r>
              <a:endParaRPr lang="en-US" sz="6000" b="1">
                <a:latin typeface="Cambria" panose="02040503050406030204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098149" y="637981"/>
            <a:ext cx="4010336" cy="2545603"/>
            <a:chOff x="1674885" y="655356"/>
            <a:chExt cx="4010336" cy="2545603"/>
          </a:xfrm>
        </p:grpSpPr>
        <p:sp>
          <p:nvSpPr>
            <p:cNvPr id="32" name="cloud-sky-storm_13919">
              <a:extLst>
                <a:ext uri="{FF2B5EF4-FFF2-40B4-BE49-F238E27FC236}">
                  <a16:creationId xmlns:a16="http://schemas.microsoft.com/office/drawing/2014/main" id="{A512CEB2-A849-4715-9CC4-DA5386335A4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74885" y="655356"/>
              <a:ext cx="4010336" cy="2545603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848255" y="1928157"/>
              <a:ext cx="30739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6000" b="1">
                  <a:latin typeface="Cambria" panose="02040503050406030204" pitchFamily="18" charset="0"/>
                </a:rPr>
                <a:t>18 : 2 =</a:t>
              </a:r>
              <a:endParaRPr lang="en-US" sz="6000" b="1">
                <a:latin typeface="Cambria" panose="02040503050406030204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100733" y="3339028"/>
            <a:ext cx="4010336" cy="2545603"/>
            <a:chOff x="1674885" y="655356"/>
            <a:chExt cx="4010336" cy="2545603"/>
          </a:xfrm>
        </p:grpSpPr>
        <p:sp>
          <p:nvSpPr>
            <p:cNvPr id="35" name="cloud-sky-storm_13919">
              <a:extLst>
                <a:ext uri="{FF2B5EF4-FFF2-40B4-BE49-F238E27FC236}">
                  <a16:creationId xmlns:a16="http://schemas.microsoft.com/office/drawing/2014/main" id="{A512CEB2-A849-4715-9CC4-DA5386335A4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74885" y="655356"/>
              <a:ext cx="4010336" cy="2545603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848255" y="1928157"/>
              <a:ext cx="30739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6000" b="1">
                  <a:latin typeface="Cambria" panose="02040503050406030204" pitchFamily="18" charset="0"/>
                </a:rPr>
                <a:t>14 : 2 =</a:t>
              </a:r>
              <a:endParaRPr lang="en-US" sz="6000" b="1">
                <a:latin typeface="Cambria" panose="02040503050406030204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69817" y="1760807"/>
            <a:ext cx="1467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>
                <a:solidFill>
                  <a:srgbClr val="C00000"/>
                </a:solidFill>
                <a:latin typeface="Cambria" panose="02040503050406030204" pitchFamily="18" charset="0"/>
              </a:rPr>
              <a:t>6</a:t>
            </a:r>
            <a:endParaRPr lang="en-US" sz="7200" b="1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32950" y="4536870"/>
            <a:ext cx="1467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>
                <a:solidFill>
                  <a:srgbClr val="C00000"/>
                </a:solidFill>
                <a:latin typeface="Cambria" panose="02040503050406030204" pitchFamily="18" charset="0"/>
              </a:rPr>
              <a:t>8</a:t>
            </a:r>
            <a:endParaRPr lang="en-US" sz="7200" b="1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942650" y="1835823"/>
            <a:ext cx="1467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>
                <a:solidFill>
                  <a:srgbClr val="C00000"/>
                </a:solidFill>
                <a:latin typeface="Cambria" panose="02040503050406030204" pitchFamily="18" charset="0"/>
              </a:rPr>
              <a:t>9</a:t>
            </a:r>
            <a:endParaRPr lang="en-US" sz="7200" b="1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995665" y="4539694"/>
            <a:ext cx="1467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>
                <a:solidFill>
                  <a:srgbClr val="C00000"/>
                </a:solidFill>
                <a:latin typeface="Cambria" panose="02040503050406030204" pitchFamily="18" charset="0"/>
              </a:rPr>
              <a:t>7</a:t>
            </a:r>
            <a:endParaRPr lang="en-US" sz="7200" b="1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23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" grpId="0"/>
      <p:bldP spid="38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BFE6E317-FF06-4D11-A74C-13FA272646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82544" y="1928158"/>
            <a:ext cx="5262597" cy="744402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674885" y="655356"/>
            <a:ext cx="4010336" cy="2545603"/>
            <a:chOff x="1674885" y="655356"/>
            <a:chExt cx="4010336" cy="2545603"/>
          </a:xfrm>
        </p:grpSpPr>
        <p:sp>
          <p:nvSpPr>
            <p:cNvPr id="17" name="cloud-sky-storm_13919">
              <a:extLst>
                <a:ext uri="{FF2B5EF4-FFF2-40B4-BE49-F238E27FC236}">
                  <a16:creationId xmlns:a16="http://schemas.microsoft.com/office/drawing/2014/main" id="{A512CEB2-A849-4715-9CC4-DA5386335A4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74885" y="655356"/>
              <a:ext cx="4010336" cy="2545603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848255" y="1928157"/>
              <a:ext cx="30739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6000" b="1" dirty="0">
                  <a:latin typeface="Cambria" panose="02040503050406030204" pitchFamily="18" charset="0"/>
                </a:rPr>
                <a:t>15 : 5 =</a:t>
              </a:r>
              <a:endParaRPr lang="en-US" sz="60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677469" y="3356403"/>
            <a:ext cx="4010336" cy="2545603"/>
            <a:chOff x="1674885" y="655356"/>
            <a:chExt cx="4010336" cy="2545603"/>
          </a:xfrm>
        </p:grpSpPr>
        <p:sp>
          <p:nvSpPr>
            <p:cNvPr id="28" name="cloud-sky-storm_13919">
              <a:extLst>
                <a:ext uri="{FF2B5EF4-FFF2-40B4-BE49-F238E27FC236}">
                  <a16:creationId xmlns:a16="http://schemas.microsoft.com/office/drawing/2014/main" id="{A512CEB2-A849-4715-9CC4-DA5386335A4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74885" y="655356"/>
              <a:ext cx="4010336" cy="2545603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848255" y="1928157"/>
              <a:ext cx="30739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6000" b="1">
                  <a:latin typeface="Cambria" panose="02040503050406030204" pitchFamily="18" charset="0"/>
                </a:rPr>
                <a:t>20 : 5 =</a:t>
              </a:r>
              <a:endParaRPr lang="en-US" sz="6000" b="1">
                <a:latin typeface="Cambria" panose="02040503050406030204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098149" y="637981"/>
            <a:ext cx="4010336" cy="2545603"/>
            <a:chOff x="1674885" y="655356"/>
            <a:chExt cx="4010336" cy="2545603"/>
          </a:xfrm>
        </p:grpSpPr>
        <p:sp>
          <p:nvSpPr>
            <p:cNvPr id="32" name="cloud-sky-storm_13919">
              <a:extLst>
                <a:ext uri="{FF2B5EF4-FFF2-40B4-BE49-F238E27FC236}">
                  <a16:creationId xmlns:a16="http://schemas.microsoft.com/office/drawing/2014/main" id="{A512CEB2-A849-4715-9CC4-DA5386335A4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74885" y="655356"/>
              <a:ext cx="4010336" cy="2545603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848255" y="1928157"/>
              <a:ext cx="30739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6000" b="1">
                  <a:latin typeface="Cambria" panose="02040503050406030204" pitchFamily="18" charset="0"/>
                </a:rPr>
                <a:t>30 : 5 =</a:t>
              </a:r>
              <a:endParaRPr lang="en-US" sz="6000" b="1">
                <a:latin typeface="Cambria" panose="02040503050406030204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100733" y="3339028"/>
            <a:ext cx="4010336" cy="2545603"/>
            <a:chOff x="1674885" y="655356"/>
            <a:chExt cx="4010336" cy="2545603"/>
          </a:xfrm>
        </p:grpSpPr>
        <p:sp>
          <p:nvSpPr>
            <p:cNvPr id="35" name="cloud-sky-storm_13919">
              <a:extLst>
                <a:ext uri="{FF2B5EF4-FFF2-40B4-BE49-F238E27FC236}">
                  <a16:creationId xmlns:a16="http://schemas.microsoft.com/office/drawing/2014/main" id="{A512CEB2-A849-4715-9CC4-DA5386335A4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74885" y="655356"/>
              <a:ext cx="4010336" cy="2545603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848255" y="1928157"/>
              <a:ext cx="30739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6000" b="1">
                  <a:latin typeface="Cambria" panose="02040503050406030204" pitchFamily="18" charset="0"/>
                </a:rPr>
                <a:t>45 : 5 =</a:t>
              </a:r>
              <a:endParaRPr lang="en-US" sz="6000" b="1">
                <a:latin typeface="Cambria" panose="02040503050406030204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69817" y="1760807"/>
            <a:ext cx="1467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>
                <a:solidFill>
                  <a:srgbClr val="C00000"/>
                </a:solidFill>
                <a:latin typeface="Cambria" panose="02040503050406030204" pitchFamily="18" charset="0"/>
              </a:rPr>
              <a:t>3</a:t>
            </a:r>
            <a:endParaRPr lang="en-US" sz="7200" b="1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32950" y="4536870"/>
            <a:ext cx="1467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>
                <a:solidFill>
                  <a:srgbClr val="C00000"/>
                </a:solidFill>
                <a:latin typeface="Cambria" panose="02040503050406030204" pitchFamily="18" charset="0"/>
              </a:rPr>
              <a:t>4</a:t>
            </a:r>
            <a:endParaRPr lang="en-US" sz="7200" b="1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942650" y="1835823"/>
            <a:ext cx="1467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>
                <a:solidFill>
                  <a:srgbClr val="C00000"/>
                </a:solidFill>
                <a:latin typeface="Cambria" panose="02040503050406030204" pitchFamily="18" charset="0"/>
              </a:rPr>
              <a:t>6</a:t>
            </a:r>
            <a:endParaRPr lang="en-US" sz="7200" b="1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995665" y="4539694"/>
            <a:ext cx="1467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>
                <a:solidFill>
                  <a:srgbClr val="C00000"/>
                </a:solidFill>
                <a:latin typeface="Cambria" panose="02040503050406030204" pitchFamily="18" charset="0"/>
              </a:rPr>
              <a:t>9</a:t>
            </a:r>
            <a:endParaRPr lang="en-US" sz="7200" b="1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10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" grpId="0"/>
      <p:bldP spid="38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82328ED0-2072-4056-ADEA-579A1E2237B4}"/>
              </a:ext>
            </a:extLst>
          </p:cNvPr>
          <p:cNvGrpSpPr/>
          <p:nvPr/>
        </p:nvGrpSpPr>
        <p:grpSpPr>
          <a:xfrm>
            <a:off x="165760" y="280391"/>
            <a:ext cx="11831573" cy="6206643"/>
            <a:chOff x="165760" y="280391"/>
            <a:chExt cx="11831573" cy="6206643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BF7A1503-482A-4944-9E98-23546B14CADC}"/>
                </a:ext>
              </a:extLst>
            </p:cNvPr>
            <p:cNvSpPr/>
            <p:nvPr/>
          </p:nvSpPr>
          <p:spPr>
            <a:xfrm>
              <a:off x="424673" y="585234"/>
              <a:ext cx="11313747" cy="55261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cs"/>
              </a:endParaRPr>
            </a:p>
          </p:txBody>
        </p:sp>
        <p:sp>
          <p:nvSpPr>
            <p:cNvPr id="37" name="ruler_263676">
              <a:extLst>
                <a:ext uri="{FF2B5EF4-FFF2-40B4-BE49-F238E27FC236}">
                  <a16:creationId xmlns:a16="http://schemas.microsoft.com/office/drawing/2014/main" id="{1E59AC2B-5B94-4CB2-8AAE-918B44335EB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387648" y="3083437"/>
              <a:ext cx="609685" cy="608755"/>
            </a:xfrm>
            <a:custGeom>
              <a:avLst/>
              <a:gdLst>
                <a:gd name="connsiteX0" fmla="*/ 382195 w 607648"/>
                <a:gd name="connsiteY0" fmla="*/ 318513 h 606722"/>
                <a:gd name="connsiteX1" fmla="*/ 319178 w 607648"/>
                <a:gd name="connsiteY1" fmla="*/ 381790 h 606722"/>
                <a:gd name="connsiteX2" fmla="*/ 520155 w 607648"/>
                <a:gd name="connsiteY2" fmla="*/ 582460 h 606722"/>
                <a:gd name="connsiteX3" fmla="*/ 583349 w 607648"/>
                <a:gd name="connsiteY3" fmla="*/ 519362 h 606722"/>
                <a:gd name="connsiteX4" fmla="*/ 550595 w 607648"/>
                <a:gd name="connsiteY4" fmla="*/ 486657 h 606722"/>
                <a:gd name="connsiteX5" fmla="*/ 527631 w 607648"/>
                <a:gd name="connsiteY5" fmla="*/ 509497 h 606722"/>
                <a:gd name="connsiteX6" fmla="*/ 520600 w 607648"/>
                <a:gd name="connsiteY6" fmla="*/ 512430 h 606722"/>
                <a:gd name="connsiteX7" fmla="*/ 513479 w 607648"/>
                <a:gd name="connsiteY7" fmla="*/ 509497 h 606722"/>
                <a:gd name="connsiteX8" fmla="*/ 513479 w 607648"/>
                <a:gd name="connsiteY8" fmla="*/ 495278 h 606722"/>
                <a:gd name="connsiteX9" fmla="*/ 536354 w 607648"/>
                <a:gd name="connsiteY9" fmla="*/ 472438 h 606722"/>
                <a:gd name="connsiteX10" fmla="*/ 503333 w 607648"/>
                <a:gd name="connsiteY10" fmla="*/ 439467 h 606722"/>
                <a:gd name="connsiteX11" fmla="*/ 471735 w 607648"/>
                <a:gd name="connsiteY11" fmla="*/ 471016 h 606722"/>
                <a:gd name="connsiteX12" fmla="*/ 464615 w 607648"/>
                <a:gd name="connsiteY12" fmla="*/ 473949 h 606722"/>
                <a:gd name="connsiteX13" fmla="*/ 457494 w 607648"/>
                <a:gd name="connsiteY13" fmla="*/ 471016 h 606722"/>
                <a:gd name="connsiteX14" fmla="*/ 457494 w 607648"/>
                <a:gd name="connsiteY14" fmla="*/ 456797 h 606722"/>
                <a:gd name="connsiteX15" fmla="*/ 489091 w 607648"/>
                <a:gd name="connsiteY15" fmla="*/ 425247 h 606722"/>
                <a:gd name="connsiteX16" fmla="*/ 456070 w 607648"/>
                <a:gd name="connsiteY16" fmla="*/ 392276 h 606722"/>
                <a:gd name="connsiteX17" fmla="*/ 433195 w 607648"/>
                <a:gd name="connsiteY17" fmla="*/ 415205 h 606722"/>
                <a:gd name="connsiteX18" fmla="*/ 426075 w 607648"/>
                <a:gd name="connsiteY18" fmla="*/ 418138 h 606722"/>
                <a:gd name="connsiteX19" fmla="*/ 418954 w 607648"/>
                <a:gd name="connsiteY19" fmla="*/ 415205 h 606722"/>
                <a:gd name="connsiteX20" fmla="*/ 418954 w 607648"/>
                <a:gd name="connsiteY20" fmla="*/ 400986 h 606722"/>
                <a:gd name="connsiteX21" fmla="*/ 441829 w 607648"/>
                <a:gd name="connsiteY21" fmla="*/ 378057 h 606722"/>
                <a:gd name="connsiteX22" fmla="*/ 408897 w 607648"/>
                <a:gd name="connsiteY22" fmla="*/ 345175 h 606722"/>
                <a:gd name="connsiteX23" fmla="*/ 377299 w 607648"/>
                <a:gd name="connsiteY23" fmla="*/ 376724 h 606722"/>
                <a:gd name="connsiteX24" fmla="*/ 370179 w 607648"/>
                <a:gd name="connsiteY24" fmla="*/ 379657 h 606722"/>
                <a:gd name="connsiteX25" fmla="*/ 363058 w 607648"/>
                <a:gd name="connsiteY25" fmla="*/ 376724 h 606722"/>
                <a:gd name="connsiteX26" fmla="*/ 363058 w 607648"/>
                <a:gd name="connsiteY26" fmla="*/ 362505 h 606722"/>
                <a:gd name="connsiteX27" fmla="*/ 394655 w 607648"/>
                <a:gd name="connsiteY27" fmla="*/ 330955 h 606722"/>
                <a:gd name="connsiteX28" fmla="*/ 214417 w 607648"/>
                <a:gd name="connsiteY28" fmla="*/ 305627 h 606722"/>
                <a:gd name="connsiteX29" fmla="*/ 214417 w 607648"/>
                <a:gd name="connsiteY29" fmla="*/ 336110 h 606722"/>
                <a:gd name="connsiteX30" fmla="*/ 229637 w 607648"/>
                <a:gd name="connsiteY30" fmla="*/ 320824 h 606722"/>
                <a:gd name="connsiteX31" fmla="*/ 312947 w 607648"/>
                <a:gd name="connsiteY31" fmla="*/ 220933 h 606722"/>
                <a:gd name="connsiteX32" fmla="*/ 321136 w 607648"/>
                <a:gd name="connsiteY32" fmla="*/ 229198 h 606722"/>
                <a:gd name="connsiteX33" fmla="*/ 329414 w 607648"/>
                <a:gd name="connsiteY33" fmla="*/ 220933 h 606722"/>
                <a:gd name="connsiteX34" fmla="*/ 400945 w 607648"/>
                <a:gd name="connsiteY34" fmla="*/ 206927 h 606722"/>
                <a:gd name="connsiteX35" fmla="*/ 415182 w 607648"/>
                <a:gd name="connsiteY35" fmla="*/ 206927 h 606722"/>
                <a:gd name="connsiteX36" fmla="*/ 415182 w 607648"/>
                <a:gd name="connsiteY36" fmla="*/ 221147 h 606722"/>
                <a:gd name="connsiteX37" fmla="*/ 213909 w 607648"/>
                <a:gd name="connsiteY37" fmla="*/ 422083 h 606722"/>
                <a:gd name="connsiteX38" fmla="*/ 206791 w 607648"/>
                <a:gd name="connsiteY38" fmla="*/ 425016 h 606722"/>
                <a:gd name="connsiteX39" fmla="*/ 199672 w 607648"/>
                <a:gd name="connsiteY39" fmla="*/ 422083 h 606722"/>
                <a:gd name="connsiteX40" fmla="*/ 199672 w 607648"/>
                <a:gd name="connsiteY40" fmla="*/ 407864 h 606722"/>
                <a:gd name="connsiteX41" fmla="*/ 221004 w 607648"/>
                <a:gd name="connsiteY41" fmla="*/ 129129 h 606722"/>
                <a:gd name="connsiteX42" fmla="*/ 292743 w 607648"/>
                <a:gd name="connsiteY42" fmla="*/ 200848 h 606722"/>
                <a:gd name="connsiteX43" fmla="*/ 353623 w 607648"/>
                <a:gd name="connsiteY43" fmla="*/ 200848 h 606722"/>
                <a:gd name="connsiteX44" fmla="*/ 362880 w 607648"/>
                <a:gd name="connsiteY44" fmla="*/ 206980 h 606722"/>
                <a:gd name="connsiteX45" fmla="*/ 360744 w 607648"/>
                <a:gd name="connsiteY45" fmla="*/ 218000 h 606722"/>
                <a:gd name="connsiteX46" fmla="*/ 328346 w 607648"/>
                <a:gd name="connsiteY46" fmla="*/ 250438 h 606722"/>
                <a:gd name="connsiteX47" fmla="*/ 328257 w 607648"/>
                <a:gd name="connsiteY47" fmla="*/ 250438 h 606722"/>
                <a:gd name="connsiteX48" fmla="*/ 328168 w 607648"/>
                <a:gd name="connsiteY48" fmla="*/ 250527 h 606722"/>
                <a:gd name="connsiteX49" fmla="*/ 211480 w 607648"/>
                <a:gd name="connsiteY49" fmla="*/ 367481 h 606722"/>
                <a:gd name="connsiteX50" fmla="*/ 204359 w 607648"/>
                <a:gd name="connsiteY50" fmla="*/ 370414 h 606722"/>
                <a:gd name="connsiteX51" fmla="*/ 200532 w 607648"/>
                <a:gd name="connsiteY51" fmla="*/ 369703 h 606722"/>
                <a:gd name="connsiteX52" fmla="*/ 194301 w 607648"/>
                <a:gd name="connsiteY52" fmla="*/ 360372 h 606722"/>
                <a:gd name="connsiteX53" fmla="*/ 194301 w 607648"/>
                <a:gd name="connsiteY53" fmla="*/ 285542 h 606722"/>
                <a:gd name="connsiteX54" fmla="*/ 127813 w 607648"/>
                <a:gd name="connsiteY54" fmla="*/ 219156 h 606722"/>
                <a:gd name="connsiteX55" fmla="*/ 127813 w 607648"/>
                <a:gd name="connsiteY55" fmla="*/ 544957 h 606722"/>
                <a:gd name="connsiteX56" fmla="*/ 297727 w 607648"/>
                <a:gd name="connsiteY56" fmla="*/ 374769 h 606722"/>
                <a:gd name="connsiteX57" fmla="*/ 297816 w 607648"/>
                <a:gd name="connsiteY57" fmla="*/ 374680 h 606722"/>
                <a:gd name="connsiteX58" fmla="*/ 297905 w 607648"/>
                <a:gd name="connsiteY58" fmla="*/ 374591 h 606722"/>
                <a:gd name="connsiteX59" fmla="*/ 375074 w 607648"/>
                <a:gd name="connsiteY59" fmla="*/ 297273 h 606722"/>
                <a:gd name="connsiteX60" fmla="*/ 375163 w 607648"/>
                <a:gd name="connsiteY60" fmla="*/ 297184 h 606722"/>
                <a:gd name="connsiteX61" fmla="*/ 542851 w 607648"/>
                <a:gd name="connsiteY61" fmla="*/ 129129 h 606722"/>
                <a:gd name="connsiteX62" fmla="*/ 478500 w 607648"/>
                <a:gd name="connsiteY62" fmla="*/ 129129 h 606722"/>
                <a:gd name="connsiteX63" fmla="*/ 478500 w 607648"/>
                <a:gd name="connsiteY63" fmla="*/ 154013 h 606722"/>
                <a:gd name="connsiteX64" fmla="*/ 468442 w 607648"/>
                <a:gd name="connsiteY64" fmla="*/ 164056 h 606722"/>
                <a:gd name="connsiteX65" fmla="*/ 458384 w 607648"/>
                <a:gd name="connsiteY65" fmla="*/ 154013 h 606722"/>
                <a:gd name="connsiteX66" fmla="*/ 458384 w 607648"/>
                <a:gd name="connsiteY66" fmla="*/ 129129 h 606722"/>
                <a:gd name="connsiteX67" fmla="*/ 417352 w 607648"/>
                <a:gd name="connsiteY67" fmla="*/ 129129 h 606722"/>
                <a:gd name="connsiteX68" fmla="*/ 417352 w 607648"/>
                <a:gd name="connsiteY68" fmla="*/ 166366 h 606722"/>
                <a:gd name="connsiteX69" fmla="*/ 407294 w 607648"/>
                <a:gd name="connsiteY69" fmla="*/ 176409 h 606722"/>
                <a:gd name="connsiteX70" fmla="*/ 397237 w 607648"/>
                <a:gd name="connsiteY70" fmla="*/ 166366 h 606722"/>
                <a:gd name="connsiteX71" fmla="*/ 397237 w 607648"/>
                <a:gd name="connsiteY71" fmla="*/ 129129 h 606722"/>
                <a:gd name="connsiteX72" fmla="*/ 356205 w 607648"/>
                <a:gd name="connsiteY72" fmla="*/ 129129 h 606722"/>
                <a:gd name="connsiteX73" fmla="*/ 356205 w 607648"/>
                <a:gd name="connsiteY73" fmla="*/ 154013 h 606722"/>
                <a:gd name="connsiteX74" fmla="*/ 346147 w 607648"/>
                <a:gd name="connsiteY74" fmla="*/ 164056 h 606722"/>
                <a:gd name="connsiteX75" fmla="*/ 336089 w 607648"/>
                <a:gd name="connsiteY75" fmla="*/ 154013 h 606722"/>
                <a:gd name="connsiteX76" fmla="*/ 336089 w 607648"/>
                <a:gd name="connsiteY76" fmla="*/ 129129 h 606722"/>
                <a:gd name="connsiteX77" fmla="*/ 294968 w 607648"/>
                <a:gd name="connsiteY77" fmla="*/ 129129 h 606722"/>
                <a:gd name="connsiteX78" fmla="*/ 294968 w 607648"/>
                <a:gd name="connsiteY78" fmla="*/ 166366 h 606722"/>
                <a:gd name="connsiteX79" fmla="*/ 284910 w 607648"/>
                <a:gd name="connsiteY79" fmla="*/ 176409 h 606722"/>
                <a:gd name="connsiteX80" fmla="*/ 274853 w 607648"/>
                <a:gd name="connsiteY80" fmla="*/ 166366 h 606722"/>
                <a:gd name="connsiteX81" fmla="*/ 274853 w 607648"/>
                <a:gd name="connsiteY81" fmla="*/ 129129 h 606722"/>
                <a:gd name="connsiteX82" fmla="*/ 87493 w 607648"/>
                <a:gd name="connsiteY82" fmla="*/ 24262 h 606722"/>
                <a:gd name="connsiteX83" fmla="*/ 24299 w 607648"/>
                <a:gd name="connsiteY83" fmla="*/ 87360 h 606722"/>
                <a:gd name="connsiteX84" fmla="*/ 243878 w 607648"/>
                <a:gd name="connsiteY84" fmla="*/ 306605 h 606722"/>
                <a:gd name="connsiteX85" fmla="*/ 268355 w 607648"/>
                <a:gd name="connsiteY85" fmla="*/ 282076 h 606722"/>
                <a:gd name="connsiteX86" fmla="*/ 268622 w 607648"/>
                <a:gd name="connsiteY86" fmla="*/ 268213 h 606722"/>
                <a:gd name="connsiteX87" fmla="*/ 300220 w 607648"/>
                <a:gd name="connsiteY87" fmla="*/ 236663 h 606722"/>
                <a:gd name="connsiteX88" fmla="*/ 267198 w 607648"/>
                <a:gd name="connsiteY88" fmla="*/ 203692 h 606722"/>
                <a:gd name="connsiteX89" fmla="*/ 244323 w 607648"/>
                <a:gd name="connsiteY89" fmla="*/ 226532 h 606722"/>
                <a:gd name="connsiteX90" fmla="*/ 237203 w 607648"/>
                <a:gd name="connsiteY90" fmla="*/ 229465 h 606722"/>
                <a:gd name="connsiteX91" fmla="*/ 230082 w 607648"/>
                <a:gd name="connsiteY91" fmla="*/ 226532 h 606722"/>
                <a:gd name="connsiteX92" fmla="*/ 230082 w 607648"/>
                <a:gd name="connsiteY92" fmla="*/ 212313 h 606722"/>
                <a:gd name="connsiteX93" fmla="*/ 252957 w 607648"/>
                <a:gd name="connsiteY93" fmla="*/ 189473 h 606722"/>
                <a:gd name="connsiteX94" fmla="*/ 219936 w 607648"/>
                <a:gd name="connsiteY94" fmla="*/ 156502 h 606722"/>
                <a:gd name="connsiteX95" fmla="*/ 188338 w 607648"/>
                <a:gd name="connsiteY95" fmla="*/ 188051 h 606722"/>
                <a:gd name="connsiteX96" fmla="*/ 181217 w 607648"/>
                <a:gd name="connsiteY96" fmla="*/ 190984 h 606722"/>
                <a:gd name="connsiteX97" fmla="*/ 174097 w 607648"/>
                <a:gd name="connsiteY97" fmla="*/ 188051 h 606722"/>
                <a:gd name="connsiteX98" fmla="*/ 174097 w 607648"/>
                <a:gd name="connsiteY98" fmla="*/ 173832 h 606722"/>
                <a:gd name="connsiteX99" fmla="*/ 205695 w 607648"/>
                <a:gd name="connsiteY99" fmla="*/ 142282 h 606722"/>
                <a:gd name="connsiteX100" fmla="*/ 172762 w 607648"/>
                <a:gd name="connsiteY100" fmla="*/ 109400 h 606722"/>
                <a:gd name="connsiteX101" fmla="*/ 149798 w 607648"/>
                <a:gd name="connsiteY101" fmla="*/ 132240 h 606722"/>
                <a:gd name="connsiteX102" fmla="*/ 142766 w 607648"/>
                <a:gd name="connsiteY102" fmla="*/ 135173 h 606722"/>
                <a:gd name="connsiteX103" fmla="*/ 135646 w 607648"/>
                <a:gd name="connsiteY103" fmla="*/ 132240 h 606722"/>
                <a:gd name="connsiteX104" fmla="*/ 135646 w 607648"/>
                <a:gd name="connsiteY104" fmla="*/ 118021 h 606722"/>
                <a:gd name="connsiteX105" fmla="*/ 158521 w 607648"/>
                <a:gd name="connsiteY105" fmla="*/ 95181 h 606722"/>
                <a:gd name="connsiteX106" fmla="*/ 125499 w 607648"/>
                <a:gd name="connsiteY106" fmla="*/ 62210 h 606722"/>
                <a:gd name="connsiteX107" fmla="*/ 93902 w 607648"/>
                <a:gd name="connsiteY107" fmla="*/ 93759 h 606722"/>
                <a:gd name="connsiteX108" fmla="*/ 86781 w 607648"/>
                <a:gd name="connsiteY108" fmla="*/ 96692 h 606722"/>
                <a:gd name="connsiteX109" fmla="*/ 79661 w 607648"/>
                <a:gd name="connsiteY109" fmla="*/ 93759 h 606722"/>
                <a:gd name="connsiteX110" fmla="*/ 79661 w 607648"/>
                <a:gd name="connsiteY110" fmla="*/ 79539 h 606722"/>
                <a:gd name="connsiteX111" fmla="*/ 111258 w 607648"/>
                <a:gd name="connsiteY111" fmla="*/ 47990 h 606722"/>
                <a:gd name="connsiteX112" fmla="*/ 87493 w 607648"/>
                <a:gd name="connsiteY112" fmla="*/ 0 h 606722"/>
                <a:gd name="connsiteX113" fmla="*/ 94614 w 607648"/>
                <a:gd name="connsiteY113" fmla="*/ 2933 h 606722"/>
                <a:gd name="connsiteX114" fmla="*/ 200888 w 607648"/>
                <a:gd name="connsiteY114" fmla="*/ 109045 h 606722"/>
                <a:gd name="connsiteX115" fmla="*/ 567150 w 607648"/>
                <a:gd name="connsiteY115" fmla="*/ 109045 h 606722"/>
                <a:gd name="connsiteX116" fmla="*/ 576407 w 607648"/>
                <a:gd name="connsiteY116" fmla="*/ 115266 h 606722"/>
                <a:gd name="connsiteX117" fmla="*/ 574271 w 607648"/>
                <a:gd name="connsiteY117" fmla="*/ 126197 h 606722"/>
                <a:gd name="connsiteX118" fmla="*/ 396436 w 607648"/>
                <a:gd name="connsiteY118" fmla="*/ 304294 h 606722"/>
                <a:gd name="connsiteX119" fmla="*/ 604711 w 607648"/>
                <a:gd name="connsiteY119" fmla="*/ 512252 h 606722"/>
                <a:gd name="connsiteX120" fmla="*/ 607648 w 607648"/>
                <a:gd name="connsiteY120" fmla="*/ 519362 h 606722"/>
                <a:gd name="connsiteX121" fmla="*/ 604711 w 607648"/>
                <a:gd name="connsiteY121" fmla="*/ 526471 h 606722"/>
                <a:gd name="connsiteX122" fmla="*/ 599727 w 607648"/>
                <a:gd name="connsiteY122" fmla="*/ 531359 h 606722"/>
                <a:gd name="connsiteX123" fmla="*/ 598214 w 607648"/>
                <a:gd name="connsiteY123" fmla="*/ 533315 h 606722"/>
                <a:gd name="connsiteX124" fmla="*/ 566171 w 607648"/>
                <a:gd name="connsiteY124" fmla="*/ 565308 h 606722"/>
                <a:gd name="connsiteX125" fmla="*/ 564213 w 607648"/>
                <a:gd name="connsiteY125" fmla="*/ 566819 h 606722"/>
                <a:gd name="connsiteX126" fmla="*/ 527275 w 607648"/>
                <a:gd name="connsiteY126" fmla="*/ 603789 h 606722"/>
                <a:gd name="connsiteX127" fmla="*/ 520155 w 607648"/>
                <a:gd name="connsiteY127" fmla="*/ 606722 h 606722"/>
                <a:gd name="connsiteX128" fmla="*/ 513034 w 607648"/>
                <a:gd name="connsiteY128" fmla="*/ 603789 h 606722"/>
                <a:gd name="connsiteX129" fmla="*/ 304937 w 607648"/>
                <a:gd name="connsiteY129" fmla="*/ 396009 h 606722"/>
                <a:gd name="connsiteX130" fmla="*/ 124876 w 607648"/>
                <a:gd name="connsiteY130" fmla="*/ 576328 h 606722"/>
                <a:gd name="connsiteX131" fmla="*/ 117756 w 607648"/>
                <a:gd name="connsiteY131" fmla="*/ 579261 h 606722"/>
                <a:gd name="connsiteX132" fmla="*/ 113928 w 607648"/>
                <a:gd name="connsiteY132" fmla="*/ 578550 h 606722"/>
                <a:gd name="connsiteX133" fmla="*/ 107698 w 607648"/>
                <a:gd name="connsiteY133" fmla="*/ 569218 h 606722"/>
                <a:gd name="connsiteX134" fmla="*/ 107698 w 607648"/>
                <a:gd name="connsiteY134" fmla="*/ 199071 h 606722"/>
                <a:gd name="connsiteX135" fmla="*/ 2937 w 607648"/>
                <a:gd name="connsiteY135" fmla="*/ 94470 h 606722"/>
                <a:gd name="connsiteX136" fmla="*/ 2937 w 607648"/>
                <a:gd name="connsiteY136" fmla="*/ 80250 h 606722"/>
                <a:gd name="connsiteX137" fmla="*/ 80373 w 607648"/>
                <a:gd name="connsiteY137" fmla="*/ 2933 h 606722"/>
                <a:gd name="connsiteX138" fmla="*/ 87493 w 607648"/>
                <a:gd name="connsiteY13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607648" h="606722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rgbClr val="195B5A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38" name="paint-palette-and-brush_27557">
              <a:extLst>
                <a:ext uri="{FF2B5EF4-FFF2-40B4-BE49-F238E27FC236}">
                  <a16:creationId xmlns:a16="http://schemas.microsoft.com/office/drawing/2014/main" id="{F4DE6273-2650-463F-A229-685B26E6545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5760" y="1221632"/>
              <a:ext cx="609684" cy="551923"/>
            </a:xfrm>
            <a:custGeom>
              <a:avLst/>
              <a:gdLst>
                <a:gd name="connsiteX0" fmla="*/ 203544 w 605680"/>
                <a:gd name="connsiteY0" fmla="*/ 393040 h 548298"/>
                <a:gd name="connsiteX1" fmla="*/ 155404 w 605680"/>
                <a:gd name="connsiteY1" fmla="*/ 441108 h 548298"/>
                <a:gd name="connsiteX2" fmla="*/ 203544 w 605680"/>
                <a:gd name="connsiteY2" fmla="*/ 489002 h 548298"/>
                <a:gd name="connsiteX3" fmla="*/ 251511 w 605680"/>
                <a:gd name="connsiteY3" fmla="*/ 441108 h 548298"/>
                <a:gd name="connsiteX4" fmla="*/ 203544 w 605680"/>
                <a:gd name="connsiteY4" fmla="*/ 393040 h 548298"/>
                <a:gd name="connsiteX5" fmla="*/ 109182 w 605680"/>
                <a:gd name="connsiteY5" fmla="*/ 297078 h 548298"/>
                <a:gd name="connsiteX6" fmla="*/ 61215 w 605680"/>
                <a:gd name="connsiteY6" fmla="*/ 344972 h 548298"/>
                <a:gd name="connsiteX7" fmla="*/ 109182 w 605680"/>
                <a:gd name="connsiteY7" fmla="*/ 393040 h 548298"/>
                <a:gd name="connsiteX8" fmla="*/ 157322 w 605680"/>
                <a:gd name="connsiteY8" fmla="*/ 344972 h 548298"/>
                <a:gd name="connsiteX9" fmla="*/ 109182 w 605680"/>
                <a:gd name="connsiteY9" fmla="*/ 297078 h 548298"/>
                <a:gd name="connsiteX10" fmla="*/ 449089 w 605680"/>
                <a:gd name="connsiteY10" fmla="*/ 177613 h 548298"/>
                <a:gd name="connsiteX11" fmla="*/ 453101 w 605680"/>
                <a:gd name="connsiteY11" fmla="*/ 181270 h 548298"/>
                <a:gd name="connsiteX12" fmla="*/ 519216 w 605680"/>
                <a:gd name="connsiteY12" fmla="*/ 216796 h 548298"/>
                <a:gd name="connsiteX13" fmla="*/ 461824 w 605680"/>
                <a:gd name="connsiteY13" fmla="*/ 294118 h 548298"/>
                <a:gd name="connsiteX14" fmla="*/ 418212 w 605680"/>
                <a:gd name="connsiteY14" fmla="*/ 311881 h 548298"/>
                <a:gd name="connsiteX15" fmla="*/ 411758 w 605680"/>
                <a:gd name="connsiteY15" fmla="*/ 265210 h 548298"/>
                <a:gd name="connsiteX16" fmla="*/ 136915 w 605680"/>
                <a:gd name="connsiteY16" fmla="*/ 173425 h 548298"/>
                <a:gd name="connsiteX17" fmla="*/ 88949 w 605680"/>
                <a:gd name="connsiteY17" fmla="*/ 221319 h 548298"/>
                <a:gd name="connsiteX18" fmla="*/ 136915 w 605680"/>
                <a:gd name="connsiteY18" fmla="*/ 269387 h 548298"/>
                <a:gd name="connsiteX19" fmla="*/ 185056 w 605680"/>
                <a:gd name="connsiteY19" fmla="*/ 221319 h 548298"/>
                <a:gd name="connsiteX20" fmla="*/ 136915 w 605680"/>
                <a:gd name="connsiteY20" fmla="*/ 173425 h 548298"/>
                <a:gd name="connsiteX21" fmla="*/ 479079 w 605680"/>
                <a:gd name="connsiteY21" fmla="*/ 107118 h 548298"/>
                <a:gd name="connsiteX22" fmla="*/ 499309 w 605680"/>
                <a:gd name="connsiteY22" fmla="*/ 135840 h 548298"/>
                <a:gd name="connsiteX23" fmla="*/ 571858 w 605680"/>
                <a:gd name="connsiteY23" fmla="*/ 145762 h 548298"/>
                <a:gd name="connsiteX24" fmla="*/ 540467 w 605680"/>
                <a:gd name="connsiteY24" fmla="*/ 188061 h 548298"/>
                <a:gd name="connsiteX25" fmla="*/ 461988 w 605680"/>
                <a:gd name="connsiteY25" fmla="*/ 147328 h 548298"/>
                <a:gd name="connsiteX26" fmla="*/ 242266 w 605680"/>
                <a:gd name="connsiteY26" fmla="*/ 90351 h 548298"/>
                <a:gd name="connsiteX27" fmla="*/ 194300 w 605680"/>
                <a:gd name="connsiteY27" fmla="*/ 138245 h 548298"/>
                <a:gd name="connsiteX28" fmla="*/ 242266 w 605680"/>
                <a:gd name="connsiteY28" fmla="*/ 186313 h 548298"/>
                <a:gd name="connsiteX29" fmla="*/ 290407 w 605680"/>
                <a:gd name="connsiteY29" fmla="*/ 138245 h 548298"/>
                <a:gd name="connsiteX30" fmla="*/ 242266 w 605680"/>
                <a:gd name="connsiteY30" fmla="*/ 90351 h 548298"/>
                <a:gd name="connsiteX31" fmla="*/ 305846 w 605680"/>
                <a:gd name="connsiteY31" fmla="*/ 28897 h 548298"/>
                <a:gd name="connsiteX32" fmla="*/ 465353 w 605680"/>
                <a:gd name="connsiteY32" fmla="*/ 97840 h 548298"/>
                <a:gd name="connsiteX33" fmla="*/ 448783 w 605680"/>
                <a:gd name="connsiteY33" fmla="*/ 136852 h 548298"/>
                <a:gd name="connsiteX34" fmla="*/ 408317 w 605680"/>
                <a:gd name="connsiteY34" fmla="*/ 231594 h 548298"/>
                <a:gd name="connsiteX35" fmla="*/ 393491 w 605680"/>
                <a:gd name="connsiteY35" fmla="*/ 258589 h 548298"/>
                <a:gd name="connsiteX36" fmla="*/ 416864 w 605680"/>
                <a:gd name="connsiteY36" fmla="*/ 333129 h 548298"/>
                <a:gd name="connsiteX37" fmla="*/ 467272 w 605680"/>
                <a:gd name="connsiteY37" fmla="*/ 311185 h 548298"/>
                <a:gd name="connsiteX38" fmla="*/ 483319 w 605680"/>
                <a:gd name="connsiteY38" fmla="*/ 295162 h 548298"/>
                <a:gd name="connsiteX39" fmla="*/ 530587 w 605680"/>
                <a:gd name="connsiteY39" fmla="*/ 231594 h 548298"/>
                <a:gd name="connsiteX40" fmla="*/ 525180 w 605680"/>
                <a:gd name="connsiteY40" fmla="*/ 318500 h 548298"/>
                <a:gd name="connsiteX41" fmla="*/ 379363 w 605680"/>
                <a:gd name="connsiteY41" fmla="*/ 415855 h 548298"/>
                <a:gd name="connsiteX42" fmla="*/ 346920 w 605680"/>
                <a:gd name="connsiteY42" fmla="*/ 431529 h 548298"/>
                <a:gd name="connsiteX43" fmla="*/ 79007 w 605680"/>
                <a:gd name="connsiteY43" fmla="*/ 485867 h 548298"/>
                <a:gd name="connsiteX44" fmla="*/ 231801 w 605680"/>
                <a:gd name="connsiteY44" fmla="*/ 33052 h 548298"/>
                <a:gd name="connsiteX45" fmla="*/ 305846 w 605680"/>
                <a:gd name="connsiteY45" fmla="*/ 28897 h 548298"/>
                <a:gd name="connsiteX46" fmla="*/ 590540 w 605680"/>
                <a:gd name="connsiteY46" fmla="*/ 0 h 548298"/>
                <a:gd name="connsiteX47" fmla="*/ 602576 w 605680"/>
                <a:gd name="connsiteY47" fmla="*/ 90717 h 548298"/>
                <a:gd name="connsiteX48" fmla="*/ 588970 w 605680"/>
                <a:gd name="connsiteY48" fmla="*/ 121711 h 548298"/>
                <a:gd name="connsiteX49" fmla="*/ 505063 w 605680"/>
                <a:gd name="connsiteY49" fmla="*/ 129024 h 548298"/>
                <a:gd name="connsiteX50" fmla="*/ 497736 w 605680"/>
                <a:gd name="connsiteY50" fmla="*/ 45098 h 548298"/>
                <a:gd name="connsiteX51" fmla="*/ 501399 w 605680"/>
                <a:gd name="connsiteY51" fmla="*/ 41093 h 548298"/>
                <a:gd name="connsiteX52" fmla="*/ 501225 w 605680"/>
                <a:gd name="connsiteY52" fmla="*/ 40919 h 548298"/>
                <a:gd name="connsiteX53" fmla="*/ 555651 w 605680"/>
                <a:gd name="connsiteY53" fmla="*/ 8880 h 548298"/>
                <a:gd name="connsiteX54" fmla="*/ 590540 w 605680"/>
                <a:gd name="connsiteY54" fmla="*/ 0 h 54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5680" h="548298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rgbClr val="195B5A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39" name="fountain-pen-close-up_16941">
              <a:extLst>
                <a:ext uri="{FF2B5EF4-FFF2-40B4-BE49-F238E27FC236}">
                  <a16:creationId xmlns:a16="http://schemas.microsoft.com/office/drawing/2014/main" id="{FE3D1B10-5266-4A1E-89AE-086A7C8C57A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27529" y="280391"/>
              <a:ext cx="588447" cy="609685"/>
            </a:xfrm>
            <a:custGeom>
              <a:avLst/>
              <a:gdLst>
                <a:gd name="connsiteX0" fmla="*/ 231093 w 584535"/>
                <a:gd name="connsiteY0" fmla="*/ 221335 h 605631"/>
                <a:gd name="connsiteX1" fmla="*/ 258806 w 584535"/>
                <a:gd name="connsiteY1" fmla="*/ 260395 h 605631"/>
                <a:gd name="connsiteX2" fmla="*/ 261251 w 584535"/>
                <a:gd name="connsiteY2" fmla="*/ 275313 h 605631"/>
                <a:gd name="connsiteX3" fmla="*/ 256497 w 584535"/>
                <a:gd name="connsiteY3" fmla="*/ 307185 h 605631"/>
                <a:gd name="connsiteX4" fmla="*/ 196181 w 584535"/>
                <a:gd name="connsiteY4" fmla="*/ 302845 h 605631"/>
                <a:gd name="connsiteX5" fmla="*/ 162355 w 584535"/>
                <a:gd name="connsiteY5" fmla="*/ 350313 h 605631"/>
                <a:gd name="connsiteX6" fmla="*/ 138174 w 584535"/>
                <a:gd name="connsiteY6" fmla="*/ 337700 h 605631"/>
                <a:gd name="connsiteX7" fmla="*/ 130974 w 584535"/>
                <a:gd name="connsiteY7" fmla="*/ 332411 h 605631"/>
                <a:gd name="connsiteX8" fmla="*/ 119563 w 584535"/>
                <a:gd name="connsiteY8" fmla="*/ 318984 h 605631"/>
                <a:gd name="connsiteX9" fmla="*/ 108967 w 584535"/>
                <a:gd name="connsiteY9" fmla="*/ 278704 h 605631"/>
                <a:gd name="connsiteX10" fmla="*/ 150808 w 584535"/>
                <a:gd name="connsiteY10" fmla="*/ 239644 h 605631"/>
                <a:gd name="connsiteX11" fmla="*/ 231093 w 584535"/>
                <a:gd name="connsiteY11" fmla="*/ 221335 h 605631"/>
                <a:gd name="connsiteX12" fmla="*/ 562095 w 584535"/>
                <a:gd name="connsiteY12" fmla="*/ 196204 h 605631"/>
                <a:gd name="connsiteX13" fmla="*/ 571666 w 584535"/>
                <a:gd name="connsiteY13" fmla="*/ 213752 h 605631"/>
                <a:gd name="connsiteX14" fmla="*/ 545718 w 584535"/>
                <a:gd name="connsiteY14" fmla="*/ 311413 h 605631"/>
                <a:gd name="connsiteX15" fmla="*/ 515287 w 584535"/>
                <a:gd name="connsiteY15" fmla="*/ 379911 h 605631"/>
                <a:gd name="connsiteX16" fmla="*/ 567047 w 584535"/>
                <a:gd name="connsiteY16" fmla="*/ 408124 h 605631"/>
                <a:gd name="connsiteX17" fmla="*/ 441655 w 584535"/>
                <a:gd name="connsiteY17" fmla="*/ 529928 h 605631"/>
                <a:gd name="connsiteX18" fmla="*/ 564738 w 584535"/>
                <a:gd name="connsiteY18" fmla="*/ 575503 h 605631"/>
                <a:gd name="connsiteX19" fmla="*/ 561885 w 584535"/>
                <a:gd name="connsiteY19" fmla="*/ 592322 h 605631"/>
                <a:gd name="connsiteX20" fmla="*/ 376582 w 584535"/>
                <a:gd name="connsiteY20" fmla="*/ 599104 h 605631"/>
                <a:gd name="connsiteX21" fmla="*/ 340581 w 584535"/>
                <a:gd name="connsiteY21" fmla="*/ 579708 h 605631"/>
                <a:gd name="connsiteX22" fmla="*/ 341804 w 584535"/>
                <a:gd name="connsiteY22" fmla="*/ 579843 h 605631"/>
                <a:gd name="connsiteX23" fmla="*/ 285425 w 584535"/>
                <a:gd name="connsiteY23" fmla="*/ 452749 h 605631"/>
                <a:gd name="connsiteX24" fmla="*/ 285425 w 584535"/>
                <a:gd name="connsiteY24" fmla="*/ 435659 h 605631"/>
                <a:gd name="connsiteX25" fmla="*/ 267764 w 584535"/>
                <a:gd name="connsiteY25" fmla="*/ 425350 h 605631"/>
                <a:gd name="connsiteX26" fmla="*/ 264232 w 584535"/>
                <a:gd name="connsiteY26" fmla="*/ 445560 h 605631"/>
                <a:gd name="connsiteX27" fmla="*/ 276051 w 584535"/>
                <a:gd name="connsiteY27" fmla="*/ 456276 h 605631"/>
                <a:gd name="connsiteX28" fmla="*/ 335147 w 584535"/>
                <a:gd name="connsiteY28" fmla="*/ 588389 h 605631"/>
                <a:gd name="connsiteX29" fmla="*/ 325773 w 584535"/>
                <a:gd name="connsiteY29" fmla="*/ 583506 h 605631"/>
                <a:gd name="connsiteX30" fmla="*/ 228231 w 584535"/>
                <a:gd name="connsiteY30" fmla="*/ 509853 h 605631"/>
                <a:gd name="connsiteX31" fmla="*/ 217635 w 584535"/>
                <a:gd name="connsiteY31" fmla="*/ 502258 h 605631"/>
                <a:gd name="connsiteX32" fmla="*/ 163565 w 584535"/>
                <a:gd name="connsiteY32" fmla="*/ 343017 h 605631"/>
                <a:gd name="connsiteX33" fmla="*/ 193181 w 584535"/>
                <a:gd name="connsiteY33" fmla="*/ 309242 h 605631"/>
                <a:gd name="connsiteX34" fmla="*/ 254994 w 584535"/>
                <a:gd name="connsiteY34" fmla="*/ 310463 h 605631"/>
                <a:gd name="connsiteX35" fmla="*/ 340717 w 584535"/>
                <a:gd name="connsiteY35" fmla="*/ 463736 h 605631"/>
                <a:gd name="connsiteX36" fmla="*/ 340717 w 584535"/>
                <a:gd name="connsiteY36" fmla="*/ 490999 h 605631"/>
                <a:gd name="connsiteX37" fmla="*/ 345879 w 584535"/>
                <a:gd name="connsiteY37" fmla="*/ 576859 h 605631"/>
                <a:gd name="connsiteX38" fmla="*/ 345879 w 584535"/>
                <a:gd name="connsiteY38" fmla="*/ 580250 h 605631"/>
                <a:gd name="connsiteX39" fmla="*/ 538382 w 584535"/>
                <a:gd name="connsiteY39" fmla="*/ 579572 h 605631"/>
                <a:gd name="connsiteX40" fmla="*/ 414349 w 584535"/>
                <a:gd name="connsiteY40" fmla="*/ 536710 h 605631"/>
                <a:gd name="connsiteX41" fmla="*/ 414892 w 584535"/>
                <a:gd name="connsiteY41" fmla="*/ 521111 h 605631"/>
                <a:gd name="connsiteX42" fmla="*/ 538654 w 584535"/>
                <a:gd name="connsiteY42" fmla="*/ 466042 h 605631"/>
                <a:gd name="connsiteX43" fmla="*/ 483226 w 584535"/>
                <a:gd name="connsiteY43" fmla="*/ 376927 h 605631"/>
                <a:gd name="connsiteX44" fmla="*/ 480917 w 584535"/>
                <a:gd name="connsiteY44" fmla="*/ 335150 h 605631"/>
                <a:gd name="connsiteX45" fmla="*/ 562972 w 584535"/>
                <a:gd name="connsiteY45" fmla="*/ 201002 h 605631"/>
                <a:gd name="connsiteX46" fmla="*/ 562095 w 584535"/>
                <a:gd name="connsiteY46" fmla="*/ 196204 h 605631"/>
                <a:gd name="connsiteX47" fmla="*/ 135269 w 584535"/>
                <a:gd name="connsiteY47" fmla="*/ 1806 h 605631"/>
                <a:gd name="connsiteX48" fmla="*/ 155716 w 584535"/>
                <a:gd name="connsiteY48" fmla="*/ 20464 h 605631"/>
                <a:gd name="connsiteX49" fmla="*/ 209391 w 584535"/>
                <a:gd name="connsiteY49" fmla="*/ 179698 h 605631"/>
                <a:gd name="connsiteX50" fmla="*/ 226105 w 584535"/>
                <a:gd name="connsiteY50" fmla="*/ 211572 h 605631"/>
                <a:gd name="connsiteX51" fmla="*/ 145796 w 584535"/>
                <a:gd name="connsiteY51" fmla="*/ 229747 h 605631"/>
                <a:gd name="connsiteX52" fmla="*/ 103943 w 584535"/>
                <a:gd name="connsiteY52" fmla="*/ 268810 h 605631"/>
                <a:gd name="connsiteX53" fmla="*/ 99866 w 584535"/>
                <a:gd name="connsiteY53" fmla="*/ 255925 h 605631"/>
                <a:gd name="connsiteX54" fmla="*/ 52850 w 584535"/>
                <a:gd name="connsiteY54" fmla="*/ 171560 h 605631"/>
                <a:gd name="connsiteX55" fmla="*/ 1349 w 584535"/>
                <a:gd name="connsiteY55" fmla="*/ 84483 h 605631"/>
                <a:gd name="connsiteX56" fmla="*/ 37087 w 584535"/>
                <a:gd name="connsiteY56" fmla="*/ 29959 h 605631"/>
                <a:gd name="connsiteX57" fmla="*/ 135269 w 584535"/>
                <a:gd name="connsiteY57" fmla="*/ 1806 h 60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84535" h="605631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rgbClr val="195B5A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40" name="paper-aeroplane-shape_18344">
              <a:extLst>
                <a:ext uri="{FF2B5EF4-FFF2-40B4-BE49-F238E27FC236}">
                  <a16:creationId xmlns:a16="http://schemas.microsoft.com/office/drawing/2014/main" id="{6EB74213-EB91-474E-8CD2-7A54596D629F}"/>
                </a:ext>
              </a:extLst>
            </p:cNvPr>
            <p:cNvSpPr>
              <a:spLocks noChangeAspect="1"/>
            </p:cNvSpPr>
            <p:nvPr/>
          </p:nvSpPr>
          <p:spPr bwMode="auto">
            <a:xfrm rot="16570500" flipV="1">
              <a:off x="3949423" y="5888768"/>
              <a:ext cx="586846" cy="609685"/>
            </a:xfrm>
            <a:custGeom>
              <a:avLst/>
              <a:gdLst>
                <a:gd name="connsiteX0" fmla="*/ 252617 w 585586"/>
                <a:gd name="connsiteY0" fmla="*/ 479831 h 608375"/>
                <a:gd name="connsiteX1" fmla="*/ 261886 w 585586"/>
                <a:gd name="connsiteY1" fmla="*/ 483766 h 608375"/>
                <a:gd name="connsiteX2" fmla="*/ 265725 w 585586"/>
                <a:gd name="connsiteY2" fmla="*/ 493071 h 608375"/>
                <a:gd name="connsiteX3" fmla="*/ 261888 w 585586"/>
                <a:gd name="connsiteY3" fmla="*/ 502371 h 608375"/>
                <a:gd name="connsiteX4" fmla="*/ 250824 w 585586"/>
                <a:gd name="connsiteY4" fmla="*/ 513294 h 608375"/>
                <a:gd name="connsiteX5" fmla="*/ 250825 w 585586"/>
                <a:gd name="connsiteY5" fmla="*/ 513295 h 608375"/>
                <a:gd name="connsiteX6" fmla="*/ 250796 w 585586"/>
                <a:gd name="connsiteY6" fmla="*/ 513324 h 608375"/>
                <a:gd name="connsiteX7" fmla="*/ 235320 w 585586"/>
                <a:gd name="connsiteY7" fmla="*/ 491550 h 608375"/>
                <a:gd name="connsiteX8" fmla="*/ 235350 w 585586"/>
                <a:gd name="connsiteY8" fmla="*/ 491520 h 608375"/>
                <a:gd name="connsiteX9" fmla="*/ 235362 w 585586"/>
                <a:gd name="connsiteY9" fmla="*/ 491537 h 608375"/>
                <a:gd name="connsiteX10" fmla="*/ 243276 w 585586"/>
                <a:gd name="connsiteY10" fmla="*/ 483637 h 608375"/>
                <a:gd name="connsiteX11" fmla="*/ 134866 w 585586"/>
                <a:gd name="connsiteY11" fmla="*/ 417276 h 608375"/>
                <a:gd name="connsiteX12" fmla="*/ 149111 w 585586"/>
                <a:gd name="connsiteY12" fmla="*/ 429433 h 608375"/>
                <a:gd name="connsiteX13" fmla="*/ 160069 w 585586"/>
                <a:gd name="connsiteY13" fmla="*/ 565949 h 608375"/>
                <a:gd name="connsiteX14" fmla="*/ 235312 w 585586"/>
                <a:gd name="connsiteY14" fmla="*/ 491552 h 608375"/>
                <a:gd name="connsiteX15" fmla="*/ 250774 w 585586"/>
                <a:gd name="connsiteY15" fmla="*/ 513312 h 608375"/>
                <a:gd name="connsiteX16" fmla="*/ 158486 w 585586"/>
                <a:gd name="connsiteY16" fmla="*/ 604607 h 608375"/>
                <a:gd name="connsiteX17" fmla="*/ 149233 w 585586"/>
                <a:gd name="connsiteY17" fmla="*/ 608375 h 608375"/>
                <a:gd name="connsiteX18" fmla="*/ 144606 w 585586"/>
                <a:gd name="connsiteY18" fmla="*/ 607524 h 608375"/>
                <a:gd name="connsiteX19" fmla="*/ 136084 w 585586"/>
                <a:gd name="connsiteY19" fmla="*/ 596219 h 608375"/>
                <a:gd name="connsiteX20" fmla="*/ 122813 w 585586"/>
                <a:gd name="connsiteY20" fmla="*/ 431499 h 608375"/>
                <a:gd name="connsiteX21" fmla="*/ 134866 w 585586"/>
                <a:gd name="connsiteY21" fmla="*/ 417276 h 608375"/>
                <a:gd name="connsiteX22" fmla="*/ 352706 w 585586"/>
                <a:gd name="connsiteY22" fmla="*/ 225563 h 608375"/>
                <a:gd name="connsiteX23" fmla="*/ 368535 w 585586"/>
                <a:gd name="connsiteY23" fmla="*/ 227387 h 608375"/>
                <a:gd name="connsiteX24" fmla="*/ 371091 w 585586"/>
                <a:gd name="connsiteY24" fmla="*/ 243069 h 608375"/>
                <a:gd name="connsiteX25" fmla="*/ 272226 w 585586"/>
                <a:gd name="connsiteY25" fmla="*/ 430890 h 608375"/>
                <a:gd name="connsiteX26" fmla="*/ 260538 w 585586"/>
                <a:gd name="connsiteY26" fmla="*/ 437819 h 608375"/>
                <a:gd name="connsiteX27" fmla="*/ 254328 w 585586"/>
                <a:gd name="connsiteY27" fmla="*/ 436360 h 608375"/>
                <a:gd name="connsiteX28" fmla="*/ 248849 w 585586"/>
                <a:gd name="connsiteY28" fmla="*/ 418490 h 608375"/>
                <a:gd name="connsiteX29" fmla="*/ 326286 w 585586"/>
                <a:gd name="connsiteY29" fmla="*/ 271515 h 608375"/>
                <a:gd name="connsiteX30" fmla="*/ 168856 w 585586"/>
                <a:gd name="connsiteY30" fmla="*/ 363420 h 608375"/>
                <a:gd name="connsiteX31" fmla="*/ 150837 w 585586"/>
                <a:gd name="connsiteY31" fmla="*/ 358679 h 608375"/>
                <a:gd name="connsiteX32" fmla="*/ 155585 w 585586"/>
                <a:gd name="connsiteY32" fmla="*/ 340687 h 608375"/>
                <a:gd name="connsiteX33" fmla="*/ 566404 w 585586"/>
                <a:gd name="connsiteY33" fmla="*/ 1455 h 608375"/>
                <a:gd name="connsiteX34" fmla="*/ 581501 w 585586"/>
                <a:gd name="connsiteY34" fmla="*/ 3642 h 608375"/>
                <a:gd name="connsiteX35" fmla="*/ 584423 w 585586"/>
                <a:gd name="connsiteY35" fmla="*/ 18593 h 608375"/>
                <a:gd name="connsiteX36" fmla="*/ 329475 w 585586"/>
                <a:gd name="connsiteY36" fmla="*/ 589748 h 608375"/>
                <a:gd name="connsiteX37" fmla="*/ 318761 w 585586"/>
                <a:gd name="connsiteY37" fmla="*/ 597527 h 608375"/>
                <a:gd name="connsiteX38" fmla="*/ 317422 w 585586"/>
                <a:gd name="connsiteY38" fmla="*/ 597649 h 608375"/>
                <a:gd name="connsiteX39" fmla="*/ 306708 w 585586"/>
                <a:gd name="connsiteY39" fmla="*/ 592058 h 608375"/>
                <a:gd name="connsiteX40" fmla="*/ 250825 w 585586"/>
                <a:gd name="connsiteY40" fmla="*/ 513295 h 608375"/>
                <a:gd name="connsiteX41" fmla="*/ 261886 w 585586"/>
                <a:gd name="connsiteY41" fmla="*/ 502376 h 608375"/>
                <a:gd name="connsiteX42" fmla="*/ 261888 w 585586"/>
                <a:gd name="connsiteY42" fmla="*/ 502371 h 608375"/>
                <a:gd name="connsiteX43" fmla="*/ 261904 w 585586"/>
                <a:gd name="connsiteY43" fmla="*/ 502355 h 608375"/>
                <a:gd name="connsiteX44" fmla="*/ 261904 w 585586"/>
                <a:gd name="connsiteY44" fmla="*/ 483758 h 608375"/>
                <a:gd name="connsiteX45" fmla="*/ 252635 w 585586"/>
                <a:gd name="connsiteY45" fmla="*/ 479823 h 608375"/>
                <a:gd name="connsiteX46" fmla="*/ 252617 w 585586"/>
                <a:gd name="connsiteY46" fmla="*/ 479831 h 608375"/>
                <a:gd name="connsiteX47" fmla="*/ 252609 w 585586"/>
                <a:gd name="connsiteY47" fmla="*/ 479827 h 608375"/>
                <a:gd name="connsiteX48" fmla="*/ 243241 w 585586"/>
                <a:gd name="connsiteY48" fmla="*/ 483644 h 608375"/>
                <a:gd name="connsiteX49" fmla="*/ 235350 w 585586"/>
                <a:gd name="connsiteY49" fmla="*/ 491520 h 608375"/>
                <a:gd name="connsiteX50" fmla="*/ 205898 w 585586"/>
                <a:gd name="connsiteY50" fmla="*/ 449968 h 608375"/>
                <a:gd name="connsiteX51" fmla="*/ 208942 w 585586"/>
                <a:gd name="connsiteY51" fmla="*/ 431614 h 608375"/>
                <a:gd name="connsiteX52" fmla="*/ 227326 w 585586"/>
                <a:gd name="connsiteY52" fmla="*/ 434774 h 608375"/>
                <a:gd name="connsiteX53" fmla="*/ 314865 w 585586"/>
                <a:gd name="connsiteY53" fmla="*/ 557903 h 608375"/>
                <a:gd name="connsiteX54" fmla="*/ 545341 w 585586"/>
                <a:gd name="connsiteY54" fmla="*/ 41565 h 608375"/>
                <a:gd name="connsiteX55" fmla="*/ 39707 w 585586"/>
                <a:gd name="connsiteY55" fmla="*/ 296209 h 608375"/>
                <a:gd name="connsiteX56" fmla="*/ 175947 w 585586"/>
                <a:gd name="connsiteY56" fmla="*/ 383116 h 608375"/>
                <a:gd name="connsiteX57" fmla="*/ 179965 w 585586"/>
                <a:gd name="connsiteY57" fmla="*/ 401348 h 608375"/>
                <a:gd name="connsiteX58" fmla="*/ 161824 w 585586"/>
                <a:gd name="connsiteY58" fmla="*/ 405360 h 608375"/>
                <a:gd name="connsiteX59" fmla="*/ 6104 w 585586"/>
                <a:gd name="connsiteY59" fmla="*/ 305933 h 608375"/>
                <a:gd name="connsiteX60" fmla="*/ 17 w 585586"/>
                <a:gd name="connsiteY60" fmla="*/ 294143 h 608375"/>
                <a:gd name="connsiteX61" fmla="*/ 7200 w 585586"/>
                <a:gd name="connsiteY61" fmla="*/ 283082 h 60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5586" h="608375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rgbClr val="195B5A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7256631E-7A78-4537-9A8B-8E951527D1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4810">
            <a:off x="2498524" y="-887684"/>
            <a:ext cx="7942083" cy="5113109"/>
          </a:xfrm>
          <a:prstGeom prst="rect">
            <a:avLst/>
          </a:prstGeom>
        </p:spPr>
      </p:pic>
      <p:grpSp>
        <p:nvGrpSpPr>
          <p:cNvPr id="41" name="组合 47">
            <a:extLst>
              <a:ext uri="{FF2B5EF4-FFF2-40B4-BE49-F238E27FC236}">
                <a16:creationId xmlns:a16="http://schemas.microsoft.com/office/drawing/2014/main" id="{B0E48236-FD1A-4A62-B345-CB43597E086D}"/>
              </a:ext>
            </a:extLst>
          </p:cNvPr>
          <p:cNvGrpSpPr/>
          <p:nvPr/>
        </p:nvGrpSpPr>
        <p:grpSpPr>
          <a:xfrm>
            <a:off x="4679885" y="1222531"/>
            <a:ext cx="2033094" cy="1562237"/>
            <a:chOff x="2671537" y="159883"/>
            <a:chExt cx="6927843" cy="5323380"/>
          </a:xfrm>
        </p:grpSpPr>
        <p:grpSp>
          <p:nvGrpSpPr>
            <p:cNvPr id="42" name="组合 48">
              <a:extLst>
                <a:ext uri="{FF2B5EF4-FFF2-40B4-BE49-F238E27FC236}">
                  <a16:creationId xmlns:a16="http://schemas.microsoft.com/office/drawing/2014/main" id="{38FFE5E6-59BF-45AC-8A9A-56EBB7155F21}"/>
                </a:ext>
              </a:extLst>
            </p:cNvPr>
            <p:cNvGrpSpPr/>
            <p:nvPr/>
          </p:nvGrpSpPr>
          <p:grpSpPr>
            <a:xfrm>
              <a:off x="2671537" y="1310108"/>
              <a:ext cx="6927843" cy="4173155"/>
              <a:chOff x="3581729" y="1730706"/>
              <a:chExt cx="4882296" cy="2940970"/>
            </a:xfrm>
            <a:solidFill>
              <a:schemeClr val="bg1"/>
            </a:solidFill>
          </p:grpSpPr>
          <p:sp>
            <p:nvSpPr>
              <p:cNvPr id="44" name="cloud-alone_17471">
                <a:extLst>
                  <a:ext uri="{FF2B5EF4-FFF2-40B4-BE49-F238E27FC236}">
                    <a16:creationId xmlns:a16="http://schemas.microsoft.com/office/drawing/2014/main" id="{2EFA3FCD-FD62-4A18-8090-201FF480925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81729" y="1730706"/>
                <a:ext cx="4882296" cy="2940970"/>
              </a:xfrm>
              <a:custGeom>
                <a:avLst/>
                <a:gdLst>
                  <a:gd name="T0" fmla="*/ 372171 w 604011"/>
                  <a:gd name="T1" fmla="*/ 372171 w 604011"/>
                  <a:gd name="T2" fmla="*/ 372171 w 604011"/>
                  <a:gd name="T3" fmla="*/ 372171 w 604011"/>
                  <a:gd name="T4" fmla="*/ 372171 w 604011"/>
                  <a:gd name="T5" fmla="*/ 372171 w 604011"/>
                  <a:gd name="T6" fmla="*/ 372171 w 604011"/>
                  <a:gd name="T7" fmla="*/ 372171 w 604011"/>
                  <a:gd name="T8" fmla="*/ 372171 w 604011"/>
                  <a:gd name="T9" fmla="*/ 372171 w 604011"/>
                  <a:gd name="T10" fmla="*/ 372171 w 604011"/>
                  <a:gd name="T11" fmla="*/ 372171 w 604011"/>
                  <a:gd name="T12" fmla="*/ 372171 w 604011"/>
                  <a:gd name="T13" fmla="*/ 372171 w 604011"/>
                  <a:gd name="T14" fmla="*/ 372171 w 604011"/>
                  <a:gd name="T15" fmla="*/ 372171 w 604011"/>
                  <a:gd name="T16" fmla="*/ 372171 w 604011"/>
                  <a:gd name="T17" fmla="*/ 372171 w 604011"/>
                  <a:gd name="T18" fmla="*/ 372171 w 604011"/>
                  <a:gd name="T19" fmla="*/ 372171 w 604011"/>
                  <a:gd name="T20" fmla="*/ 372171 w 604011"/>
                  <a:gd name="T21" fmla="*/ 372171 w 604011"/>
                  <a:gd name="T22" fmla="*/ 372171 w 604011"/>
                  <a:gd name="T23" fmla="*/ 372171 w 604011"/>
                  <a:gd name="T24" fmla="*/ 372171 w 604011"/>
                  <a:gd name="T25" fmla="*/ 372171 w 604011"/>
                  <a:gd name="T26" fmla="*/ 372171 w 604011"/>
                  <a:gd name="T27" fmla="*/ 372171 w 604011"/>
                  <a:gd name="T28" fmla="*/ 372171 w 604011"/>
                  <a:gd name="T29" fmla="*/ 372171 w 604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46" h="4656">
                    <a:moveTo>
                      <a:pt x="3439" y="4656"/>
                    </a:moveTo>
                    <a:cubicBezTo>
                      <a:pt x="2908" y="4656"/>
                      <a:pt x="2402" y="4450"/>
                      <a:pt x="2023" y="4085"/>
                    </a:cubicBezTo>
                    <a:cubicBezTo>
                      <a:pt x="1840" y="4168"/>
                      <a:pt x="1640" y="4211"/>
                      <a:pt x="1436" y="4211"/>
                    </a:cubicBezTo>
                    <a:cubicBezTo>
                      <a:pt x="644" y="4211"/>
                      <a:pt x="0" y="3567"/>
                      <a:pt x="0" y="2775"/>
                    </a:cubicBezTo>
                    <a:cubicBezTo>
                      <a:pt x="0" y="2170"/>
                      <a:pt x="372" y="1643"/>
                      <a:pt x="925" y="1434"/>
                    </a:cubicBezTo>
                    <a:cubicBezTo>
                      <a:pt x="986" y="633"/>
                      <a:pt x="1658" y="0"/>
                      <a:pt x="2474" y="0"/>
                    </a:cubicBezTo>
                    <a:cubicBezTo>
                      <a:pt x="2949" y="0"/>
                      <a:pt x="3394" y="216"/>
                      <a:pt x="3688" y="584"/>
                    </a:cubicBezTo>
                    <a:lnTo>
                      <a:pt x="3928" y="629"/>
                    </a:lnTo>
                    <a:cubicBezTo>
                      <a:pt x="3933" y="630"/>
                      <a:pt x="3938" y="631"/>
                      <a:pt x="3943" y="632"/>
                    </a:cubicBezTo>
                    <a:cubicBezTo>
                      <a:pt x="4316" y="727"/>
                      <a:pt x="4648" y="920"/>
                      <a:pt x="4911" y="1196"/>
                    </a:cubicBezTo>
                    <a:cubicBezTo>
                      <a:pt x="4979" y="1186"/>
                      <a:pt x="5047" y="1181"/>
                      <a:pt x="5115" y="1181"/>
                    </a:cubicBezTo>
                    <a:cubicBezTo>
                      <a:pt x="5904" y="1181"/>
                      <a:pt x="6546" y="1823"/>
                      <a:pt x="6546" y="2612"/>
                    </a:cubicBezTo>
                    <a:cubicBezTo>
                      <a:pt x="6546" y="3401"/>
                      <a:pt x="5904" y="4043"/>
                      <a:pt x="5115" y="4043"/>
                    </a:cubicBezTo>
                    <a:cubicBezTo>
                      <a:pt x="5047" y="4043"/>
                      <a:pt x="4979" y="4038"/>
                      <a:pt x="4911" y="4028"/>
                    </a:cubicBezTo>
                    <a:cubicBezTo>
                      <a:pt x="4527" y="4429"/>
                      <a:pt x="3998" y="4656"/>
                      <a:pt x="3439" y="4656"/>
                    </a:cubicBezTo>
                    <a:close/>
                  </a:path>
                </a:pathLst>
              </a:custGeom>
              <a:grpFill/>
              <a:ln w="57150">
                <a:solidFill>
                  <a:srgbClr val="195B5A"/>
                </a:solidFill>
              </a:ln>
              <a:effectLst>
                <a:outerShdw blurRad="203200" dist="38100" dir="5400000" sx="103000" sy="103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Microsoft YaHei"/>
                  <a:cs typeface="+mn-ea"/>
                  <a:sym typeface="+mn-lt"/>
                </a:endParaRPr>
              </a:p>
            </p:txBody>
          </p:sp>
          <p:sp>
            <p:nvSpPr>
              <p:cNvPr id="45" name="cloud-alone_17471">
                <a:extLst>
                  <a:ext uri="{FF2B5EF4-FFF2-40B4-BE49-F238E27FC236}">
                    <a16:creationId xmlns:a16="http://schemas.microsoft.com/office/drawing/2014/main" id="{4A118D8F-E30B-42E8-9B23-6E546F3F087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692837" y="1867866"/>
                <a:ext cx="4677577" cy="2721647"/>
              </a:xfrm>
              <a:custGeom>
                <a:avLst/>
                <a:gdLst>
                  <a:gd name="T0" fmla="*/ 372171 w 604011"/>
                  <a:gd name="T1" fmla="*/ 372171 w 604011"/>
                  <a:gd name="T2" fmla="*/ 372171 w 604011"/>
                  <a:gd name="T3" fmla="*/ 372171 w 604011"/>
                  <a:gd name="T4" fmla="*/ 372171 w 604011"/>
                  <a:gd name="T5" fmla="*/ 372171 w 604011"/>
                  <a:gd name="T6" fmla="*/ 372171 w 604011"/>
                  <a:gd name="T7" fmla="*/ 372171 w 604011"/>
                  <a:gd name="T8" fmla="*/ 372171 w 604011"/>
                  <a:gd name="T9" fmla="*/ 372171 w 604011"/>
                  <a:gd name="T10" fmla="*/ 372171 w 604011"/>
                  <a:gd name="T11" fmla="*/ 372171 w 604011"/>
                  <a:gd name="T12" fmla="*/ 372171 w 604011"/>
                  <a:gd name="T13" fmla="*/ 372171 w 604011"/>
                  <a:gd name="T14" fmla="*/ 372171 w 604011"/>
                  <a:gd name="T15" fmla="*/ 372171 w 604011"/>
                  <a:gd name="T16" fmla="*/ 372171 w 604011"/>
                  <a:gd name="T17" fmla="*/ 372171 w 604011"/>
                  <a:gd name="T18" fmla="*/ 372171 w 604011"/>
                  <a:gd name="T19" fmla="*/ 372171 w 604011"/>
                  <a:gd name="T20" fmla="*/ 372171 w 604011"/>
                  <a:gd name="T21" fmla="*/ 372171 w 604011"/>
                  <a:gd name="T22" fmla="*/ 372171 w 604011"/>
                  <a:gd name="T23" fmla="*/ 372171 w 604011"/>
                  <a:gd name="T24" fmla="*/ 372171 w 604011"/>
                  <a:gd name="T25" fmla="*/ 372171 w 604011"/>
                  <a:gd name="T26" fmla="*/ 372171 w 604011"/>
                  <a:gd name="T27" fmla="*/ 372171 w 604011"/>
                  <a:gd name="T28" fmla="*/ 372171 w 604011"/>
                  <a:gd name="T29" fmla="*/ 372171 w 604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46" h="4656">
                    <a:moveTo>
                      <a:pt x="3439" y="4656"/>
                    </a:moveTo>
                    <a:cubicBezTo>
                      <a:pt x="2908" y="4656"/>
                      <a:pt x="2402" y="4450"/>
                      <a:pt x="2023" y="4085"/>
                    </a:cubicBezTo>
                    <a:cubicBezTo>
                      <a:pt x="1840" y="4168"/>
                      <a:pt x="1640" y="4211"/>
                      <a:pt x="1436" y="4211"/>
                    </a:cubicBezTo>
                    <a:cubicBezTo>
                      <a:pt x="644" y="4211"/>
                      <a:pt x="0" y="3567"/>
                      <a:pt x="0" y="2775"/>
                    </a:cubicBezTo>
                    <a:cubicBezTo>
                      <a:pt x="0" y="2170"/>
                      <a:pt x="372" y="1643"/>
                      <a:pt x="925" y="1434"/>
                    </a:cubicBezTo>
                    <a:cubicBezTo>
                      <a:pt x="986" y="633"/>
                      <a:pt x="1658" y="0"/>
                      <a:pt x="2474" y="0"/>
                    </a:cubicBezTo>
                    <a:cubicBezTo>
                      <a:pt x="2949" y="0"/>
                      <a:pt x="3394" y="216"/>
                      <a:pt x="3688" y="584"/>
                    </a:cubicBezTo>
                    <a:lnTo>
                      <a:pt x="3928" y="629"/>
                    </a:lnTo>
                    <a:cubicBezTo>
                      <a:pt x="3933" y="630"/>
                      <a:pt x="3938" y="631"/>
                      <a:pt x="3943" y="632"/>
                    </a:cubicBezTo>
                    <a:cubicBezTo>
                      <a:pt x="4316" y="727"/>
                      <a:pt x="4648" y="920"/>
                      <a:pt x="4911" y="1196"/>
                    </a:cubicBezTo>
                    <a:cubicBezTo>
                      <a:pt x="4979" y="1186"/>
                      <a:pt x="5047" y="1181"/>
                      <a:pt x="5115" y="1181"/>
                    </a:cubicBezTo>
                    <a:cubicBezTo>
                      <a:pt x="5904" y="1181"/>
                      <a:pt x="6546" y="1823"/>
                      <a:pt x="6546" y="2612"/>
                    </a:cubicBezTo>
                    <a:cubicBezTo>
                      <a:pt x="6546" y="3401"/>
                      <a:pt x="5904" y="4043"/>
                      <a:pt x="5115" y="4043"/>
                    </a:cubicBezTo>
                    <a:cubicBezTo>
                      <a:pt x="5047" y="4043"/>
                      <a:pt x="4979" y="4038"/>
                      <a:pt x="4911" y="4028"/>
                    </a:cubicBezTo>
                    <a:cubicBezTo>
                      <a:pt x="4527" y="4429"/>
                      <a:pt x="3998" y="4656"/>
                      <a:pt x="3439" y="4656"/>
                    </a:cubicBezTo>
                    <a:close/>
                  </a:path>
                </a:pathLst>
              </a:custGeom>
              <a:grpFill/>
              <a:ln w="28575">
                <a:solidFill>
                  <a:srgbClr val="195B5A"/>
                </a:solidFill>
                <a:prstDash val="sysDot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Microsoft YaHei"/>
                  <a:cs typeface="+mn-ea"/>
                  <a:sym typeface="+mn-lt"/>
                </a:endParaRPr>
              </a:p>
            </p:txBody>
          </p:sp>
        </p:grpSp>
        <p:pic>
          <p:nvPicPr>
            <p:cNvPr id="43" name="图片 49">
              <a:extLst>
                <a:ext uri="{FF2B5EF4-FFF2-40B4-BE49-F238E27FC236}">
                  <a16:creationId xmlns:a16="http://schemas.microsoft.com/office/drawing/2014/main" id="{E0AB86C7-1BC9-432D-9B9B-A3B41A432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29966" y="159883"/>
              <a:ext cx="1118618" cy="2569469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6" name="TextBox 35"/>
          <p:cNvSpPr txBox="1"/>
          <p:nvPr/>
        </p:nvSpPr>
        <p:spPr>
          <a:xfrm>
            <a:off x="4929647" y="1898657"/>
            <a:ext cx="187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UTM Americana EB" panose="02040603050506020204" pitchFamily="18" charset="0"/>
                <a:ea typeface="Microsoft YaHei"/>
                <a:cs typeface="+mn-cs"/>
              </a:rPr>
              <a:t>Bài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UTM Americana EB" panose="02040603050506020204" pitchFamily="18" charset="0"/>
                <a:ea typeface="Microsoft YaHei"/>
                <a:cs typeface="+mn-cs"/>
              </a:rPr>
              <a:t>3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UTM Americana EB" panose="02040603050506020204" pitchFamily="18" charset="0"/>
              <a:ea typeface="Microsoft YaHei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96287" y="3348312"/>
            <a:ext cx="10132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195B5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 trò</a:t>
            </a:r>
            <a:r>
              <a:rPr kumimoji="0" lang="vi-VN" sz="4800" b="1" i="0" u="none" strike="noStrike" kern="1200" cap="none" spc="0" normalizeH="0" noProof="0">
                <a:ln>
                  <a:noFill/>
                </a:ln>
                <a:solidFill>
                  <a:srgbClr val="195B5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chơi ô ăn quan, mỗi ô có 5 viên sỏi. Hỏi 10 ô như vậy có tất cả bao nhiêu viên sỏi?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195B5A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08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5058" y="3221502"/>
            <a:ext cx="592249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>
                <a:ln>
                  <a:noFill/>
                </a:ln>
                <a:solidFill>
                  <a:srgbClr val="289DA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rruba KT" panose="02040603050506020204" pitchFamily="18" charset="0"/>
                <a:ea typeface="Microsoft YaHei"/>
                <a:cs typeface="+mn-cs"/>
              </a:rPr>
              <a:t>KHÁM</a:t>
            </a:r>
            <a:r>
              <a:rPr kumimoji="0" lang="vi-VN" sz="8000" b="0" i="0" u="none" strike="noStrike" kern="1200" cap="none" spc="0" normalizeH="0" noProof="0">
                <a:ln>
                  <a:noFill/>
                </a:ln>
                <a:solidFill>
                  <a:srgbClr val="289DA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rruba KT" panose="02040603050506020204" pitchFamily="18" charset="0"/>
                <a:ea typeface="Microsoft YaHei"/>
                <a:cs typeface="+mn-cs"/>
              </a:rPr>
              <a:t> PHÁ</a:t>
            </a:r>
            <a:endParaRPr kumimoji="0" lang="en-US" sz="8000" b="0" i="0" u="none" strike="noStrike" kern="1200" cap="none" spc="0" normalizeH="0" baseline="0" noProof="0">
              <a:ln>
                <a:noFill/>
              </a:ln>
              <a:solidFill>
                <a:srgbClr val="289DA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UTM Arruba KT" panose="02040603050506020204" pitchFamily="18" charset="0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62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E998AD7-CCF3-49CA-968A-1DF20C865D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6179">
            <a:off x="-1113422" y="-467190"/>
            <a:ext cx="7986343" cy="514160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C4A0506-358E-45AF-8F55-0A05133D00E3}"/>
              </a:ext>
            </a:extLst>
          </p:cNvPr>
          <p:cNvGrpSpPr/>
          <p:nvPr/>
        </p:nvGrpSpPr>
        <p:grpSpPr>
          <a:xfrm>
            <a:off x="5047662" y="3334421"/>
            <a:ext cx="9058634" cy="4839811"/>
            <a:chOff x="6419293" y="4023821"/>
            <a:chExt cx="6661706" cy="3559190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3" name="cloud-sky-storm_13919">
              <a:extLst>
                <a:ext uri="{FF2B5EF4-FFF2-40B4-BE49-F238E27FC236}">
                  <a16:creationId xmlns:a16="http://schemas.microsoft.com/office/drawing/2014/main" id="{92499D2F-AF5D-4725-9F26-6E5373590CB7}"/>
                </a:ext>
              </a:extLst>
            </p:cNvPr>
            <p:cNvSpPr>
              <a:spLocks noChangeAspect="1"/>
            </p:cNvSpPr>
            <p:nvPr/>
          </p:nvSpPr>
          <p:spPr bwMode="auto">
            <a:xfrm rot="387163">
              <a:off x="6419293" y="6142540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4" name="cloud-sky-storm_13919">
              <a:extLst>
                <a:ext uri="{FF2B5EF4-FFF2-40B4-BE49-F238E27FC236}">
                  <a16:creationId xmlns:a16="http://schemas.microsoft.com/office/drawing/2014/main" id="{E389A092-C03B-4FEF-8882-E81F99D4DC82}"/>
                </a:ext>
              </a:extLst>
            </p:cNvPr>
            <p:cNvSpPr>
              <a:spLocks noChangeAspect="1"/>
            </p:cNvSpPr>
            <p:nvPr/>
          </p:nvSpPr>
          <p:spPr bwMode="auto">
            <a:xfrm rot="793847">
              <a:off x="8002974" y="5977840"/>
              <a:ext cx="2321341" cy="1473495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" name="cloud-sky-storm_13919">
              <a:extLst>
                <a:ext uri="{FF2B5EF4-FFF2-40B4-BE49-F238E27FC236}">
                  <a16:creationId xmlns:a16="http://schemas.microsoft.com/office/drawing/2014/main" id="{D5DD6773-B1E7-4F07-9910-7B7DC3265863}"/>
                </a:ext>
              </a:extLst>
            </p:cNvPr>
            <p:cNvSpPr>
              <a:spLocks noChangeAspect="1"/>
            </p:cNvSpPr>
            <p:nvPr/>
          </p:nvSpPr>
          <p:spPr bwMode="auto">
            <a:xfrm rot="20935813">
              <a:off x="9513641" y="5318593"/>
              <a:ext cx="3567358" cy="2264418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6" name="cloud-sky-storm_13919">
              <a:extLst>
                <a:ext uri="{FF2B5EF4-FFF2-40B4-BE49-F238E27FC236}">
                  <a16:creationId xmlns:a16="http://schemas.microsoft.com/office/drawing/2014/main" id="{F28B38DD-6118-4FBF-8B9F-861F85A9C134}"/>
                </a:ext>
              </a:extLst>
            </p:cNvPr>
            <p:cNvSpPr>
              <a:spLocks noChangeAspect="1"/>
            </p:cNvSpPr>
            <p:nvPr/>
          </p:nvSpPr>
          <p:spPr bwMode="auto">
            <a:xfrm rot="17214249" flipH="1">
              <a:off x="10878758" y="4482769"/>
              <a:ext cx="2513134" cy="1595238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</p:grpSp>
      <p:sp>
        <p:nvSpPr>
          <p:cNvPr id="83" name="cloud-sky-storm_13919">
            <a:extLst>
              <a:ext uri="{FF2B5EF4-FFF2-40B4-BE49-F238E27FC236}">
                <a16:creationId xmlns:a16="http://schemas.microsoft.com/office/drawing/2014/main" id="{2962309F-40BF-49C2-8239-47BEEAE7A515}"/>
              </a:ext>
            </a:extLst>
          </p:cNvPr>
          <p:cNvSpPr>
            <a:spLocks noChangeAspect="1"/>
          </p:cNvSpPr>
          <p:nvPr/>
        </p:nvSpPr>
        <p:spPr bwMode="auto">
          <a:xfrm rot="289791">
            <a:off x="4431264" y="237087"/>
            <a:ext cx="1789374" cy="1135824"/>
          </a:xfrm>
          <a:custGeom>
            <a:avLst/>
            <a:gdLst>
              <a:gd name="T0" fmla="*/ 703 w 738"/>
              <a:gd name="T1" fmla="*/ 179 h 469"/>
              <a:gd name="T2" fmla="*/ 703 w 738"/>
              <a:gd name="T3" fmla="*/ 179 h 469"/>
              <a:gd name="T4" fmla="*/ 555 w 738"/>
              <a:gd name="T5" fmla="*/ 56 h 469"/>
              <a:gd name="T6" fmla="*/ 489 w 738"/>
              <a:gd name="T7" fmla="*/ 71 h 469"/>
              <a:gd name="T8" fmla="*/ 341 w 738"/>
              <a:gd name="T9" fmla="*/ 0 h 469"/>
              <a:gd name="T10" fmla="*/ 182 w 738"/>
              <a:gd name="T11" fmla="*/ 86 h 469"/>
              <a:gd name="T12" fmla="*/ 181 w 738"/>
              <a:gd name="T13" fmla="*/ 86 h 469"/>
              <a:gd name="T14" fmla="*/ 77 w 738"/>
              <a:gd name="T15" fmla="*/ 189 h 469"/>
              <a:gd name="T16" fmla="*/ 79 w 738"/>
              <a:gd name="T17" fmla="*/ 211 h 469"/>
              <a:gd name="T18" fmla="*/ 0 w 738"/>
              <a:gd name="T19" fmla="*/ 311 h 469"/>
              <a:gd name="T20" fmla="*/ 4 w 738"/>
              <a:gd name="T21" fmla="*/ 339 h 469"/>
              <a:gd name="T22" fmla="*/ 4 w 738"/>
              <a:gd name="T23" fmla="*/ 341 h 469"/>
              <a:gd name="T24" fmla="*/ 353 w 738"/>
              <a:gd name="T25" fmla="*/ 463 h 469"/>
              <a:gd name="T26" fmla="*/ 705 w 738"/>
              <a:gd name="T27" fmla="*/ 336 h 469"/>
              <a:gd name="T28" fmla="*/ 703 w 738"/>
              <a:gd name="T29" fmla="*/ 17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8" h="469">
                <a:moveTo>
                  <a:pt x="703" y="179"/>
                </a:moveTo>
                <a:lnTo>
                  <a:pt x="703" y="179"/>
                </a:lnTo>
                <a:cubicBezTo>
                  <a:pt x="680" y="98"/>
                  <a:pt x="629" y="56"/>
                  <a:pt x="555" y="56"/>
                </a:cubicBezTo>
                <a:cubicBezTo>
                  <a:pt x="531" y="56"/>
                  <a:pt x="509" y="61"/>
                  <a:pt x="489" y="71"/>
                </a:cubicBezTo>
                <a:cubicBezTo>
                  <a:pt x="455" y="28"/>
                  <a:pt x="401" y="0"/>
                  <a:pt x="341" y="0"/>
                </a:cubicBezTo>
                <a:cubicBezTo>
                  <a:pt x="275" y="0"/>
                  <a:pt x="216" y="34"/>
                  <a:pt x="182" y="86"/>
                </a:cubicBezTo>
                <a:cubicBezTo>
                  <a:pt x="182" y="86"/>
                  <a:pt x="181" y="86"/>
                  <a:pt x="181" y="86"/>
                </a:cubicBezTo>
                <a:cubicBezTo>
                  <a:pt x="124" y="86"/>
                  <a:pt x="77" y="132"/>
                  <a:pt x="77" y="189"/>
                </a:cubicBezTo>
                <a:cubicBezTo>
                  <a:pt x="77" y="197"/>
                  <a:pt x="78" y="204"/>
                  <a:pt x="79" y="211"/>
                </a:cubicBezTo>
                <a:cubicBezTo>
                  <a:pt x="34" y="222"/>
                  <a:pt x="0" y="262"/>
                  <a:pt x="0" y="311"/>
                </a:cubicBezTo>
                <a:cubicBezTo>
                  <a:pt x="0" y="321"/>
                  <a:pt x="2" y="330"/>
                  <a:pt x="4" y="339"/>
                </a:cubicBezTo>
                <a:cubicBezTo>
                  <a:pt x="4" y="339"/>
                  <a:pt x="4" y="340"/>
                  <a:pt x="4" y="341"/>
                </a:cubicBezTo>
                <a:cubicBezTo>
                  <a:pt x="25" y="469"/>
                  <a:pt x="272" y="465"/>
                  <a:pt x="353" y="463"/>
                </a:cubicBezTo>
                <a:cubicBezTo>
                  <a:pt x="442" y="462"/>
                  <a:pt x="651" y="447"/>
                  <a:pt x="705" y="336"/>
                </a:cubicBezTo>
                <a:cubicBezTo>
                  <a:pt x="738" y="268"/>
                  <a:pt x="703" y="179"/>
                  <a:pt x="703" y="1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Microsoft YaHei"/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5922" y="569063"/>
            <a:ext cx="1241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lba Matter" panose="02040603050506020204" pitchFamily="18" charset="0"/>
                <a:ea typeface="Microsoft YaHei"/>
                <a:cs typeface="+mn-cs"/>
              </a:rPr>
              <a:t>Bài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lba Matter" panose="02040603050506020204" pitchFamily="18" charset="0"/>
                <a:ea typeface="Microsoft YaHei"/>
                <a:cs typeface="+mn-cs"/>
              </a:rPr>
              <a:t>3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Alba Matter" panose="02040603050506020204" pitchFamily="18" charset="0"/>
              <a:ea typeface="Microsoft YaHei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73121" y="316198"/>
            <a:ext cx="5532191" cy="1910687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+mn-cs"/>
              </a:rPr>
              <a:t>Bài</a:t>
            </a:r>
            <a:r>
              <a:rPr kumimoji="0" lang="vi-VN" altLang="en-US" sz="66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+mn-cs"/>
              </a:rPr>
              <a:t> giải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47166" y="436728"/>
            <a:ext cx="5335318" cy="1651379"/>
          </a:xfrm>
          <a:prstGeom prst="roundRect">
            <a:avLst/>
          </a:prstGeom>
          <a:noFill/>
          <a:ln w="28575">
            <a:solidFill>
              <a:srgbClr val="9CDC6C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99014" y="2718969"/>
            <a:ext cx="8970362" cy="3569794"/>
          </a:xfrm>
          <a:prstGeom prst="roundRect">
            <a:avLst/>
          </a:prstGeom>
          <a:solidFill>
            <a:srgbClr val="F2FCF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</a:rPr>
              <a:t>Số viên sỏi 10 ô có tất cả là: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</a:rPr>
              <a:t>5</a:t>
            </a:r>
            <a:r>
              <a:rPr kumimoji="0" lang="vi-VN" sz="5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</a:rPr>
              <a:t> x 10 = 50 (viên sỏi)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b="1" noProof="0" dirty="0">
                <a:solidFill>
                  <a:schemeClr val="tx1"/>
                </a:solidFill>
                <a:latin typeface="Times New Roman" panose="02020603050405020304" pitchFamily="18" charset="0"/>
                <a:ea typeface="Microsoft YaHei"/>
              </a:rPr>
              <a:t>Đáp số: 50 viên sỏi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F0502020204030204"/>
              <a:ea typeface="Microsoft YaHei"/>
            </a:endParaRPr>
          </a:p>
        </p:txBody>
      </p:sp>
      <p:pic>
        <p:nvPicPr>
          <p:cNvPr id="84" name="图片 38">
            <a:extLst>
              <a:ext uri="{FF2B5EF4-FFF2-40B4-BE49-F238E27FC236}">
                <a16:creationId xmlns:a16="http://schemas.microsoft.com/office/drawing/2014/main" id="{81E2C06D-AABD-4B1B-89E0-399C267E9C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58139" y="2961277"/>
            <a:ext cx="1528992" cy="351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2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" grpId="0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图片 176">
            <a:extLst>
              <a:ext uri="{FF2B5EF4-FFF2-40B4-BE49-F238E27FC236}">
                <a16:creationId xmlns:a16="http://schemas.microsoft.com/office/drawing/2014/main" id="{B8F37E66-54EF-4207-87D7-0F68ACE252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7029" y="4574532"/>
            <a:ext cx="7942083" cy="511310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54601" y="3141669"/>
            <a:ext cx="2196778" cy="1326484"/>
            <a:chOff x="851334" y="930163"/>
            <a:chExt cx="2061520" cy="806630"/>
          </a:xfrm>
        </p:grpSpPr>
        <p:sp>
          <p:nvSpPr>
            <p:cNvPr id="6" name="Flowchart: Terminator 5"/>
            <p:cNvSpPr/>
            <p:nvPr/>
          </p:nvSpPr>
          <p:spPr>
            <a:xfrm>
              <a:off x="851334" y="930163"/>
              <a:ext cx="2061520" cy="806630"/>
            </a:xfrm>
            <a:prstGeom prst="flowChartTerminator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cs"/>
              </a:endParaRPr>
            </a:p>
          </p:txBody>
        </p:sp>
        <p:sp>
          <p:nvSpPr>
            <p:cNvPr id="7" name="Flowchart: Terminator 6"/>
            <p:cNvSpPr/>
            <p:nvPr/>
          </p:nvSpPr>
          <p:spPr>
            <a:xfrm>
              <a:off x="961693" y="993227"/>
              <a:ext cx="1881736" cy="683584"/>
            </a:xfrm>
            <a:prstGeom prst="flowChartTerminator">
              <a:avLst/>
            </a:prstGeom>
            <a:noFill/>
            <a:ln w="19050">
              <a:solidFill>
                <a:srgbClr val="FF00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cs"/>
              </a:endParaRP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954422" y="974300"/>
              <a:ext cx="1657627" cy="634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mericana EB" panose="02040603050506020204" pitchFamily="18" charset="0"/>
                  <a:ea typeface="Microsoft YaHei"/>
                  <a:cs typeface="+mn-cs"/>
                </a:rPr>
                <a:t>10</a:t>
              </a:r>
              <a:endParaRPr kumimoji="0" lang="en-US" sz="8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mericana EB" panose="02040603050506020204" pitchFamily="18" charset="0"/>
                <a:ea typeface="Microsoft YaHei"/>
                <a:cs typeface="+mn-cs"/>
              </a:endParaRPr>
            </a:p>
          </p:txBody>
        </p:sp>
      </p:grpSp>
      <p:sp>
        <p:nvSpPr>
          <p:cNvPr id="200" name="TextBox 199"/>
          <p:cNvSpPr txBox="1"/>
          <p:nvPr/>
        </p:nvSpPr>
        <p:spPr>
          <a:xfrm>
            <a:off x="2740690" y="2833022"/>
            <a:ext cx="16576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mericana EB" panose="02040603050506020204" pitchFamily="18" charset="0"/>
                <a:ea typeface="Microsoft YaHei"/>
                <a:cs typeface="+mn-cs"/>
              </a:rPr>
              <a:t>: 2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mericana EB" panose="02040603050506020204" pitchFamily="18" charset="0"/>
              <a:ea typeface="Microsoft YaHei"/>
              <a:cs typeface="+mn-cs"/>
            </a:endParaRPr>
          </a:p>
        </p:txBody>
      </p:sp>
      <p:sp>
        <p:nvSpPr>
          <p:cNvPr id="3" name="Notched Right Arrow 2"/>
          <p:cNvSpPr/>
          <p:nvPr/>
        </p:nvSpPr>
        <p:spPr>
          <a:xfrm>
            <a:off x="3021413" y="3577504"/>
            <a:ext cx="1394944" cy="680378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组合 29">
            <a:extLst>
              <a:ext uri="{FF2B5EF4-FFF2-40B4-BE49-F238E27FC236}">
                <a16:creationId xmlns:a16="http://schemas.microsoft.com/office/drawing/2014/main" id="{B257E95A-F53B-4063-A9E1-44AA7162E40A}"/>
              </a:ext>
            </a:extLst>
          </p:cNvPr>
          <p:cNvGrpSpPr/>
          <p:nvPr/>
        </p:nvGrpSpPr>
        <p:grpSpPr>
          <a:xfrm>
            <a:off x="4468351" y="2893461"/>
            <a:ext cx="2918227" cy="2048464"/>
            <a:chOff x="3581729" y="1730706"/>
            <a:chExt cx="4882296" cy="2940970"/>
          </a:xfrm>
        </p:grpSpPr>
        <p:sp>
          <p:nvSpPr>
            <p:cNvPr id="36" name="cloud-alone_17471">
              <a:extLst>
                <a:ext uri="{FF2B5EF4-FFF2-40B4-BE49-F238E27FC236}">
                  <a16:creationId xmlns:a16="http://schemas.microsoft.com/office/drawing/2014/main" id="{9BEF3728-06C3-42BB-B329-F736DCC3A8E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81729" y="1730706"/>
              <a:ext cx="4882296" cy="2940970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46" h="4656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solidFill>
              <a:srgbClr val="195B5A"/>
            </a:solidFill>
            <a:ln w="57150">
              <a:solidFill>
                <a:schemeClr val="bg1"/>
              </a:solidFill>
            </a:ln>
            <a:effectLst>
              <a:outerShdw blurRad="2032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37" name="cloud-alone_17471">
              <a:extLst>
                <a:ext uri="{FF2B5EF4-FFF2-40B4-BE49-F238E27FC236}">
                  <a16:creationId xmlns:a16="http://schemas.microsoft.com/office/drawing/2014/main" id="{D185A7D6-E50E-40EF-9E82-11FE87C95CF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92837" y="1867866"/>
              <a:ext cx="4677577" cy="2721647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46" h="4656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prstDash val="sysDot"/>
            </a:ln>
            <a:effectLst>
              <a:outerShdw blurRad="2032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</p:grpSp>
      <p:sp>
        <p:nvSpPr>
          <p:cNvPr id="201" name="TextBox 200"/>
          <p:cNvSpPr txBox="1"/>
          <p:nvPr/>
        </p:nvSpPr>
        <p:spPr>
          <a:xfrm>
            <a:off x="5098650" y="3229043"/>
            <a:ext cx="16576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mericana EB" panose="02040603050506020204" pitchFamily="18" charset="0"/>
                <a:ea typeface="Microsoft YaHei"/>
                <a:cs typeface="+mn-cs"/>
              </a:rPr>
              <a:t>5</a:t>
            </a:r>
            <a:endParaRPr kumimoji="0" lang="en-US" sz="8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mericana EB" panose="02040603050506020204" pitchFamily="18" charset="0"/>
              <a:ea typeface="Microsoft YaHei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16313" y="3001882"/>
            <a:ext cx="16576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>
                <a:solidFill>
                  <a:prstClr val="black"/>
                </a:solidFill>
                <a:latin typeface="UTM Americana EB" panose="02040603050506020204" pitchFamily="18" charset="0"/>
                <a:ea typeface="Microsoft YaHei"/>
              </a:rPr>
              <a:t>x 3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mericana EB" panose="02040603050506020204" pitchFamily="18" charset="0"/>
              <a:ea typeface="Microsoft YaHei"/>
              <a:cs typeface="+mn-cs"/>
            </a:endParaRPr>
          </a:p>
        </p:txBody>
      </p:sp>
      <p:sp>
        <p:nvSpPr>
          <p:cNvPr id="39" name="Notched Right Arrow 38"/>
          <p:cNvSpPr/>
          <p:nvPr/>
        </p:nvSpPr>
        <p:spPr>
          <a:xfrm>
            <a:off x="7397036" y="3746364"/>
            <a:ext cx="1394944" cy="680378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组合 29">
            <a:extLst>
              <a:ext uri="{FF2B5EF4-FFF2-40B4-BE49-F238E27FC236}">
                <a16:creationId xmlns:a16="http://schemas.microsoft.com/office/drawing/2014/main" id="{B257E95A-F53B-4063-A9E1-44AA7162E40A}"/>
              </a:ext>
            </a:extLst>
          </p:cNvPr>
          <p:cNvGrpSpPr/>
          <p:nvPr/>
        </p:nvGrpSpPr>
        <p:grpSpPr>
          <a:xfrm>
            <a:off x="8802438" y="2833022"/>
            <a:ext cx="2918227" cy="2048464"/>
            <a:chOff x="3581729" y="1730706"/>
            <a:chExt cx="4882296" cy="2940970"/>
          </a:xfrm>
        </p:grpSpPr>
        <p:sp>
          <p:nvSpPr>
            <p:cNvPr id="41" name="cloud-alone_17471">
              <a:extLst>
                <a:ext uri="{FF2B5EF4-FFF2-40B4-BE49-F238E27FC236}">
                  <a16:creationId xmlns:a16="http://schemas.microsoft.com/office/drawing/2014/main" id="{9BEF3728-06C3-42BB-B329-F736DCC3A8E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81729" y="1730706"/>
              <a:ext cx="4882296" cy="2940970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46" h="4656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solidFill>
              <a:srgbClr val="195B5A"/>
            </a:solidFill>
            <a:ln w="57150">
              <a:solidFill>
                <a:schemeClr val="bg1"/>
              </a:solidFill>
            </a:ln>
            <a:effectLst>
              <a:outerShdw blurRad="2032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42" name="cloud-alone_17471">
              <a:extLst>
                <a:ext uri="{FF2B5EF4-FFF2-40B4-BE49-F238E27FC236}">
                  <a16:creationId xmlns:a16="http://schemas.microsoft.com/office/drawing/2014/main" id="{D185A7D6-E50E-40EF-9E82-11FE87C95CF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92837" y="1867866"/>
              <a:ext cx="4677577" cy="2721647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46" h="4656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prstDash val="sysDot"/>
            </a:ln>
            <a:effectLst>
              <a:outerShdw blurRad="2032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9432737" y="3168604"/>
            <a:ext cx="16576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mericana EB" panose="02040603050506020204" pitchFamily="18" charset="0"/>
                <a:ea typeface="Microsoft YaHei"/>
                <a:cs typeface="+mn-cs"/>
              </a:rPr>
              <a:t>15</a:t>
            </a:r>
            <a:endParaRPr kumimoji="0" lang="en-US" sz="8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mericana EB" panose="02040603050506020204" pitchFamily="18" charset="0"/>
              <a:ea typeface="Microsoft YaHei"/>
              <a:cs typeface="+mn-cs"/>
            </a:endParaRPr>
          </a:p>
        </p:txBody>
      </p:sp>
      <p:grpSp>
        <p:nvGrpSpPr>
          <p:cNvPr id="44" name="组合 47">
            <a:extLst>
              <a:ext uri="{FF2B5EF4-FFF2-40B4-BE49-F238E27FC236}">
                <a16:creationId xmlns:a16="http://schemas.microsoft.com/office/drawing/2014/main" id="{B0E48236-FD1A-4A62-B345-CB43597E086D}"/>
              </a:ext>
            </a:extLst>
          </p:cNvPr>
          <p:cNvGrpSpPr/>
          <p:nvPr/>
        </p:nvGrpSpPr>
        <p:grpSpPr>
          <a:xfrm>
            <a:off x="1167265" y="666597"/>
            <a:ext cx="2927145" cy="2085557"/>
            <a:chOff x="2671537" y="159883"/>
            <a:chExt cx="6927843" cy="5323380"/>
          </a:xfrm>
        </p:grpSpPr>
        <p:grpSp>
          <p:nvGrpSpPr>
            <p:cNvPr id="45" name="组合 48">
              <a:extLst>
                <a:ext uri="{FF2B5EF4-FFF2-40B4-BE49-F238E27FC236}">
                  <a16:creationId xmlns:a16="http://schemas.microsoft.com/office/drawing/2014/main" id="{38FFE5E6-59BF-45AC-8A9A-56EBB7155F21}"/>
                </a:ext>
              </a:extLst>
            </p:cNvPr>
            <p:cNvGrpSpPr/>
            <p:nvPr/>
          </p:nvGrpSpPr>
          <p:grpSpPr>
            <a:xfrm>
              <a:off x="2671537" y="1310108"/>
              <a:ext cx="6927843" cy="4173155"/>
              <a:chOff x="3581729" y="1730706"/>
              <a:chExt cx="4882296" cy="2940970"/>
            </a:xfrm>
            <a:solidFill>
              <a:schemeClr val="bg1"/>
            </a:solidFill>
          </p:grpSpPr>
          <p:sp>
            <p:nvSpPr>
              <p:cNvPr id="47" name="cloud-alone_17471">
                <a:extLst>
                  <a:ext uri="{FF2B5EF4-FFF2-40B4-BE49-F238E27FC236}">
                    <a16:creationId xmlns:a16="http://schemas.microsoft.com/office/drawing/2014/main" id="{2EFA3FCD-FD62-4A18-8090-201FF480925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81729" y="1730706"/>
                <a:ext cx="4882296" cy="2940970"/>
              </a:xfrm>
              <a:custGeom>
                <a:avLst/>
                <a:gdLst>
                  <a:gd name="T0" fmla="*/ 372171 w 604011"/>
                  <a:gd name="T1" fmla="*/ 372171 w 604011"/>
                  <a:gd name="T2" fmla="*/ 372171 w 604011"/>
                  <a:gd name="T3" fmla="*/ 372171 w 604011"/>
                  <a:gd name="T4" fmla="*/ 372171 w 604011"/>
                  <a:gd name="T5" fmla="*/ 372171 w 604011"/>
                  <a:gd name="T6" fmla="*/ 372171 w 604011"/>
                  <a:gd name="T7" fmla="*/ 372171 w 604011"/>
                  <a:gd name="T8" fmla="*/ 372171 w 604011"/>
                  <a:gd name="T9" fmla="*/ 372171 w 604011"/>
                  <a:gd name="T10" fmla="*/ 372171 w 604011"/>
                  <a:gd name="T11" fmla="*/ 372171 w 604011"/>
                  <a:gd name="T12" fmla="*/ 372171 w 604011"/>
                  <a:gd name="T13" fmla="*/ 372171 w 604011"/>
                  <a:gd name="T14" fmla="*/ 372171 w 604011"/>
                  <a:gd name="T15" fmla="*/ 372171 w 604011"/>
                  <a:gd name="T16" fmla="*/ 372171 w 604011"/>
                  <a:gd name="T17" fmla="*/ 372171 w 604011"/>
                  <a:gd name="T18" fmla="*/ 372171 w 604011"/>
                  <a:gd name="T19" fmla="*/ 372171 w 604011"/>
                  <a:gd name="T20" fmla="*/ 372171 w 604011"/>
                  <a:gd name="T21" fmla="*/ 372171 w 604011"/>
                  <a:gd name="T22" fmla="*/ 372171 w 604011"/>
                  <a:gd name="T23" fmla="*/ 372171 w 604011"/>
                  <a:gd name="T24" fmla="*/ 372171 w 604011"/>
                  <a:gd name="T25" fmla="*/ 372171 w 604011"/>
                  <a:gd name="T26" fmla="*/ 372171 w 604011"/>
                  <a:gd name="T27" fmla="*/ 372171 w 604011"/>
                  <a:gd name="T28" fmla="*/ 372171 w 604011"/>
                  <a:gd name="T29" fmla="*/ 372171 w 604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46" h="4656">
                    <a:moveTo>
                      <a:pt x="3439" y="4656"/>
                    </a:moveTo>
                    <a:cubicBezTo>
                      <a:pt x="2908" y="4656"/>
                      <a:pt x="2402" y="4450"/>
                      <a:pt x="2023" y="4085"/>
                    </a:cubicBezTo>
                    <a:cubicBezTo>
                      <a:pt x="1840" y="4168"/>
                      <a:pt x="1640" y="4211"/>
                      <a:pt x="1436" y="4211"/>
                    </a:cubicBezTo>
                    <a:cubicBezTo>
                      <a:pt x="644" y="4211"/>
                      <a:pt x="0" y="3567"/>
                      <a:pt x="0" y="2775"/>
                    </a:cubicBezTo>
                    <a:cubicBezTo>
                      <a:pt x="0" y="2170"/>
                      <a:pt x="372" y="1643"/>
                      <a:pt x="925" y="1434"/>
                    </a:cubicBezTo>
                    <a:cubicBezTo>
                      <a:pt x="986" y="633"/>
                      <a:pt x="1658" y="0"/>
                      <a:pt x="2474" y="0"/>
                    </a:cubicBezTo>
                    <a:cubicBezTo>
                      <a:pt x="2949" y="0"/>
                      <a:pt x="3394" y="216"/>
                      <a:pt x="3688" y="584"/>
                    </a:cubicBezTo>
                    <a:lnTo>
                      <a:pt x="3928" y="629"/>
                    </a:lnTo>
                    <a:cubicBezTo>
                      <a:pt x="3933" y="630"/>
                      <a:pt x="3938" y="631"/>
                      <a:pt x="3943" y="632"/>
                    </a:cubicBezTo>
                    <a:cubicBezTo>
                      <a:pt x="4316" y="727"/>
                      <a:pt x="4648" y="920"/>
                      <a:pt x="4911" y="1196"/>
                    </a:cubicBezTo>
                    <a:cubicBezTo>
                      <a:pt x="4979" y="1186"/>
                      <a:pt x="5047" y="1181"/>
                      <a:pt x="5115" y="1181"/>
                    </a:cubicBezTo>
                    <a:cubicBezTo>
                      <a:pt x="5904" y="1181"/>
                      <a:pt x="6546" y="1823"/>
                      <a:pt x="6546" y="2612"/>
                    </a:cubicBezTo>
                    <a:cubicBezTo>
                      <a:pt x="6546" y="3401"/>
                      <a:pt x="5904" y="4043"/>
                      <a:pt x="5115" y="4043"/>
                    </a:cubicBezTo>
                    <a:cubicBezTo>
                      <a:pt x="5047" y="4043"/>
                      <a:pt x="4979" y="4038"/>
                      <a:pt x="4911" y="4028"/>
                    </a:cubicBezTo>
                    <a:cubicBezTo>
                      <a:pt x="4527" y="4429"/>
                      <a:pt x="3998" y="4656"/>
                      <a:pt x="3439" y="4656"/>
                    </a:cubicBezTo>
                    <a:close/>
                  </a:path>
                </a:pathLst>
              </a:custGeom>
              <a:grpFill/>
              <a:ln w="57150">
                <a:solidFill>
                  <a:srgbClr val="195B5A"/>
                </a:solidFill>
              </a:ln>
              <a:effectLst>
                <a:outerShdw blurRad="203200" dist="38100" dir="5400000" sx="103000" sy="103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Microsoft YaHei"/>
                  <a:cs typeface="+mn-ea"/>
                  <a:sym typeface="+mn-lt"/>
                </a:endParaRPr>
              </a:p>
            </p:txBody>
          </p:sp>
          <p:sp>
            <p:nvSpPr>
              <p:cNvPr id="48" name="cloud-alone_17471">
                <a:extLst>
                  <a:ext uri="{FF2B5EF4-FFF2-40B4-BE49-F238E27FC236}">
                    <a16:creationId xmlns:a16="http://schemas.microsoft.com/office/drawing/2014/main" id="{4A118D8F-E30B-42E8-9B23-6E546F3F087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692837" y="1867866"/>
                <a:ext cx="4677577" cy="2721647"/>
              </a:xfrm>
              <a:custGeom>
                <a:avLst/>
                <a:gdLst>
                  <a:gd name="T0" fmla="*/ 372171 w 604011"/>
                  <a:gd name="T1" fmla="*/ 372171 w 604011"/>
                  <a:gd name="T2" fmla="*/ 372171 w 604011"/>
                  <a:gd name="T3" fmla="*/ 372171 w 604011"/>
                  <a:gd name="T4" fmla="*/ 372171 w 604011"/>
                  <a:gd name="T5" fmla="*/ 372171 w 604011"/>
                  <a:gd name="T6" fmla="*/ 372171 w 604011"/>
                  <a:gd name="T7" fmla="*/ 372171 w 604011"/>
                  <a:gd name="T8" fmla="*/ 372171 w 604011"/>
                  <a:gd name="T9" fmla="*/ 372171 w 604011"/>
                  <a:gd name="T10" fmla="*/ 372171 w 604011"/>
                  <a:gd name="T11" fmla="*/ 372171 w 604011"/>
                  <a:gd name="T12" fmla="*/ 372171 w 604011"/>
                  <a:gd name="T13" fmla="*/ 372171 w 604011"/>
                  <a:gd name="T14" fmla="*/ 372171 w 604011"/>
                  <a:gd name="T15" fmla="*/ 372171 w 604011"/>
                  <a:gd name="T16" fmla="*/ 372171 w 604011"/>
                  <a:gd name="T17" fmla="*/ 372171 w 604011"/>
                  <a:gd name="T18" fmla="*/ 372171 w 604011"/>
                  <a:gd name="T19" fmla="*/ 372171 w 604011"/>
                  <a:gd name="T20" fmla="*/ 372171 w 604011"/>
                  <a:gd name="T21" fmla="*/ 372171 w 604011"/>
                  <a:gd name="T22" fmla="*/ 372171 w 604011"/>
                  <a:gd name="T23" fmla="*/ 372171 w 604011"/>
                  <a:gd name="T24" fmla="*/ 372171 w 604011"/>
                  <a:gd name="T25" fmla="*/ 372171 w 604011"/>
                  <a:gd name="T26" fmla="*/ 372171 w 604011"/>
                  <a:gd name="T27" fmla="*/ 372171 w 604011"/>
                  <a:gd name="T28" fmla="*/ 372171 w 604011"/>
                  <a:gd name="T29" fmla="*/ 372171 w 604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46" h="4656">
                    <a:moveTo>
                      <a:pt x="3439" y="4656"/>
                    </a:moveTo>
                    <a:cubicBezTo>
                      <a:pt x="2908" y="4656"/>
                      <a:pt x="2402" y="4450"/>
                      <a:pt x="2023" y="4085"/>
                    </a:cubicBezTo>
                    <a:cubicBezTo>
                      <a:pt x="1840" y="4168"/>
                      <a:pt x="1640" y="4211"/>
                      <a:pt x="1436" y="4211"/>
                    </a:cubicBezTo>
                    <a:cubicBezTo>
                      <a:pt x="644" y="4211"/>
                      <a:pt x="0" y="3567"/>
                      <a:pt x="0" y="2775"/>
                    </a:cubicBezTo>
                    <a:cubicBezTo>
                      <a:pt x="0" y="2170"/>
                      <a:pt x="372" y="1643"/>
                      <a:pt x="925" y="1434"/>
                    </a:cubicBezTo>
                    <a:cubicBezTo>
                      <a:pt x="986" y="633"/>
                      <a:pt x="1658" y="0"/>
                      <a:pt x="2474" y="0"/>
                    </a:cubicBezTo>
                    <a:cubicBezTo>
                      <a:pt x="2949" y="0"/>
                      <a:pt x="3394" y="216"/>
                      <a:pt x="3688" y="584"/>
                    </a:cubicBezTo>
                    <a:lnTo>
                      <a:pt x="3928" y="629"/>
                    </a:lnTo>
                    <a:cubicBezTo>
                      <a:pt x="3933" y="630"/>
                      <a:pt x="3938" y="631"/>
                      <a:pt x="3943" y="632"/>
                    </a:cubicBezTo>
                    <a:cubicBezTo>
                      <a:pt x="4316" y="727"/>
                      <a:pt x="4648" y="920"/>
                      <a:pt x="4911" y="1196"/>
                    </a:cubicBezTo>
                    <a:cubicBezTo>
                      <a:pt x="4979" y="1186"/>
                      <a:pt x="5047" y="1181"/>
                      <a:pt x="5115" y="1181"/>
                    </a:cubicBezTo>
                    <a:cubicBezTo>
                      <a:pt x="5904" y="1181"/>
                      <a:pt x="6546" y="1823"/>
                      <a:pt x="6546" y="2612"/>
                    </a:cubicBezTo>
                    <a:cubicBezTo>
                      <a:pt x="6546" y="3401"/>
                      <a:pt x="5904" y="4043"/>
                      <a:pt x="5115" y="4043"/>
                    </a:cubicBezTo>
                    <a:cubicBezTo>
                      <a:pt x="5047" y="4043"/>
                      <a:pt x="4979" y="4038"/>
                      <a:pt x="4911" y="4028"/>
                    </a:cubicBezTo>
                    <a:cubicBezTo>
                      <a:pt x="4527" y="4429"/>
                      <a:pt x="3998" y="4656"/>
                      <a:pt x="3439" y="4656"/>
                    </a:cubicBezTo>
                    <a:close/>
                  </a:path>
                </a:pathLst>
              </a:custGeom>
              <a:grpFill/>
              <a:ln w="28575">
                <a:solidFill>
                  <a:srgbClr val="195B5A"/>
                </a:solidFill>
                <a:prstDash val="sysDot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Microsoft YaHei"/>
                  <a:cs typeface="+mn-ea"/>
                  <a:sym typeface="+mn-lt"/>
                </a:endParaRPr>
              </a:p>
            </p:txBody>
          </p:sp>
        </p:grpSp>
        <p:pic>
          <p:nvPicPr>
            <p:cNvPr id="46" name="图片 49">
              <a:extLst>
                <a:ext uri="{FF2B5EF4-FFF2-40B4-BE49-F238E27FC236}">
                  <a16:creationId xmlns:a16="http://schemas.microsoft.com/office/drawing/2014/main" id="{E0AB86C7-1BC9-432D-9B9B-A3B41A432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29966" y="159883"/>
              <a:ext cx="1118618" cy="2569469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9" name="TextBox 48"/>
          <p:cNvSpPr txBox="1"/>
          <p:nvPr/>
        </p:nvSpPr>
        <p:spPr>
          <a:xfrm>
            <a:off x="1466599" y="1510731"/>
            <a:ext cx="4778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UTM Americana EB" panose="02040603050506020204" pitchFamily="18" charset="0"/>
                <a:ea typeface="Microsoft YaHei"/>
              </a:rPr>
              <a:t>Bài </a:t>
            </a:r>
            <a:r>
              <a:rPr lang="vi-VN" sz="6000">
                <a:solidFill>
                  <a:srgbClr val="ED7D31">
                    <a:lumMod val="75000"/>
                  </a:srgbClr>
                </a:solidFill>
                <a:latin typeface="UTM Americana EB" panose="02040603050506020204" pitchFamily="18" charset="0"/>
                <a:ea typeface="Microsoft YaHei"/>
              </a:rPr>
              <a:t>4: Số?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UTM Americana EB" panose="02040603050506020204" pitchFamily="18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40752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/>
      <p:bldP spid="3" grpId="0" animBg="1"/>
      <p:bldP spid="201" grpId="0"/>
      <p:bldP spid="38" grpId="0"/>
      <p:bldP spid="39" grpId="0" animBg="1"/>
      <p:bldP spid="43" grpId="0"/>
      <p:bldP spid="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图片 176">
            <a:extLst>
              <a:ext uri="{FF2B5EF4-FFF2-40B4-BE49-F238E27FC236}">
                <a16:creationId xmlns:a16="http://schemas.microsoft.com/office/drawing/2014/main" id="{B8F37E66-54EF-4207-87D7-0F68ACE252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7029" y="4574532"/>
            <a:ext cx="7942083" cy="511310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54601" y="3141669"/>
            <a:ext cx="2196778" cy="1396021"/>
            <a:chOff x="851334" y="930163"/>
            <a:chExt cx="2061520" cy="848915"/>
          </a:xfrm>
        </p:grpSpPr>
        <p:sp>
          <p:nvSpPr>
            <p:cNvPr id="6" name="Flowchart: Terminator 5"/>
            <p:cNvSpPr/>
            <p:nvPr/>
          </p:nvSpPr>
          <p:spPr>
            <a:xfrm>
              <a:off x="851334" y="930163"/>
              <a:ext cx="2061520" cy="806630"/>
            </a:xfrm>
            <a:prstGeom prst="flowChartTerminator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cs"/>
              </a:endParaRPr>
            </a:p>
          </p:txBody>
        </p:sp>
        <p:sp>
          <p:nvSpPr>
            <p:cNvPr id="7" name="Flowchart: Terminator 6"/>
            <p:cNvSpPr/>
            <p:nvPr/>
          </p:nvSpPr>
          <p:spPr>
            <a:xfrm>
              <a:off x="961693" y="993227"/>
              <a:ext cx="1881736" cy="683584"/>
            </a:xfrm>
            <a:prstGeom prst="flowChartTerminator">
              <a:avLst/>
            </a:prstGeom>
            <a:noFill/>
            <a:ln w="19050">
              <a:solidFill>
                <a:srgbClr val="FF00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cs"/>
              </a:endParaRP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954422" y="974300"/>
              <a:ext cx="1657627" cy="804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mericana EB" panose="02040603050506020204" pitchFamily="18" charset="0"/>
                  <a:ea typeface="Microsoft YaHei"/>
                  <a:cs typeface="+mn-cs"/>
                </a:rPr>
                <a:t>2</a:t>
              </a:r>
              <a:endParaRPr kumimoji="0" lang="en-US" sz="8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mericana EB" panose="02040603050506020204" pitchFamily="18" charset="0"/>
                <a:ea typeface="Microsoft YaHei"/>
                <a:cs typeface="+mn-cs"/>
              </a:endParaRPr>
            </a:p>
          </p:txBody>
        </p:sp>
      </p:grpSp>
      <p:sp>
        <p:nvSpPr>
          <p:cNvPr id="200" name="TextBox 199"/>
          <p:cNvSpPr txBox="1"/>
          <p:nvPr/>
        </p:nvSpPr>
        <p:spPr>
          <a:xfrm>
            <a:off x="2740690" y="2833022"/>
            <a:ext cx="1657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800">
                <a:solidFill>
                  <a:prstClr val="black"/>
                </a:solidFill>
                <a:latin typeface="UTM Americana EB" panose="02040603050506020204" pitchFamily="18" charset="0"/>
                <a:ea typeface="Microsoft YaHei"/>
              </a:rPr>
              <a:t>x</a:t>
            </a:r>
            <a:r>
              <a:rPr kumimoji="0" lang="vi-VN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mericana EB" panose="02040603050506020204" pitchFamily="18" charset="0"/>
                <a:ea typeface="Microsoft YaHei"/>
              </a:rPr>
              <a:t> 10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mericana EB" panose="02040603050506020204" pitchFamily="18" charset="0"/>
              <a:ea typeface="Microsoft YaHei"/>
            </a:endParaRPr>
          </a:p>
        </p:txBody>
      </p:sp>
      <p:sp>
        <p:nvSpPr>
          <p:cNvPr id="3" name="Notched Right Arrow 2"/>
          <p:cNvSpPr/>
          <p:nvPr/>
        </p:nvSpPr>
        <p:spPr>
          <a:xfrm>
            <a:off x="3021413" y="3577504"/>
            <a:ext cx="1394944" cy="680378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组合 29">
            <a:extLst>
              <a:ext uri="{FF2B5EF4-FFF2-40B4-BE49-F238E27FC236}">
                <a16:creationId xmlns:a16="http://schemas.microsoft.com/office/drawing/2014/main" id="{B257E95A-F53B-4063-A9E1-44AA7162E40A}"/>
              </a:ext>
            </a:extLst>
          </p:cNvPr>
          <p:cNvGrpSpPr/>
          <p:nvPr/>
        </p:nvGrpSpPr>
        <p:grpSpPr>
          <a:xfrm>
            <a:off x="4468351" y="2893461"/>
            <a:ext cx="2918227" cy="2048464"/>
            <a:chOff x="3581729" y="1730706"/>
            <a:chExt cx="4882296" cy="2940970"/>
          </a:xfrm>
        </p:grpSpPr>
        <p:sp>
          <p:nvSpPr>
            <p:cNvPr id="36" name="cloud-alone_17471">
              <a:extLst>
                <a:ext uri="{FF2B5EF4-FFF2-40B4-BE49-F238E27FC236}">
                  <a16:creationId xmlns:a16="http://schemas.microsoft.com/office/drawing/2014/main" id="{9BEF3728-06C3-42BB-B329-F736DCC3A8E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81729" y="1730706"/>
              <a:ext cx="4882296" cy="2940970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46" h="4656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solidFill>
              <a:srgbClr val="195B5A"/>
            </a:solidFill>
            <a:ln w="57150">
              <a:solidFill>
                <a:schemeClr val="bg1"/>
              </a:solidFill>
            </a:ln>
            <a:effectLst>
              <a:outerShdw blurRad="2032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37" name="cloud-alone_17471">
              <a:extLst>
                <a:ext uri="{FF2B5EF4-FFF2-40B4-BE49-F238E27FC236}">
                  <a16:creationId xmlns:a16="http://schemas.microsoft.com/office/drawing/2014/main" id="{D185A7D6-E50E-40EF-9E82-11FE87C95CF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92837" y="1867866"/>
              <a:ext cx="4677577" cy="2721647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46" h="4656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prstDash val="sysDot"/>
            </a:ln>
            <a:effectLst>
              <a:outerShdw blurRad="2032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</p:grpSp>
      <p:sp>
        <p:nvSpPr>
          <p:cNvPr id="201" name="TextBox 200"/>
          <p:cNvSpPr txBox="1"/>
          <p:nvPr/>
        </p:nvSpPr>
        <p:spPr>
          <a:xfrm>
            <a:off x="5098650" y="3229043"/>
            <a:ext cx="16576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mericana EB" panose="02040603050506020204" pitchFamily="18" charset="0"/>
                <a:ea typeface="Microsoft YaHei"/>
                <a:cs typeface="+mn-cs"/>
              </a:rPr>
              <a:t>20</a:t>
            </a:r>
            <a:endParaRPr kumimoji="0" lang="en-US" sz="8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mericana EB" panose="02040603050506020204" pitchFamily="18" charset="0"/>
              <a:ea typeface="Microsoft YaHei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16313" y="3001882"/>
            <a:ext cx="16576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>
                <a:solidFill>
                  <a:prstClr val="black"/>
                </a:solidFill>
                <a:latin typeface="UTM Americana EB" panose="02040603050506020204" pitchFamily="18" charset="0"/>
                <a:ea typeface="Microsoft YaHei"/>
              </a:rPr>
              <a:t>: 5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mericana EB" panose="02040603050506020204" pitchFamily="18" charset="0"/>
              <a:ea typeface="Microsoft YaHei"/>
              <a:cs typeface="+mn-cs"/>
            </a:endParaRPr>
          </a:p>
        </p:txBody>
      </p:sp>
      <p:sp>
        <p:nvSpPr>
          <p:cNvPr id="39" name="Notched Right Arrow 38"/>
          <p:cNvSpPr/>
          <p:nvPr/>
        </p:nvSpPr>
        <p:spPr>
          <a:xfrm>
            <a:off x="7397036" y="3746364"/>
            <a:ext cx="1394944" cy="680378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组合 29">
            <a:extLst>
              <a:ext uri="{FF2B5EF4-FFF2-40B4-BE49-F238E27FC236}">
                <a16:creationId xmlns:a16="http://schemas.microsoft.com/office/drawing/2014/main" id="{B257E95A-F53B-4063-A9E1-44AA7162E40A}"/>
              </a:ext>
            </a:extLst>
          </p:cNvPr>
          <p:cNvGrpSpPr/>
          <p:nvPr/>
        </p:nvGrpSpPr>
        <p:grpSpPr>
          <a:xfrm>
            <a:off x="8802438" y="2833022"/>
            <a:ext cx="2918227" cy="2048464"/>
            <a:chOff x="3581729" y="1730706"/>
            <a:chExt cx="4882296" cy="2940970"/>
          </a:xfrm>
        </p:grpSpPr>
        <p:sp>
          <p:nvSpPr>
            <p:cNvPr id="41" name="cloud-alone_17471">
              <a:extLst>
                <a:ext uri="{FF2B5EF4-FFF2-40B4-BE49-F238E27FC236}">
                  <a16:creationId xmlns:a16="http://schemas.microsoft.com/office/drawing/2014/main" id="{9BEF3728-06C3-42BB-B329-F736DCC3A8E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81729" y="1730706"/>
              <a:ext cx="4882296" cy="2940970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46" h="4656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solidFill>
              <a:srgbClr val="195B5A"/>
            </a:solidFill>
            <a:ln w="57150">
              <a:solidFill>
                <a:schemeClr val="bg1"/>
              </a:solidFill>
            </a:ln>
            <a:effectLst>
              <a:outerShdw blurRad="2032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42" name="cloud-alone_17471">
              <a:extLst>
                <a:ext uri="{FF2B5EF4-FFF2-40B4-BE49-F238E27FC236}">
                  <a16:creationId xmlns:a16="http://schemas.microsoft.com/office/drawing/2014/main" id="{D185A7D6-E50E-40EF-9E82-11FE87C95CF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92837" y="1867866"/>
              <a:ext cx="4677577" cy="2721647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46" h="4656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prstDash val="sysDot"/>
            </a:ln>
            <a:effectLst>
              <a:outerShdw blurRad="2032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9432737" y="3168604"/>
            <a:ext cx="16576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mericana EB" panose="02040603050506020204" pitchFamily="18" charset="0"/>
                <a:ea typeface="Microsoft YaHei"/>
                <a:cs typeface="+mn-cs"/>
              </a:rPr>
              <a:t>4</a:t>
            </a:r>
            <a:endParaRPr kumimoji="0" lang="en-US" sz="8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mericana EB" panose="02040603050506020204" pitchFamily="18" charset="0"/>
              <a:ea typeface="Microsoft YaHei"/>
              <a:cs typeface="+mn-cs"/>
            </a:endParaRPr>
          </a:p>
        </p:txBody>
      </p:sp>
      <p:grpSp>
        <p:nvGrpSpPr>
          <p:cNvPr id="44" name="组合 47">
            <a:extLst>
              <a:ext uri="{FF2B5EF4-FFF2-40B4-BE49-F238E27FC236}">
                <a16:creationId xmlns:a16="http://schemas.microsoft.com/office/drawing/2014/main" id="{B0E48236-FD1A-4A62-B345-CB43597E086D}"/>
              </a:ext>
            </a:extLst>
          </p:cNvPr>
          <p:cNvGrpSpPr/>
          <p:nvPr/>
        </p:nvGrpSpPr>
        <p:grpSpPr>
          <a:xfrm>
            <a:off x="1167265" y="666597"/>
            <a:ext cx="2927145" cy="2085557"/>
            <a:chOff x="2671537" y="159883"/>
            <a:chExt cx="6927843" cy="5323380"/>
          </a:xfrm>
        </p:grpSpPr>
        <p:grpSp>
          <p:nvGrpSpPr>
            <p:cNvPr id="45" name="组合 48">
              <a:extLst>
                <a:ext uri="{FF2B5EF4-FFF2-40B4-BE49-F238E27FC236}">
                  <a16:creationId xmlns:a16="http://schemas.microsoft.com/office/drawing/2014/main" id="{38FFE5E6-59BF-45AC-8A9A-56EBB7155F21}"/>
                </a:ext>
              </a:extLst>
            </p:cNvPr>
            <p:cNvGrpSpPr/>
            <p:nvPr/>
          </p:nvGrpSpPr>
          <p:grpSpPr>
            <a:xfrm>
              <a:off x="2671537" y="1310108"/>
              <a:ext cx="6927843" cy="4173155"/>
              <a:chOff x="3581729" y="1730706"/>
              <a:chExt cx="4882296" cy="2940970"/>
            </a:xfrm>
            <a:solidFill>
              <a:schemeClr val="bg1"/>
            </a:solidFill>
          </p:grpSpPr>
          <p:sp>
            <p:nvSpPr>
              <p:cNvPr id="47" name="cloud-alone_17471">
                <a:extLst>
                  <a:ext uri="{FF2B5EF4-FFF2-40B4-BE49-F238E27FC236}">
                    <a16:creationId xmlns:a16="http://schemas.microsoft.com/office/drawing/2014/main" id="{2EFA3FCD-FD62-4A18-8090-201FF480925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81729" y="1730706"/>
                <a:ext cx="4882296" cy="2940970"/>
              </a:xfrm>
              <a:custGeom>
                <a:avLst/>
                <a:gdLst>
                  <a:gd name="T0" fmla="*/ 372171 w 604011"/>
                  <a:gd name="T1" fmla="*/ 372171 w 604011"/>
                  <a:gd name="T2" fmla="*/ 372171 w 604011"/>
                  <a:gd name="T3" fmla="*/ 372171 w 604011"/>
                  <a:gd name="T4" fmla="*/ 372171 w 604011"/>
                  <a:gd name="T5" fmla="*/ 372171 w 604011"/>
                  <a:gd name="T6" fmla="*/ 372171 w 604011"/>
                  <a:gd name="T7" fmla="*/ 372171 w 604011"/>
                  <a:gd name="T8" fmla="*/ 372171 w 604011"/>
                  <a:gd name="T9" fmla="*/ 372171 w 604011"/>
                  <a:gd name="T10" fmla="*/ 372171 w 604011"/>
                  <a:gd name="T11" fmla="*/ 372171 w 604011"/>
                  <a:gd name="T12" fmla="*/ 372171 w 604011"/>
                  <a:gd name="T13" fmla="*/ 372171 w 604011"/>
                  <a:gd name="T14" fmla="*/ 372171 w 604011"/>
                  <a:gd name="T15" fmla="*/ 372171 w 604011"/>
                  <a:gd name="T16" fmla="*/ 372171 w 604011"/>
                  <a:gd name="T17" fmla="*/ 372171 w 604011"/>
                  <a:gd name="T18" fmla="*/ 372171 w 604011"/>
                  <a:gd name="T19" fmla="*/ 372171 w 604011"/>
                  <a:gd name="T20" fmla="*/ 372171 w 604011"/>
                  <a:gd name="T21" fmla="*/ 372171 w 604011"/>
                  <a:gd name="T22" fmla="*/ 372171 w 604011"/>
                  <a:gd name="T23" fmla="*/ 372171 w 604011"/>
                  <a:gd name="T24" fmla="*/ 372171 w 604011"/>
                  <a:gd name="T25" fmla="*/ 372171 w 604011"/>
                  <a:gd name="T26" fmla="*/ 372171 w 604011"/>
                  <a:gd name="T27" fmla="*/ 372171 w 604011"/>
                  <a:gd name="T28" fmla="*/ 372171 w 604011"/>
                  <a:gd name="T29" fmla="*/ 372171 w 604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46" h="4656">
                    <a:moveTo>
                      <a:pt x="3439" y="4656"/>
                    </a:moveTo>
                    <a:cubicBezTo>
                      <a:pt x="2908" y="4656"/>
                      <a:pt x="2402" y="4450"/>
                      <a:pt x="2023" y="4085"/>
                    </a:cubicBezTo>
                    <a:cubicBezTo>
                      <a:pt x="1840" y="4168"/>
                      <a:pt x="1640" y="4211"/>
                      <a:pt x="1436" y="4211"/>
                    </a:cubicBezTo>
                    <a:cubicBezTo>
                      <a:pt x="644" y="4211"/>
                      <a:pt x="0" y="3567"/>
                      <a:pt x="0" y="2775"/>
                    </a:cubicBezTo>
                    <a:cubicBezTo>
                      <a:pt x="0" y="2170"/>
                      <a:pt x="372" y="1643"/>
                      <a:pt x="925" y="1434"/>
                    </a:cubicBezTo>
                    <a:cubicBezTo>
                      <a:pt x="986" y="633"/>
                      <a:pt x="1658" y="0"/>
                      <a:pt x="2474" y="0"/>
                    </a:cubicBezTo>
                    <a:cubicBezTo>
                      <a:pt x="2949" y="0"/>
                      <a:pt x="3394" y="216"/>
                      <a:pt x="3688" y="584"/>
                    </a:cubicBezTo>
                    <a:lnTo>
                      <a:pt x="3928" y="629"/>
                    </a:lnTo>
                    <a:cubicBezTo>
                      <a:pt x="3933" y="630"/>
                      <a:pt x="3938" y="631"/>
                      <a:pt x="3943" y="632"/>
                    </a:cubicBezTo>
                    <a:cubicBezTo>
                      <a:pt x="4316" y="727"/>
                      <a:pt x="4648" y="920"/>
                      <a:pt x="4911" y="1196"/>
                    </a:cubicBezTo>
                    <a:cubicBezTo>
                      <a:pt x="4979" y="1186"/>
                      <a:pt x="5047" y="1181"/>
                      <a:pt x="5115" y="1181"/>
                    </a:cubicBezTo>
                    <a:cubicBezTo>
                      <a:pt x="5904" y="1181"/>
                      <a:pt x="6546" y="1823"/>
                      <a:pt x="6546" y="2612"/>
                    </a:cubicBezTo>
                    <a:cubicBezTo>
                      <a:pt x="6546" y="3401"/>
                      <a:pt x="5904" y="4043"/>
                      <a:pt x="5115" y="4043"/>
                    </a:cubicBezTo>
                    <a:cubicBezTo>
                      <a:pt x="5047" y="4043"/>
                      <a:pt x="4979" y="4038"/>
                      <a:pt x="4911" y="4028"/>
                    </a:cubicBezTo>
                    <a:cubicBezTo>
                      <a:pt x="4527" y="4429"/>
                      <a:pt x="3998" y="4656"/>
                      <a:pt x="3439" y="4656"/>
                    </a:cubicBezTo>
                    <a:close/>
                  </a:path>
                </a:pathLst>
              </a:custGeom>
              <a:grpFill/>
              <a:ln w="57150">
                <a:solidFill>
                  <a:srgbClr val="195B5A"/>
                </a:solidFill>
              </a:ln>
              <a:effectLst>
                <a:outerShdw blurRad="203200" dist="38100" dir="5400000" sx="103000" sy="103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Microsoft YaHei"/>
                  <a:cs typeface="+mn-ea"/>
                  <a:sym typeface="+mn-lt"/>
                </a:endParaRPr>
              </a:p>
            </p:txBody>
          </p:sp>
          <p:sp>
            <p:nvSpPr>
              <p:cNvPr id="48" name="cloud-alone_17471">
                <a:extLst>
                  <a:ext uri="{FF2B5EF4-FFF2-40B4-BE49-F238E27FC236}">
                    <a16:creationId xmlns:a16="http://schemas.microsoft.com/office/drawing/2014/main" id="{4A118D8F-E30B-42E8-9B23-6E546F3F087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692837" y="1867866"/>
                <a:ext cx="4677577" cy="2721647"/>
              </a:xfrm>
              <a:custGeom>
                <a:avLst/>
                <a:gdLst>
                  <a:gd name="T0" fmla="*/ 372171 w 604011"/>
                  <a:gd name="T1" fmla="*/ 372171 w 604011"/>
                  <a:gd name="T2" fmla="*/ 372171 w 604011"/>
                  <a:gd name="T3" fmla="*/ 372171 w 604011"/>
                  <a:gd name="T4" fmla="*/ 372171 w 604011"/>
                  <a:gd name="T5" fmla="*/ 372171 w 604011"/>
                  <a:gd name="T6" fmla="*/ 372171 w 604011"/>
                  <a:gd name="T7" fmla="*/ 372171 w 604011"/>
                  <a:gd name="T8" fmla="*/ 372171 w 604011"/>
                  <a:gd name="T9" fmla="*/ 372171 w 604011"/>
                  <a:gd name="T10" fmla="*/ 372171 w 604011"/>
                  <a:gd name="T11" fmla="*/ 372171 w 604011"/>
                  <a:gd name="T12" fmla="*/ 372171 w 604011"/>
                  <a:gd name="T13" fmla="*/ 372171 w 604011"/>
                  <a:gd name="T14" fmla="*/ 372171 w 604011"/>
                  <a:gd name="T15" fmla="*/ 372171 w 604011"/>
                  <a:gd name="T16" fmla="*/ 372171 w 604011"/>
                  <a:gd name="T17" fmla="*/ 372171 w 604011"/>
                  <a:gd name="T18" fmla="*/ 372171 w 604011"/>
                  <a:gd name="T19" fmla="*/ 372171 w 604011"/>
                  <a:gd name="T20" fmla="*/ 372171 w 604011"/>
                  <a:gd name="T21" fmla="*/ 372171 w 604011"/>
                  <a:gd name="T22" fmla="*/ 372171 w 604011"/>
                  <a:gd name="T23" fmla="*/ 372171 w 604011"/>
                  <a:gd name="T24" fmla="*/ 372171 w 604011"/>
                  <a:gd name="T25" fmla="*/ 372171 w 604011"/>
                  <a:gd name="T26" fmla="*/ 372171 w 604011"/>
                  <a:gd name="T27" fmla="*/ 372171 w 604011"/>
                  <a:gd name="T28" fmla="*/ 372171 w 604011"/>
                  <a:gd name="T29" fmla="*/ 372171 w 604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46" h="4656">
                    <a:moveTo>
                      <a:pt x="3439" y="4656"/>
                    </a:moveTo>
                    <a:cubicBezTo>
                      <a:pt x="2908" y="4656"/>
                      <a:pt x="2402" y="4450"/>
                      <a:pt x="2023" y="4085"/>
                    </a:cubicBezTo>
                    <a:cubicBezTo>
                      <a:pt x="1840" y="4168"/>
                      <a:pt x="1640" y="4211"/>
                      <a:pt x="1436" y="4211"/>
                    </a:cubicBezTo>
                    <a:cubicBezTo>
                      <a:pt x="644" y="4211"/>
                      <a:pt x="0" y="3567"/>
                      <a:pt x="0" y="2775"/>
                    </a:cubicBezTo>
                    <a:cubicBezTo>
                      <a:pt x="0" y="2170"/>
                      <a:pt x="372" y="1643"/>
                      <a:pt x="925" y="1434"/>
                    </a:cubicBezTo>
                    <a:cubicBezTo>
                      <a:pt x="986" y="633"/>
                      <a:pt x="1658" y="0"/>
                      <a:pt x="2474" y="0"/>
                    </a:cubicBezTo>
                    <a:cubicBezTo>
                      <a:pt x="2949" y="0"/>
                      <a:pt x="3394" y="216"/>
                      <a:pt x="3688" y="584"/>
                    </a:cubicBezTo>
                    <a:lnTo>
                      <a:pt x="3928" y="629"/>
                    </a:lnTo>
                    <a:cubicBezTo>
                      <a:pt x="3933" y="630"/>
                      <a:pt x="3938" y="631"/>
                      <a:pt x="3943" y="632"/>
                    </a:cubicBezTo>
                    <a:cubicBezTo>
                      <a:pt x="4316" y="727"/>
                      <a:pt x="4648" y="920"/>
                      <a:pt x="4911" y="1196"/>
                    </a:cubicBezTo>
                    <a:cubicBezTo>
                      <a:pt x="4979" y="1186"/>
                      <a:pt x="5047" y="1181"/>
                      <a:pt x="5115" y="1181"/>
                    </a:cubicBezTo>
                    <a:cubicBezTo>
                      <a:pt x="5904" y="1181"/>
                      <a:pt x="6546" y="1823"/>
                      <a:pt x="6546" y="2612"/>
                    </a:cubicBezTo>
                    <a:cubicBezTo>
                      <a:pt x="6546" y="3401"/>
                      <a:pt x="5904" y="4043"/>
                      <a:pt x="5115" y="4043"/>
                    </a:cubicBezTo>
                    <a:cubicBezTo>
                      <a:pt x="5047" y="4043"/>
                      <a:pt x="4979" y="4038"/>
                      <a:pt x="4911" y="4028"/>
                    </a:cubicBezTo>
                    <a:cubicBezTo>
                      <a:pt x="4527" y="4429"/>
                      <a:pt x="3998" y="4656"/>
                      <a:pt x="3439" y="4656"/>
                    </a:cubicBezTo>
                    <a:close/>
                  </a:path>
                </a:pathLst>
              </a:custGeom>
              <a:grpFill/>
              <a:ln w="28575">
                <a:solidFill>
                  <a:srgbClr val="195B5A"/>
                </a:solidFill>
                <a:prstDash val="sysDot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Microsoft YaHei"/>
                  <a:cs typeface="+mn-ea"/>
                  <a:sym typeface="+mn-lt"/>
                </a:endParaRPr>
              </a:p>
            </p:txBody>
          </p:sp>
        </p:grpSp>
        <p:pic>
          <p:nvPicPr>
            <p:cNvPr id="46" name="图片 49">
              <a:extLst>
                <a:ext uri="{FF2B5EF4-FFF2-40B4-BE49-F238E27FC236}">
                  <a16:creationId xmlns:a16="http://schemas.microsoft.com/office/drawing/2014/main" id="{E0AB86C7-1BC9-432D-9B9B-A3B41A432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29966" y="159883"/>
              <a:ext cx="1118618" cy="2569469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9" name="TextBox 48"/>
          <p:cNvSpPr txBox="1"/>
          <p:nvPr/>
        </p:nvSpPr>
        <p:spPr>
          <a:xfrm>
            <a:off x="1466599" y="1510731"/>
            <a:ext cx="4778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UTM Americana EB" panose="02040603050506020204" pitchFamily="18" charset="0"/>
                <a:ea typeface="Microsoft YaHei"/>
              </a:rPr>
              <a:t>Bài </a:t>
            </a:r>
            <a:r>
              <a:rPr lang="vi-VN" sz="6000">
                <a:solidFill>
                  <a:srgbClr val="ED7D31">
                    <a:lumMod val="75000"/>
                  </a:srgbClr>
                </a:solidFill>
                <a:latin typeface="UTM Americana EB" panose="02040603050506020204" pitchFamily="18" charset="0"/>
                <a:ea typeface="Microsoft YaHei"/>
              </a:rPr>
              <a:t>4: Số?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UTM Americana EB" panose="02040603050506020204" pitchFamily="18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51996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/>
      <p:bldP spid="3" grpId="0" animBg="1"/>
      <p:bldP spid="201" grpId="0"/>
      <p:bldP spid="38" grpId="0"/>
      <p:bldP spid="39" grpId="0" animBg="1"/>
      <p:bldP spid="43" grpId="0"/>
      <p:bldP spid="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图片 176">
            <a:extLst>
              <a:ext uri="{FF2B5EF4-FFF2-40B4-BE49-F238E27FC236}">
                <a16:creationId xmlns:a16="http://schemas.microsoft.com/office/drawing/2014/main" id="{B8F37E66-54EF-4207-87D7-0F68ACE252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7029" y="4574532"/>
            <a:ext cx="7942083" cy="511310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54601" y="3141669"/>
            <a:ext cx="2196778" cy="1396021"/>
            <a:chOff x="851334" y="930163"/>
            <a:chExt cx="2061520" cy="848915"/>
          </a:xfrm>
        </p:grpSpPr>
        <p:sp>
          <p:nvSpPr>
            <p:cNvPr id="6" name="Flowchart: Terminator 5"/>
            <p:cNvSpPr/>
            <p:nvPr/>
          </p:nvSpPr>
          <p:spPr>
            <a:xfrm>
              <a:off x="851334" y="930163"/>
              <a:ext cx="2061520" cy="806630"/>
            </a:xfrm>
            <a:prstGeom prst="flowChartTerminator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cs"/>
              </a:endParaRPr>
            </a:p>
          </p:txBody>
        </p:sp>
        <p:sp>
          <p:nvSpPr>
            <p:cNvPr id="7" name="Flowchart: Terminator 6"/>
            <p:cNvSpPr/>
            <p:nvPr/>
          </p:nvSpPr>
          <p:spPr>
            <a:xfrm>
              <a:off x="961693" y="993227"/>
              <a:ext cx="1881736" cy="683584"/>
            </a:xfrm>
            <a:prstGeom prst="flowChartTerminator">
              <a:avLst/>
            </a:prstGeom>
            <a:noFill/>
            <a:ln w="19050">
              <a:solidFill>
                <a:srgbClr val="FF00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cs"/>
              </a:endParaRP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954422" y="974300"/>
              <a:ext cx="1657627" cy="804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mericana EB" panose="02040603050506020204" pitchFamily="18" charset="0"/>
                  <a:ea typeface="Microsoft YaHei"/>
                  <a:cs typeface="+mn-cs"/>
                </a:rPr>
                <a:t>20</a:t>
              </a:r>
              <a:endParaRPr kumimoji="0" lang="en-US" sz="8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mericana EB" panose="02040603050506020204" pitchFamily="18" charset="0"/>
                <a:ea typeface="Microsoft YaHei"/>
                <a:cs typeface="+mn-cs"/>
              </a:endParaRPr>
            </a:p>
          </p:txBody>
        </p:sp>
      </p:grpSp>
      <p:sp>
        <p:nvSpPr>
          <p:cNvPr id="200" name="TextBox 199"/>
          <p:cNvSpPr txBox="1"/>
          <p:nvPr/>
        </p:nvSpPr>
        <p:spPr>
          <a:xfrm>
            <a:off x="2740690" y="2833022"/>
            <a:ext cx="1657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800">
                <a:solidFill>
                  <a:prstClr val="black"/>
                </a:solidFill>
                <a:latin typeface="UTM Americana EB" panose="02040603050506020204" pitchFamily="18" charset="0"/>
                <a:ea typeface="Microsoft YaHei"/>
              </a:rPr>
              <a:t>: 2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mericana EB" panose="02040603050506020204" pitchFamily="18" charset="0"/>
              <a:ea typeface="Microsoft YaHei"/>
            </a:endParaRPr>
          </a:p>
        </p:txBody>
      </p:sp>
      <p:sp>
        <p:nvSpPr>
          <p:cNvPr id="3" name="Notched Right Arrow 2"/>
          <p:cNvSpPr/>
          <p:nvPr/>
        </p:nvSpPr>
        <p:spPr>
          <a:xfrm>
            <a:off x="3021413" y="3577504"/>
            <a:ext cx="1394944" cy="680378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组合 29">
            <a:extLst>
              <a:ext uri="{FF2B5EF4-FFF2-40B4-BE49-F238E27FC236}">
                <a16:creationId xmlns:a16="http://schemas.microsoft.com/office/drawing/2014/main" id="{B257E95A-F53B-4063-A9E1-44AA7162E40A}"/>
              </a:ext>
            </a:extLst>
          </p:cNvPr>
          <p:cNvGrpSpPr/>
          <p:nvPr/>
        </p:nvGrpSpPr>
        <p:grpSpPr>
          <a:xfrm>
            <a:off x="4468351" y="2893461"/>
            <a:ext cx="2918227" cy="2048464"/>
            <a:chOff x="3581729" y="1730706"/>
            <a:chExt cx="4882296" cy="2940970"/>
          </a:xfrm>
        </p:grpSpPr>
        <p:sp>
          <p:nvSpPr>
            <p:cNvPr id="36" name="cloud-alone_17471">
              <a:extLst>
                <a:ext uri="{FF2B5EF4-FFF2-40B4-BE49-F238E27FC236}">
                  <a16:creationId xmlns:a16="http://schemas.microsoft.com/office/drawing/2014/main" id="{9BEF3728-06C3-42BB-B329-F736DCC3A8E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81729" y="1730706"/>
              <a:ext cx="4882296" cy="2940970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46" h="4656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solidFill>
              <a:srgbClr val="195B5A"/>
            </a:solidFill>
            <a:ln w="57150">
              <a:solidFill>
                <a:schemeClr val="bg1"/>
              </a:solidFill>
            </a:ln>
            <a:effectLst>
              <a:outerShdw blurRad="2032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37" name="cloud-alone_17471">
              <a:extLst>
                <a:ext uri="{FF2B5EF4-FFF2-40B4-BE49-F238E27FC236}">
                  <a16:creationId xmlns:a16="http://schemas.microsoft.com/office/drawing/2014/main" id="{D185A7D6-E50E-40EF-9E82-11FE87C95CF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92837" y="1867866"/>
              <a:ext cx="4677577" cy="2721647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46" h="4656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prstDash val="sysDot"/>
            </a:ln>
            <a:effectLst>
              <a:outerShdw blurRad="2032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</p:grpSp>
      <p:sp>
        <p:nvSpPr>
          <p:cNvPr id="201" name="TextBox 200"/>
          <p:cNvSpPr txBox="1"/>
          <p:nvPr/>
        </p:nvSpPr>
        <p:spPr>
          <a:xfrm>
            <a:off x="5098650" y="3229043"/>
            <a:ext cx="16576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8000" dirty="0">
                <a:solidFill>
                  <a:schemeClr val="bg1"/>
                </a:solidFill>
                <a:latin typeface="UTM Americana EB" panose="02040603050506020204" pitchFamily="18" charset="0"/>
                <a:ea typeface="Microsoft YaHei"/>
              </a:rPr>
              <a:t>1</a:t>
            </a: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mericana EB" panose="02040603050506020204" pitchFamily="18" charset="0"/>
                <a:ea typeface="Microsoft YaHei"/>
                <a:cs typeface="+mn-cs"/>
              </a:rPr>
              <a:t>0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mericana EB" panose="02040603050506020204" pitchFamily="18" charset="0"/>
              <a:ea typeface="Microsoft YaHei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16313" y="3001882"/>
            <a:ext cx="16576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>
                <a:solidFill>
                  <a:prstClr val="black"/>
                </a:solidFill>
                <a:latin typeface="UTM Americana EB" panose="02040603050506020204" pitchFamily="18" charset="0"/>
                <a:ea typeface="Microsoft YaHei"/>
              </a:rPr>
              <a:t>: 5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mericana EB" panose="02040603050506020204" pitchFamily="18" charset="0"/>
              <a:ea typeface="Microsoft YaHei"/>
              <a:cs typeface="+mn-cs"/>
            </a:endParaRPr>
          </a:p>
        </p:txBody>
      </p:sp>
      <p:sp>
        <p:nvSpPr>
          <p:cNvPr id="39" name="Notched Right Arrow 38"/>
          <p:cNvSpPr/>
          <p:nvPr/>
        </p:nvSpPr>
        <p:spPr>
          <a:xfrm>
            <a:off x="7397036" y="3746364"/>
            <a:ext cx="1394944" cy="680378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组合 29">
            <a:extLst>
              <a:ext uri="{FF2B5EF4-FFF2-40B4-BE49-F238E27FC236}">
                <a16:creationId xmlns:a16="http://schemas.microsoft.com/office/drawing/2014/main" id="{B257E95A-F53B-4063-A9E1-44AA7162E40A}"/>
              </a:ext>
            </a:extLst>
          </p:cNvPr>
          <p:cNvGrpSpPr/>
          <p:nvPr/>
        </p:nvGrpSpPr>
        <p:grpSpPr>
          <a:xfrm>
            <a:off x="8802438" y="2833022"/>
            <a:ext cx="2918227" cy="2048464"/>
            <a:chOff x="3581729" y="1730706"/>
            <a:chExt cx="4882296" cy="2940970"/>
          </a:xfrm>
        </p:grpSpPr>
        <p:sp>
          <p:nvSpPr>
            <p:cNvPr id="41" name="cloud-alone_17471">
              <a:extLst>
                <a:ext uri="{FF2B5EF4-FFF2-40B4-BE49-F238E27FC236}">
                  <a16:creationId xmlns:a16="http://schemas.microsoft.com/office/drawing/2014/main" id="{9BEF3728-06C3-42BB-B329-F736DCC3A8E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81729" y="1730706"/>
              <a:ext cx="4882296" cy="2940970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46" h="4656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solidFill>
              <a:srgbClr val="195B5A"/>
            </a:solidFill>
            <a:ln w="57150">
              <a:solidFill>
                <a:schemeClr val="bg1"/>
              </a:solidFill>
            </a:ln>
            <a:effectLst>
              <a:outerShdw blurRad="2032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42" name="cloud-alone_17471">
              <a:extLst>
                <a:ext uri="{FF2B5EF4-FFF2-40B4-BE49-F238E27FC236}">
                  <a16:creationId xmlns:a16="http://schemas.microsoft.com/office/drawing/2014/main" id="{D185A7D6-E50E-40EF-9E82-11FE87C95CF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92837" y="1867866"/>
              <a:ext cx="4677577" cy="2721647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46" h="4656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prstDash val="sysDot"/>
            </a:ln>
            <a:effectLst>
              <a:outerShdw blurRad="2032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9432737" y="3168604"/>
            <a:ext cx="16576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8000">
                <a:solidFill>
                  <a:schemeClr val="bg1"/>
                </a:solidFill>
                <a:latin typeface="UTM Americana EB" panose="02040603050506020204" pitchFamily="18" charset="0"/>
                <a:ea typeface="Microsoft YaHei"/>
              </a:rPr>
              <a:t>2</a:t>
            </a:r>
            <a:endParaRPr kumimoji="0" lang="en-US" sz="8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mericana EB" panose="02040603050506020204" pitchFamily="18" charset="0"/>
              <a:ea typeface="Microsoft YaHei"/>
              <a:cs typeface="+mn-cs"/>
            </a:endParaRPr>
          </a:p>
        </p:txBody>
      </p:sp>
      <p:grpSp>
        <p:nvGrpSpPr>
          <p:cNvPr id="44" name="组合 47">
            <a:extLst>
              <a:ext uri="{FF2B5EF4-FFF2-40B4-BE49-F238E27FC236}">
                <a16:creationId xmlns:a16="http://schemas.microsoft.com/office/drawing/2014/main" id="{B0E48236-FD1A-4A62-B345-CB43597E086D}"/>
              </a:ext>
            </a:extLst>
          </p:cNvPr>
          <p:cNvGrpSpPr/>
          <p:nvPr/>
        </p:nvGrpSpPr>
        <p:grpSpPr>
          <a:xfrm>
            <a:off x="1167265" y="666597"/>
            <a:ext cx="2927145" cy="2085557"/>
            <a:chOff x="2671537" y="159883"/>
            <a:chExt cx="6927843" cy="5323380"/>
          </a:xfrm>
        </p:grpSpPr>
        <p:grpSp>
          <p:nvGrpSpPr>
            <p:cNvPr id="45" name="组合 48">
              <a:extLst>
                <a:ext uri="{FF2B5EF4-FFF2-40B4-BE49-F238E27FC236}">
                  <a16:creationId xmlns:a16="http://schemas.microsoft.com/office/drawing/2014/main" id="{38FFE5E6-59BF-45AC-8A9A-56EBB7155F21}"/>
                </a:ext>
              </a:extLst>
            </p:cNvPr>
            <p:cNvGrpSpPr/>
            <p:nvPr/>
          </p:nvGrpSpPr>
          <p:grpSpPr>
            <a:xfrm>
              <a:off x="2671537" y="1310108"/>
              <a:ext cx="6927843" cy="4173155"/>
              <a:chOff x="3581729" y="1730706"/>
              <a:chExt cx="4882296" cy="2940970"/>
            </a:xfrm>
            <a:solidFill>
              <a:schemeClr val="bg1"/>
            </a:solidFill>
          </p:grpSpPr>
          <p:sp>
            <p:nvSpPr>
              <p:cNvPr id="47" name="cloud-alone_17471">
                <a:extLst>
                  <a:ext uri="{FF2B5EF4-FFF2-40B4-BE49-F238E27FC236}">
                    <a16:creationId xmlns:a16="http://schemas.microsoft.com/office/drawing/2014/main" id="{2EFA3FCD-FD62-4A18-8090-201FF480925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81729" y="1730706"/>
                <a:ext cx="4882296" cy="2940970"/>
              </a:xfrm>
              <a:custGeom>
                <a:avLst/>
                <a:gdLst>
                  <a:gd name="T0" fmla="*/ 372171 w 604011"/>
                  <a:gd name="T1" fmla="*/ 372171 w 604011"/>
                  <a:gd name="T2" fmla="*/ 372171 w 604011"/>
                  <a:gd name="T3" fmla="*/ 372171 w 604011"/>
                  <a:gd name="T4" fmla="*/ 372171 w 604011"/>
                  <a:gd name="T5" fmla="*/ 372171 w 604011"/>
                  <a:gd name="T6" fmla="*/ 372171 w 604011"/>
                  <a:gd name="T7" fmla="*/ 372171 w 604011"/>
                  <a:gd name="T8" fmla="*/ 372171 w 604011"/>
                  <a:gd name="T9" fmla="*/ 372171 w 604011"/>
                  <a:gd name="T10" fmla="*/ 372171 w 604011"/>
                  <a:gd name="T11" fmla="*/ 372171 w 604011"/>
                  <a:gd name="T12" fmla="*/ 372171 w 604011"/>
                  <a:gd name="T13" fmla="*/ 372171 w 604011"/>
                  <a:gd name="T14" fmla="*/ 372171 w 604011"/>
                  <a:gd name="T15" fmla="*/ 372171 w 604011"/>
                  <a:gd name="T16" fmla="*/ 372171 w 604011"/>
                  <a:gd name="T17" fmla="*/ 372171 w 604011"/>
                  <a:gd name="T18" fmla="*/ 372171 w 604011"/>
                  <a:gd name="T19" fmla="*/ 372171 w 604011"/>
                  <a:gd name="T20" fmla="*/ 372171 w 604011"/>
                  <a:gd name="T21" fmla="*/ 372171 w 604011"/>
                  <a:gd name="T22" fmla="*/ 372171 w 604011"/>
                  <a:gd name="T23" fmla="*/ 372171 w 604011"/>
                  <a:gd name="T24" fmla="*/ 372171 w 604011"/>
                  <a:gd name="T25" fmla="*/ 372171 w 604011"/>
                  <a:gd name="T26" fmla="*/ 372171 w 604011"/>
                  <a:gd name="T27" fmla="*/ 372171 w 604011"/>
                  <a:gd name="T28" fmla="*/ 372171 w 604011"/>
                  <a:gd name="T29" fmla="*/ 372171 w 604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46" h="4656">
                    <a:moveTo>
                      <a:pt x="3439" y="4656"/>
                    </a:moveTo>
                    <a:cubicBezTo>
                      <a:pt x="2908" y="4656"/>
                      <a:pt x="2402" y="4450"/>
                      <a:pt x="2023" y="4085"/>
                    </a:cubicBezTo>
                    <a:cubicBezTo>
                      <a:pt x="1840" y="4168"/>
                      <a:pt x="1640" y="4211"/>
                      <a:pt x="1436" y="4211"/>
                    </a:cubicBezTo>
                    <a:cubicBezTo>
                      <a:pt x="644" y="4211"/>
                      <a:pt x="0" y="3567"/>
                      <a:pt x="0" y="2775"/>
                    </a:cubicBezTo>
                    <a:cubicBezTo>
                      <a:pt x="0" y="2170"/>
                      <a:pt x="372" y="1643"/>
                      <a:pt x="925" y="1434"/>
                    </a:cubicBezTo>
                    <a:cubicBezTo>
                      <a:pt x="986" y="633"/>
                      <a:pt x="1658" y="0"/>
                      <a:pt x="2474" y="0"/>
                    </a:cubicBezTo>
                    <a:cubicBezTo>
                      <a:pt x="2949" y="0"/>
                      <a:pt x="3394" y="216"/>
                      <a:pt x="3688" y="584"/>
                    </a:cubicBezTo>
                    <a:lnTo>
                      <a:pt x="3928" y="629"/>
                    </a:lnTo>
                    <a:cubicBezTo>
                      <a:pt x="3933" y="630"/>
                      <a:pt x="3938" y="631"/>
                      <a:pt x="3943" y="632"/>
                    </a:cubicBezTo>
                    <a:cubicBezTo>
                      <a:pt x="4316" y="727"/>
                      <a:pt x="4648" y="920"/>
                      <a:pt x="4911" y="1196"/>
                    </a:cubicBezTo>
                    <a:cubicBezTo>
                      <a:pt x="4979" y="1186"/>
                      <a:pt x="5047" y="1181"/>
                      <a:pt x="5115" y="1181"/>
                    </a:cubicBezTo>
                    <a:cubicBezTo>
                      <a:pt x="5904" y="1181"/>
                      <a:pt x="6546" y="1823"/>
                      <a:pt x="6546" y="2612"/>
                    </a:cubicBezTo>
                    <a:cubicBezTo>
                      <a:pt x="6546" y="3401"/>
                      <a:pt x="5904" y="4043"/>
                      <a:pt x="5115" y="4043"/>
                    </a:cubicBezTo>
                    <a:cubicBezTo>
                      <a:pt x="5047" y="4043"/>
                      <a:pt x="4979" y="4038"/>
                      <a:pt x="4911" y="4028"/>
                    </a:cubicBezTo>
                    <a:cubicBezTo>
                      <a:pt x="4527" y="4429"/>
                      <a:pt x="3998" y="4656"/>
                      <a:pt x="3439" y="4656"/>
                    </a:cubicBezTo>
                    <a:close/>
                  </a:path>
                </a:pathLst>
              </a:custGeom>
              <a:grpFill/>
              <a:ln w="57150">
                <a:solidFill>
                  <a:srgbClr val="195B5A"/>
                </a:solidFill>
              </a:ln>
              <a:effectLst>
                <a:outerShdw blurRad="203200" dist="38100" dir="5400000" sx="103000" sy="103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Microsoft YaHei"/>
                  <a:cs typeface="+mn-ea"/>
                  <a:sym typeface="+mn-lt"/>
                </a:endParaRPr>
              </a:p>
            </p:txBody>
          </p:sp>
          <p:sp>
            <p:nvSpPr>
              <p:cNvPr id="48" name="cloud-alone_17471">
                <a:extLst>
                  <a:ext uri="{FF2B5EF4-FFF2-40B4-BE49-F238E27FC236}">
                    <a16:creationId xmlns:a16="http://schemas.microsoft.com/office/drawing/2014/main" id="{4A118D8F-E30B-42E8-9B23-6E546F3F087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692837" y="1867866"/>
                <a:ext cx="4677577" cy="2721647"/>
              </a:xfrm>
              <a:custGeom>
                <a:avLst/>
                <a:gdLst>
                  <a:gd name="T0" fmla="*/ 372171 w 604011"/>
                  <a:gd name="T1" fmla="*/ 372171 w 604011"/>
                  <a:gd name="T2" fmla="*/ 372171 w 604011"/>
                  <a:gd name="T3" fmla="*/ 372171 w 604011"/>
                  <a:gd name="T4" fmla="*/ 372171 w 604011"/>
                  <a:gd name="T5" fmla="*/ 372171 w 604011"/>
                  <a:gd name="T6" fmla="*/ 372171 w 604011"/>
                  <a:gd name="T7" fmla="*/ 372171 w 604011"/>
                  <a:gd name="T8" fmla="*/ 372171 w 604011"/>
                  <a:gd name="T9" fmla="*/ 372171 w 604011"/>
                  <a:gd name="T10" fmla="*/ 372171 w 604011"/>
                  <a:gd name="T11" fmla="*/ 372171 w 604011"/>
                  <a:gd name="T12" fmla="*/ 372171 w 604011"/>
                  <a:gd name="T13" fmla="*/ 372171 w 604011"/>
                  <a:gd name="T14" fmla="*/ 372171 w 604011"/>
                  <a:gd name="T15" fmla="*/ 372171 w 604011"/>
                  <a:gd name="T16" fmla="*/ 372171 w 604011"/>
                  <a:gd name="T17" fmla="*/ 372171 w 604011"/>
                  <a:gd name="T18" fmla="*/ 372171 w 604011"/>
                  <a:gd name="T19" fmla="*/ 372171 w 604011"/>
                  <a:gd name="T20" fmla="*/ 372171 w 604011"/>
                  <a:gd name="T21" fmla="*/ 372171 w 604011"/>
                  <a:gd name="T22" fmla="*/ 372171 w 604011"/>
                  <a:gd name="T23" fmla="*/ 372171 w 604011"/>
                  <a:gd name="T24" fmla="*/ 372171 w 604011"/>
                  <a:gd name="T25" fmla="*/ 372171 w 604011"/>
                  <a:gd name="T26" fmla="*/ 372171 w 604011"/>
                  <a:gd name="T27" fmla="*/ 372171 w 604011"/>
                  <a:gd name="T28" fmla="*/ 372171 w 604011"/>
                  <a:gd name="T29" fmla="*/ 372171 w 604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46" h="4656">
                    <a:moveTo>
                      <a:pt x="3439" y="4656"/>
                    </a:moveTo>
                    <a:cubicBezTo>
                      <a:pt x="2908" y="4656"/>
                      <a:pt x="2402" y="4450"/>
                      <a:pt x="2023" y="4085"/>
                    </a:cubicBezTo>
                    <a:cubicBezTo>
                      <a:pt x="1840" y="4168"/>
                      <a:pt x="1640" y="4211"/>
                      <a:pt x="1436" y="4211"/>
                    </a:cubicBezTo>
                    <a:cubicBezTo>
                      <a:pt x="644" y="4211"/>
                      <a:pt x="0" y="3567"/>
                      <a:pt x="0" y="2775"/>
                    </a:cubicBezTo>
                    <a:cubicBezTo>
                      <a:pt x="0" y="2170"/>
                      <a:pt x="372" y="1643"/>
                      <a:pt x="925" y="1434"/>
                    </a:cubicBezTo>
                    <a:cubicBezTo>
                      <a:pt x="986" y="633"/>
                      <a:pt x="1658" y="0"/>
                      <a:pt x="2474" y="0"/>
                    </a:cubicBezTo>
                    <a:cubicBezTo>
                      <a:pt x="2949" y="0"/>
                      <a:pt x="3394" y="216"/>
                      <a:pt x="3688" y="584"/>
                    </a:cubicBezTo>
                    <a:lnTo>
                      <a:pt x="3928" y="629"/>
                    </a:lnTo>
                    <a:cubicBezTo>
                      <a:pt x="3933" y="630"/>
                      <a:pt x="3938" y="631"/>
                      <a:pt x="3943" y="632"/>
                    </a:cubicBezTo>
                    <a:cubicBezTo>
                      <a:pt x="4316" y="727"/>
                      <a:pt x="4648" y="920"/>
                      <a:pt x="4911" y="1196"/>
                    </a:cubicBezTo>
                    <a:cubicBezTo>
                      <a:pt x="4979" y="1186"/>
                      <a:pt x="5047" y="1181"/>
                      <a:pt x="5115" y="1181"/>
                    </a:cubicBezTo>
                    <a:cubicBezTo>
                      <a:pt x="5904" y="1181"/>
                      <a:pt x="6546" y="1823"/>
                      <a:pt x="6546" y="2612"/>
                    </a:cubicBezTo>
                    <a:cubicBezTo>
                      <a:pt x="6546" y="3401"/>
                      <a:pt x="5904" y="4043"/>
                      <a:pt x="5115" y="4043"/>
                    </a:cubicBezTo>
                    <a:cubicBezTo>
                      <a:pt x="5047" y="4043"/>
                      <a:pt x="4979" y="4038"/>
                      <a:pt x="4911" y="4028"/>
                    </a:cubicBezTo>
                    <a:cubicBezTo>
                      <a:pt x="4527" y="4429"/>
                      <a:pt x="3998" y="4656"/>
                      <a:pt x="3439" y="4656"/>
                    </a:cubicBezTo>
                    <a:close/>
                  </a:path>
                </a:pathLst>
              </a:custGeom>
              <a:grpFill/>
              <a:ln w="28575">
                <a:solidFill>
                  <a:srgbClr val="195B5A"/>
                </a:solidFill>
                <a:prstDash val="sysDot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Microsoft YaHei"/>
                  <a:cs typeface="+mn-ea"/>
                  <a:sym typeface="+mn-lt"/>
                </a:endParaRPr>
              </a:p>
            </p:txBody>
          </p:sp>
        </p:grpSp>
        <p:pic>
          <p:nvPicPr>
            <p:cNvPr id="46" name="图片 49">
              <a:extLst>
                <a:ext uri="{FF2B5EF4-FFF2-40B4-BE49-F238E27FC236}">
                  <a16:creationId xmlns:a16="http://schemas.microsoft.com/office/drawing/2014/main" id="{E0AB86C7-1BC9-432D-9B9B-A3B41A432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29966" y="159883"/>
              <a:ext cx="1118618" cy="2569469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9" name="TextBox 48"/>
          <p:cNvSpPr txBox="1"/>
          <p:nvPr/>
        </p:nvSpPr>
        <p:spPr>
          <a:xfrm>
            <a:off x="1466599" y="1510731"/>
            <a:ext cx="4778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UTM Americana EB" panose="02040603050506020204" pitchFamily="18" charset="0"/>
                <a:ea typeface="Microsoft YaHei"/>
              </a:rPr>
              <a:t>Bài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UTM Americana EB" panose="02040603050506020204" pitchFamily="18" charset="0"/>
                <a:ea typeface="Microsoft YaHei"/>
              </a:rPr>
              <a:t> </a:t>
            </a:r>
            <a:r>
              <a:rPr lang="vi-VN" sz="6000" dirty="0">
                <a:solidFill>
                  <a:srgbClr val="ED7D31">
                    <a:lumMod val="75000"/>
                  </a:srgbClr>
                </a:solidFill>
                <a:latin typeface="UTM Americana EB" panose="02040603050506020204" pitchFamily="18" charset="0"/>
                <a:ea typeface="Microsoft YaHei"/>
              </a:rPr>
              <a:t>4: Số?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UTM Americana EB" panose="02040603050506020204" pitchFamily="18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375921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/>
      <p:bldP spid="3" grpId="0" animBg="1"/>
      <p:bldP spid="201" grpId="0"/>
      <p:bldP spid="38" grpId="0"/>
      <p:bldP spid="39" grpId="0" animBg="1"/>
      <p:bldP spid="43" grpId="0"/>
      <p:bldP spid="4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>
            <a:extLst>
              <a:ext uri="{FF2B5EF4-FFF2-40B4-BE49-F238E27FC236}">
                <a16:creationId xmlns:a16="http://schemas.microsoft.com/office/drawing/2014/main" id="{5B612712-B4AD-4A9E-91B6-1D28B8DA5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4810">
            <a:off x="1978989" y="-848556"/>
            <a:ext cx="8562064" cy="551225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D14070B-E54F-4A9E-BB59-E5D97D04A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C6FB11-112F-4079-BBDA-BB9F6A2A8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FACA11BA-20C5-45AE-9FC2-5E3C6E6DF4F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E9FCA93-8A44-46EE-90DB-058C4441FFF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3E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6" name="ruler_263676">
              <a:extLst>
                <a:ext uri="{FF2B5EF4-FFF2-40B4-BE49-F238E27FC236}">
                  <a16:creationId xmlns:a16="http://schemas.microsoft.com/office/drawing/2014/main" id="{22429DFA-3343-4CDF-9B91-2EFD8312939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34725" y="1143465"/>
              <a:ext cx="609685" cy="608755"/>
            </a:xfrm>
            <a:custGeom>
              <a:avLst/>
              <a:gdLst>
                <a:gd name="connsiteX0" fmla="*/ 382195 w 607648"/>
                <a:gd name="connsiteY0" fmla="*/ 318513 h 606722"/>
                <a:gd name="connsiteX1" fmla="*/ 319178 w 607648"/>
                <a:gd name="connsiteY1" fmla="*/ 381790 h 606722"/>
                <a:gd name="connsiteX2" fmla="*/ 520155 w 607648"/>
                <a:gd name="connsiteY2" fmla="*/ 582460 h 606722"/>
                <a:gd name="connsiteX3" fmla="*/ 583349 w 607648"/>
                <a:gd name="connsiteY3" fmla="*/ 519362 h 606722"/>
                <a:gd name="connsiteX4" fmla="*/ 550595 w 607648"/>
                <a:gd name="connsiteY4" fmla="*/ 486657 h 606722"/>
                <a:gd name="connsiteX5" fmla="*/ 527631 w 607648"/>
                <a:gd name="connsiteY5" fmla="*/ 509497 h 606722"/>
                <a:gd name="connsiteX6" fmla="*/ 520600 w 607648"/>
                <a:gd name="connsiteY6" fmla="*/ 512430 h 606722"/>
                <a:gd name="connsiteX7" fmla="*/ 513479 w 607648"/>
                <a:gd name="connsiteY7" fmla="*/ 509497 h 606722"/>
                <a:gd name="connsiteX8" fmla="*/ 513479 w 607648"/>
                <a:gd name="connsiteY8" fmla="*/ 495278 h 606722"/>
                <a:gd name="connsiteX9" fmla="*/ 536354 w 607648"/>
                <a:gd name="connsiteY9" fmla="*/ 472438 h 606722"/>
                <a:gd name="connsiteX10" fmla="*/ 503333 w 607648"/>
                <a:gd name="connsiteY10" fmla="*/ 439467 h 606722"/>
                <a:gd name="connsiteX11" fmla="*/ 471735 w 607648"/>
                <a:gd name="connsiteY11" fmla="*/ 471016 h 606722"/>
                <a:gd name="connsiteX12" fmla="*/ 464615 w 607648"/>
                <a:gd name="connsiteY12" fmla="*/ 473949 h 606722"/>
                <a:gd name="connsiteX13" fmla="*/ 457494 w 607648"/>
                <a:gd name="connsiteY13" fmla="*/ 471016 h 606722"/>
                <a:gd name="connsiteX14" fmla="*/ 457494 w 607648"/>
                <a:gd name="connsiteY14" fmla="*/ 456797 h 606722"/>
                <a:gd name="connsiteX15" fmla="*/ 489091 w 607648"/>
                <a:gd name="connsiteY15" fmla="*/ 425247 h 606722"/>
                <a:gd name="connsiteX16" fmla="*/ 456070 w 607648"/>
                <a:gd name="connsiteY16" fmla="*/ 392276 h 606722"/>
                <a:gd name="connsiteX17" fmla="*/ 433195 w 607648"/>
                <a:gd name="connsiteY17" fmla="*/ 415205 h 606722"/>
                <a:gd name="connsiteX18" fmla="*/ 426075 w 607648"/>
                <a:gd name="connsiteY18" fmla="*/ 418138 h 606722"/>
                <a:gd name="connsiteX19" fmla="*/ 418954 w 607648"/>
                <a:gd name="connsiteY19" fmla="*/ 415205 h 606722"/>
                <a:gd name="connsiteX20" fmla="*/ 418954 w 607648"/>
                <a:gd name="connsiteY20" fmla="*/ 400986 h 606722"/>
                <a:gd name="connsiteX21" fmla="*/ 441829 w 607648"/>
                <a:gd name="connsiteY21" fmla="*/ 378057 h 606722"/>
                <a:gd name="connsiteX22" fmla="*/ 408897 w 607648"/>
                <a:gd name="connsiteY22" fmla="*/ 345175 h 606722"/>
                <a:gd name="connsiteX23" fmla="*/ 377299 w 607648"/>
                <a:gd name="connsiteY23" fmla="*/ 376724 h 606722"/>
                <a:gd name="connsiteX24" fmla="*/ 370179 w 607648"/>
                <a:gd name="connsiteY24" fmla="*/ 379657 h 606722"/>
                <a:gd name="connsiteX25" fmla="*/ 363058 w 607648"/>
                <a:gd name="connsiteY25" fmla="*/ 376724 h 606722"/>
                <a:gd name="connsiteX26" fmla="*/ 363058 w 607648"/>
                <a:gd name="connsiteY26" fmla="*/ 362505 h 606722"/>
                <a:gd name="connsiteX27" fmla="*/ 394655 w 607648"/>
                <a:gd name="connsiteY27" fmla="*/ 330955 h 606722"/>
                <a:gd name="connsiteX28" fmla="*/ 214417 w 607648"/>
                <a:gd name="connsiteY28" fmla="*/ 305627 h 606722"/>
                <a:gd name="connsiteX29" fmla="*/ 214417 w 607648"/>
                <a:gd name="connsiteY29" fmla="*/ 336110 h 606722"/>
                <a:gd name="connsiteX30" fmla="*/ 229637 w 607648"/>
                <a:gd name="connsiteY30" fmla="*/ 320824 h 606722"/>
                <a:gd name="connsiteX31" fmla="*/ 312947 w 607648"/>
                <a:gd name="connsiteY31" fmla="*/ 220933 h 606722"/>
                <a:gd name="connsiteX32" fmla="*/ 321136 w 607648"/>
                <a:gd name="connsiteY32" fmla="*/ 229198 h 606722"/>
                <a:gd name="connsiteX33" fmla="*/ 329414 w 607648"/>
                <a:gd name="connsiteY33" fmla="*/ 220933 h 606722"/>
                <a:gd name="connsiteX34" fmla="*/ 400945 w 607648"/>
                <a:gd name="connsiteY34" fmla="*/ 206927 h 606722"/>
                <a:gd name="connsiteX35" fmla="*/ 415182 w 607648"/>
                <a:gd name="connsiteY35" fmla="*/ 206927 h 606722"/>
                <a:gd name="connsiteX36" fmla="*/ 415182 w 607648"/>
                <a:gd name="connsiteY36" fmla="*/ 221147 h 606722"/>
                <a:gd name="connsiteX37" fmla="*/ 213909 w 607648"/>
                <a:gd name="connsiteY37" fmla="*/ 422083 h 606722"/>
                <a:gd name="connsiteX38" fmla="*/ 206791 w 607648"/>
                <a:gd name="connsiteY38" fmla="*/ 425016 h 606722"/>
                <a:gd name="connsiteX39" fmla="*/ 199672 w 607648"/>
                <a:gd name="connsiteY39" fmla="*/ 422083 h 606722"/>
                <a:gd name="connsiteX40" fmla="*/ 199672 w 607648"/>
                <a:gd name="connsiteY40" fmla="*/ 407864 h 606722"/>
                <a:gd name="connsiteX41" fmla="*/ 221004 w 607648"/>
                <a:gd name="connsiteY41" fmla="*/ 129129 h 606722"/>
                <a:gd name="connsiteX42" fmla="*/ 292743 w 607648"/>
                <a:gd name="connsiteY42" fmla="*/ 200848 h 606722"/>
                <a:gd name="connsiteX43" fmla="*/ 353623 w 607648"/>
                <a:gd name="connsiteY43" fmla="*/ 200848 h 606722"/>
                <a:gd name="connsiteX44" fmla="*/ 362880 w 607648"/>
                <a:gd name="connsiteY44" fmla="*/ 206980 h 606722"/>
                <a:gd name="connsiteX45" fmla="*/ 360744 w 607648"/>
                <a:gd name="connsiteY45" fmla="*/ 218000 h 606722"/>
                <a:gd name="connsiteX46" fmla="*/ 328346 w 607648"/>
                <a:gd name="connsiteY46" fmla="*/ 250438 h 606722"/>
                <a:gd name="connsiteX47" fmla="*/ 328257 w 607648"/>
                <a:gd name="connsiteY47" fmla="*/ 250438 h 606722"/>
                <a:gd name="connsiteX48" fmla="*/ 328168 w 607648"/>
                <a:gd name="connsiteY48" fmla="*/ 250527 h 606722"/>
                <a:gd name="connsiteX49" fmla="*/ 211480 w 607648"/>
                <a:gd name="connsiteY49" fmla="*/ 367481 h 606722"/>
                <a:gd name="connsiteX50" fmla="*/ 204359 w 607648"/>
                <a:gd name="connsiteY50" fmla="*/ 370414 h 606722"/>
                <a:gd name="connsiteX51" fmla="*/ 200532 w 607648"/>
                <a:gd name="connsiteY51" fmla="*/ 369703 h 606722"/>
                <a:gd name="connsiteX52" fmla="*/ 194301 w 607648"/>
                <a:gd name="connsiteY52" fmla="*/ 360372 h 606722"/>
                <a:gd name="connsiteX53" fmla="*/ 194301 w 607648"/>
                <a:gd name="connsiteY53" fmla="*/ 285542 h 606722"/>
                <a:gd name="connsiteX54" fmla="*/ 127813 w 607648"/>
                <a:gd name="connsiteY54" fmla="*/ 219156 h 606722"/>
                <a:gd name="connsiteX55" fmla="*/ 127813 w 607648"/>
                <a:gd name="connsiteY55" fmla="*/ 544957 h 606722"/>
                <a:gd name="connsiteX56" fmla="*/ 297727 w 607648"/>
                <a:gd name="connsiteY56" fmla="*/ 374769 h 606722"/>
                <a:gd name="connsiteX57" fmla="*/ 297816 w 607648"/>
                <a:gd name="connsiteY57" fmla="*/ 374680 h 606722"/>
                <a:gd name="connsiteX58" fmla="*/ 297905 w 607648"/>
                <a:gd name="connsiteY58" fmla="*/ 374591 h 606722"/>
                <a:gd name="connsiteX59" fmla="*/ 375074 w 607648"/>
                <a:gd name="connsiteY59" fmla="*/ 297273 h 606722"/>
                <a:gd name="connsiteX60" fmla="*/ 375163 w 607648"/>
                <a:gd name="connsiteY60" fmla="*/ 297184 h 606722"/>
                <a:gd name="connsiteX61" fmla="*/ 542851 w 607648"/>
                <a:gd name="connsiteY61" fmla="*/ 129129 h 606722"/>
                <a:gd name="connsiteX62" fmla="*/ 478500 w 607648"/>
                <a:gd name="connsiteY62" fmla="*/ 129129 h 606722"/>
                <a:gd name="connsiteX63" fmla="*/ 478500 w 607648"/>
                <a:gd name="connsiteY63" fmla="*/ 154013 h 606722"/>
                <a:gd name="connsiteX64" fmla="*/ 468442 w 607648"/>
                <a:gd name="connsiteY64" fmla="*/ 164056 h 606722"/>
                <a:gd name="connsiteX65" fmla="*/ 458384 w 607648"/>
                <a:gd name="connsiteY65" fmla="*/ 154013 h 606722"/>
                <a:gd name="connsiteX66" fmla="*/ 458384 w 607648"/>
                <a:gd name="connsiteY66" fmla="*/ 129129 h 606722"/>
                <a:gd name="connsiteX67" fmla="*/ 417352 w 607648"/>
                <a:gd name="connsiteY67" fmla="*/ 129129 h 606722"/>
                <a:gd name="connsiteX68" fmla="*/ 417352 w 607648"/>
                <a:gd name="connsiteY68" fmla="*/ 166366 h 606722"/>
                <a:gd name="connsiteX69" fmla="*/ 407294 w 607648"/>
                <a:gd name="connsiteY69" fmla="*/ 176409 h 606722"/>
                <a:gd name="connsiteX70" fmla="*/ 397237 w 607648"/>
                <a:gd name="connsiteY70" fmla="*/ 166366 h 606722"/>
                <a:gd name="connsiteX71" fmla="*/ 397237 w 607648"/>
                <a:gd name="connsiteY71" fmla="*/ 129129 h 606722"/>
                <a:gd name="connsiteX72" fmla="*/ 356205 w 607648"/>
                <a:gd name="connsiteY72" fmla="*/ 129129 h 606722"/>
                <a:gd name="connsiteX73" fmla="*/ 356205 w 607648"/>
                <a:gd name="connsiteY73" fmla="*/ 154013 h 606722"/>
                <a:gd name="connsiteX74" fmla="*/ 346147 w 607648"/>
                <a:gd name="connsiteY74" fmla="*/ 164056 h 606722"/>
                <a:gd name="connsiteX75" fmla="*/ 336089 w 607648"/>
                <a:gd name="connsiteY75" fmla="*/ 154013 h 606722"/>
                <a:gd name="connsiteX76" fmla="*/ 336089 w 607648"/>
                <a:gd name="connsiteY76" fmla="*/ 129129 h 606722"/>
                <a:gd name="connsiteX77" fmla="*/ 294968 w 607648"/>
                <a:gd name="connsiteY77" fmla="*/ 129129 h 606722"/>
                <a:gd name="connsiteX78" fmla="*/ 294968 w 607648"/>
                <a:gd name="connsiteY78" fmla="*/ 166366 h 606722"/>
                <a:gd name="connsiteX79" fmla="*/ 284910 w 607648"/>
                <a:gd name="connsiteY79" fmla="*/ 176409 h 606722"/>
                <a:gd name="connsiteX80" fmla="*/ 274853 w 607648"/>
                <a:gd name="connsiteY80" fmla="*/ 166366 h 606722"/>
                <a:gd name="connsiteX81" fmla="*/ 274853 w 607648"/>
                <a:gd name="connsiteY81" fmla="*/ 129129 h 606722"/>
                <a:gd name="connsiteX82" fmla="*/ 87493 w 607648"/>
                <a:gd name="connsiteY82" fmla="*/ 24262 h 606722"/>
                <a:gd name="connsiteX83" fmla="*/ 24299 w 607648"/>
                <a:gd name="connsiteY83" fmla="*/ 87360 h 606722"/>
                <a:gd name="connsiteX84" fmla="*/ 243878 w 607648"/>
                <a:gd name="connsiteY84" fmla="*/ 306605 h 606722"/>
                <a:gd name="connsiteX85" fmla="*/ 268355 w 607648"/>
                <a:gd name="connsiteY85" fmla="*/ 282076 h 606722"/>
                <a:gd name="connsiteX86" fmla="*/ 268622 w 607648"/>
                <a:gd name="connsiteY86" fmla="*/ 268213 h 606722"/>
                <a:gd name="connsiteX87" fmla="*/ 300220 w 607648"/>
                <a:gd name="connsiteY87" fmla="*/ 236663 h 606722"/>
                <a:gd name="connsiteX88" fmla="*/ 267198 w 607648"/>
                <a:gd name="connsiteY88" fmla="*/ 203692 h 606722"/>
                <a:gd name="connsiteX89" fmla="*/ 244323 w 607648"/>
                <a:gd name="connsiteY89" fmla="*/ 226532 h 606722"/>
                <a:gd name="connsiteX90" fmla="*/ 237203 w 607648"/>
                <a:gd name="connsiteY90" fmla="*/ 229465 h 606722"/>
                <a:gd name="connsiteX91" fmla="*/ 230082 w 607648"/>
                <a:gd name="connsiteY91" fmla="*/ 226532 h 606722"/>
                <a:gd name="connsiteX92" fmla="*/ 230082 w 607648"/>
                <a:gd name="connsiteY92" fmla="*/ 212313 h 606722"/>
                <a:gd name="connsiteX93" fmla="*/ 252957 w 607648"/>
                <a:gd name="connsiteY93" fmla="*/ 189473 h 606722"/>
                <a:gd name="connsiteX94" fmla="*/ 219936 w 607648"/>
                <a:gd name="connsiteY94" fmla="*/ 156502 h 606722"/>
                <a:gd name="connsiteX95" fmla="*/ 188338 w 607648"/>
                <a:gd name="connsiteY95" fmla="*/ 188051 h 606722"/>
                <a:gd name="connsiteX96" fmla="*/ 181217 w 607648"/>
                <a:gd name="connsiteY96" fmla="*/ 190984 h 606722"/>
                <a:gd name="connsiteX97" fmla="*/ 174097 w 607648"/>
                <a:gd name="connsiteY97" fmla="*/ 188051 h 606722"/>
                <a:gd name="connsiteX98" fmla="*/ 174097 w 607648"/>
                <a:gd name="connsiteY98" fmla="*/ 173832 h 606722"/>
                <a:gd name="connsiteX99" fmla="*/ 205695 w 607648"/>
                <a:gd name="connsiteY99" fmla="*/ 142282 h 606722"/>
                <a:gd name="connsiteX100" fmla="*/ 172762 w 607648"/>
                <a:gd name="connsiteY100" fmla="*/ 109400 h 606722"/>
                <a:gd name="connsiteX101" fmla="*/ 149798 w 607648"/>
                <a:gd name="connsiteY101" fmla="*/ 132240 h 606722"/>
                <a:gd name="connsiteX102" fmla="*/ 142766 w 607648"/>
                <a:gd name="connsiteY102" fmla="*/ 135173 h 606722"/>
                <a:gd name="connsiteX103" fmla="*/ 135646 w 607648"/>
                <a:gd name="connsiteY103" fmla="*/ 132240 h 606722"/>
                <a:gd name="connsiteX104" fmla="*/ 135646 w 607648"/>
                <a:gd name="connsiteY104" fmla="*/ 118021 h 606722"/>
                <a:gd name="connsiteX105" fmla="*/ 158521 w 607648"/>
                <a:gd name="connsiteY105" fmla="*/ 95181 h 606722"/>
                <a:gd name="connsiteX106" fmla="*/ 125499 w 607648"/>
                <a:gd name="connsiteY106" fmla="*/ 62210 h 606722"/>
                <a:gd name="connsiteX107" fmla="*/ 93902 w 607648"/>
                <a:gd name="connsiteY107" fmla="*/ 93759 h 606722"/>
                <a:gd name="connsiteX108" fmla="*/ 86781 w 607648"/>
                <a:gd name="connsiteY108" fmla="*/ 96692 h 606722"/>
                <a:gd name="connsiteX109" fmla="*/ 79661 w 607648"/>
                <a:gd name="connsiteY109" fmla="*/ 93759 h 606722"/>
                <a:gd name="connsiteX110" fmla="*/ 79661 w 607648"/>
                <a:gd name="connsiteY110" fmla="*/ 79539 h 606722"/>
                <a:gd name="connsiteX111" fmla="*/ 111258 w 607648"/>
                <a:gd name="connsiteY111" fmla="*/ 47990 h 606722"/>
                <a:gd name="connsiteX112" fmla="*/ 87493 w 607648"/>
                <a:gd name="connsiteY112" fmla="*/ 0 h 606722"/>
                <a:gd name="connsiteX113" fmla="*/ 94614 w 607648"/>
                <a:gd name="connsiteY113" fmla="*/ 2933 h 606722"/>
                <a:gd name="connsiteX114" fmla="*/ 200888 w 607648"/>
                <a:gd name="connsiteY114" fmla="*/ 109045 h 606722"/>
                <a:gd name="connsiteX115" fmla="*/ 567150 w 607648"/>
                <a:gd name="connsiteY115" fmla="*/ 109045 h 606722"/>
                <a:gd name="connsiteX116" fmla="*/ 576407 w 607648"/>
                <a:gd name="connsiteY116" fmla="*/ 115266 h 606722"/>
                <a:gd name="connsiteX117" fmla="*/ 574271 w 607648"/>
                <a:gd name="connsiteY117" fmla="*/ 126197 h 606722"/>
                <a:gd name="connsiteX118" fmla="*/ 396436 w 607648"/>
                <a:gd name="connsiteY118" fmla="*/ 304294 h 606722"/>
                <a:gd name="connsiteX119" fmla="*/ 604711 w 607648"/>
                <a:gd name="connsiteY119" fmla="*/ 512252 h 606722"/>
                <a:gd name="connsiteX120" fmla="*/ 607648 w 607648"/>
                <a:gd name="connsiteY120" fmla="*/ 519362 h 606722"/>
                <a:gd name="connsiteX121" fmla="*/ 604711 w 607648"/>
                <a:gd name="connsiteY121" fmla="*/ 526471 h 606722"/>
                <a:gd name="connsiteX122" fmla="*/ 599727 w 607648"/>
                <a:gd name="connsiteY122" fmla="*/ 531359 h 606722"/>
                <a:gd name="connsiteX123" fmla="*/ 598214 w 607648"/>
                <a:gd name="connsiteY123" fmla="*/ 533315 h 606722"/>
                <a:gd name="connsiteX124" fmla="*/ 566171 w 607648"/>
                <a:gd name="connsiteY124" fmla="*/ 565308 h 606722"/>
                <a:gd name="connsiteX125" fmla="*/ 564213 w 607648"/>
                <a:gd name="connsiteY125" fmla="*/ 566819 h 606722"/>
                <a:gd name="connsiteX126" fmla="*/ 527275 w 607648"/>
                <a:gd name="connsiteY126" fmla="*/ 603789 h 606722"/>
                <a:gd name="connsiteX127" fmla="*/ 520155 w 607648"/>
                <a:gd name="connsiteY127" fmla="*/ 606722 h 606722"/>
                <a:gd name="connsiteX128" fmla="*/ 513034 w 607648"/>
                <a:gd name="connsiteY128" fmla="*/ 603789 h 606722"/>
                <a:gd name="connsiteX129" fmla="*/ 304937 w 607648"/>
                <a:gd name="connsiteY129" fmla="*/ 396009 h 606722"/>
                <a:gd name="connsiteX130" fmla="*/ 124876 w 607648"/>
                <a:gd name="connsiteY130" fmla="*/ 576328 h 606722"/>
                <a:gd name="connsiteX131" fmla="*/ 117756 w 607648"/>
                <a:gd name="connsiteY131" fmla="*/ 579261 h 606722"/>
                <a:gd name="connsiteX132" fmla="*/ 113928 w 607648"/>
                <a:gd name="connsiteY132" fmla="*/ 578550 h 606722"/>
                <a:gd name="connsiteX133" fmla="*/ 107698 w 607648"/>
                <a:gd name="connsiteY133" fmla="*/ 569218 h 606722"/>
                <a:gd name="connsiteX134" fmla="*/ 107698 w 607648"/>
                <a:gd name="connsiteY134" fmla="*/ 199071 h 606722"/>
                <a:gd name="connsiteX135" fmla="*/ 2937 w 607648"/>
                <a:gd name="connsiteY135" fmla="*/ 94470 h 606722"/>
                <a:gd name="connsiteX136" fmla="*/ 2937 w 607648"/>
                <a:gd name="connsiteY136" fmla="*/ 80250 h 606722"/>
                <a:gd name="connsiteX137" fmla="*/ 80373 w 607648"/>
                <a:gd name="connsiteY137" fmla="*/ 2933 h 606722"/>
                <a:gd name="connsiteX138" fmla="*/ 87493 w 607648"/>
                <a:gd name="connsiteY13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607648" h="606722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7" name="paint-palette-and-brush_27557">
              <a:extLst>
                <a:ext uri="{FF2B5EF4-FFF2-40B4-BE49-F238E27FC236}">
                  <a16:creationId xmlns:a16="http://schemas.microsoft.com/office/drawing/2014/main" id="{459C911D-1D53-4C8C-9995-9367B1F2A18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5499" y="591077"/>
              <a:ext cx="609684" cy="551923"/>
            </a:xfrm>
            <a:custGeom>
              <a:avLst/>
              <a:gdLst>
                <a:gd name="connsiteX0" fmla="*/ 203544 w 605680"/>
                <a:gd name="connsiteY0" fmla="*/ 393040 h 548298"/>
                <a:gd name="connsiteX1" fmla="*/ 155404 w 605680"/>
                <a:gd name="connsiteY1" fmla="*/ 441108 h 548298"/>
                <a:gd name="connsiteX2" fmla="*/ 203544 w 605680"/>
                <a:gd name="connsiteY2" fmla="*/ 489002 h 548298"/>
                <a:gd name="connsiteX3" fmla="*/ 251511 w 605680"/>
                <a:gd name="connsiteY3" fmla="*/ 441108 h 548298"/>
                <a:gd name="connsiteX4" fmla="*/ 203544 w 605680"/>
                <a:gd name="connsiteY4" fmla="*/ 393040 h 548298"/>
                <a:gd name="connsiteX5" fmla="*/ 109182 w 605680"/>
                <a:gd name="connsiteY5" fmla="*/ 297078 h 548298"/>
                <a:gd name="connsiteX6" fmla="*/ 61215 w 605680"/>
                <a:gd name="connsiteY6" fmla="*/ 344972 h 548298"/>
                <a:gd name="connsiteX7" fmla="*/ 109182 w 605680"/>
                <a:gd name="connsiteY7" fmla="*/ 393040 h 548298"/>
                <a:gd name="connsiteX8" fmla="*/ 157322 w 605680"/>
                <a:gd name="connsiteY8" fmla="*/ 344972 h 548298"/>
                <a:gd name="connsiteX9" fmla="*/ 109182 w 605680"/>
                <a:gd name="connsiteY9" fmla="*/ 297078 h 548298"/>
                <a:gd name="connsiteX10" fmla="*/ 449089 w 605680"/>
                <a:gd name="connsiteY10" fmla="*/ 177613 h 548298"/>
                <a:gd name="connsiteX11" fmla="*/ 453101 w 605680"/>
                <a:gd name="connsiteY11" fmla="*/ 181270 h 548298"/>
                <a:gd name="connsiteX12" fmla="*/ 519216 w 605680"/>
                <a:gd name="connsiteY12" fmla="*/ 216796 h 548298"/>
                <a:gd name="connsiteX13" fmla="*/ 461824 w 605680"/>
                <a:gd name="connsiteY13" fmla="*/ 294118 h 548298"/>
                <a:gd name="connsiteX14" fmla="*/ 418212 w 605680"/>
                <a:gd name="connsiteY14" fmla="*/ 311881 h 548298"/>
                <a:gd name="connsiteX15" fmla="*/ 411758 w 605680"/>
                <a:gd name="connsiteY15" fmla="*/ 265210 h 548298"/>
                <a:gd name="connsiteX16" fmla="*/ 136915 w 605680"/>
                <a:gd name="connsiteY16" fmla="*/ 173425 h 548298"/>
                <a:gd name="connsiteX17" fmla="*/ 88949 w 605680"/>
                <a:gd name="connsiteY17" fmla="*/ 221319 h 548298"/>
                <a:gd name="connsiteX18" fmla="*/ 136915 w 605680"/>
                <a:gd name="connsiteY18" fmla="*/ 269387 h 548298"/>
                <a:gd name="connsiteX19" fmla="*/ 185056 w 605680"/>
                <a:gd name="connsiteY19" fmla="*/ 221319 h 548298"/>
                <a:gd name="connsiteX20" fmla="*/ 136915 w 605680"/>
                <a:gd name="connsiteY20" fmla="*/ 173425 h 548298"/>
                <a:gd name="connsiteX21" fmla="*/ 479079 w 605680"/>
                <a:gd name="connsiteY21" fmla="*/ 107118 h 548298"/>
                <a:gd name="connsiteX22" fmla="*/ 499309 w 605680"/>
                <a:gd name="connsiteY22" fmla="*/ 135840 h 548298"/>
                <a:gd name="connsiteX23" fmla="*/ 571858 w 605680"/>
                <a:gd name="connsiteY23" fmla="*/ 145762 h 548298"/>
                <a:gd name="connsiteX24" fmla="*/ 540467 w 605680"/>
                <a:gd name="connsiteY24" fmla="*/ 188061 h 548298"/>
                <a:gd name="connsiteX25" fmla="*/ 461988 w 605680"/>
                <a:gd name="connsiteY25" fmla="*/ 147328 h 548298"/>
                <a:gd name="connsiteX26" fmla="*/ 242266 w 605680"/>
                <a:gd name="connsiteY26" fmla="*/ 90351 h 548298"/>
                <a:gd name="connsiteX27" fmla="*/ 194300 w 605680"/>
                <a:gd name="connsiteY27" fmla="*/ 138245 h 548298"/>
                <a:gd name="connsiteX28" fmla="*/ 242266 w 605680"/>
                <a:gd name="connsiteY28" fmla="*/ 186313 h 548298"/>
                <a:gd name="connsiteX29" fmla="*/ 290407 w 605680"/>
                <a:gd name="connsiteY29" fmla="*/ 138245 h 548298"/>
                <a:gd name="connsiteX30" fmla="*/ 242266 w 605680"/>
                <a:gd name="connsiteY30" fmla="*/ 90351 h 548298"/>
                <a:gd name="connsiteX31" fmla="*/ 305846 w 605680"/>
                <a:gd name="connsiteY31" fmla="*/ 28897 h 548298"/>
                <a:gd name="connsiteX32" fmla="*/ 465353 w 605680"/>
                <a:gd name="connsiteY32" fmla="*/ 97840 h 548298"/>
                <a:gd name="connsiteX33" fmla="*/ 448783 w 605680"/>
                <a:gd name="connsiteY33" fmla="*/ 136852 h 548298"/>
                <a:gd name="connsiteX34" fmla="*/ 408317 w 605680"/>
                <a:gd name="connsiteY34" fmla="*/ 231594 h 548298"/>
                <a:gd name="connsiteX35" fmla="*/ 393491 w 605680"/>
                <a:gd name="connsiteY35" fmla="*/ 258589 h 548298"/>
                <a:gd name="connsiteX36" fmla="*/ 416864 w 605680"/>
                <a:gd name="connsiteY36" fmla="*/ 333129 h 548298"/>
                <a:gd name="connsiteX37" fmla="*/ 467272 w 605680"/>
                <a:gd name="connsiteY37" fmla="*/ 311185 h 548298"/>
                <a:gd name="connsiteX38" fmla="*/ 483319 w 605680"/>
                <a:gd name="connsiteY38" fmla="*/ 295162 h 548298"/>
                <a:gd name="connsiteX39" fmla="*/ 530587 w 605680"/>
                <a:gd name="connsiteY39" fmla="*/ 231594 h 548298"/>
                <a:gd name="connsiteX40" fmla="*/ 525180 w 605680"/>
                <a:gd name="connsiteY40" fmla="*/ 318500 h 548298"/>
                <a:gd name="connsiteX41" fmla="*/ 379363 w 605680"/>
                <a:gd name="connsiteY41" fmla="*/ 415855 h 548298"/>
                <a:gd name="connsiteX42" fmla="*/ 346920 w 605680"/>
                <a:gd name="connsiteY42" fmla="*/ 431529 h 548298"/>
                <a:gd name="connsiteX43" fmla="*/ 79007 w 605680"/>
                <a:gd name="connsiteY43" fmla="*/ 485867 h 548298"/>
                <a:gd name="connsiteX44" fmla="*/ 231801 w 605680"/>
                <a:gd name="connsiteY44" fmla="*/ 33052 h 548298"/>
                <a:gd name="connsiteX45" fmla="*/ 305846 w 605680"/>
                <a:gd name="connsiteY45" fmla="*/ 28897 h 548298"/>
                <a:gd name="connsiteX46" fmla="*/ 590540 w 605680"/>
                <a:gd name="connsiteY46" fmla="*/ 0 h 548298"/>
                <a:gd name="connsiteX47" fmla="*/ 602576 w 605680"/>
                <a:gd name="connsiteY47" fmla="*/ 90717 h 548298"/>
                <a:gd name="connsiteX48" fmla="*/ 588970 w 605680"/>
                <a:gd name="connsiteY48" fmla="*/ 121711 h 548298"/>
                <a:gd name="connsiteX49" fmla="*/ 505063 w 605680"/>
                <a:gd name="connsiteY49" fmla="*/ 129024 h 548298"/>
                <a:gd name="connsiteX50" fmla="*/ 497736 w 605680"/>
                <a:gd name="connsiteY50" fmla="*/ 45098 h 548298"/>
                <a:gd name="connsiteX51" fmla="*/ 501399 w 605680"/>
                <a:gd name="connsiteY51" fmla="*/ 41093 h 548298"/>
                <a:gd name="connsiteX52" fmla="*/ 501225 w 605680"/>
                <a:gd name="connsiteY52" fmla="*/ 40919 h 548298"/>
                <a:gd name="connsiteX53" fmla="*/ 555651 w 605680"/>
                <a:gd name="connsiteY53" fmla="*/ 8880 h 548298"/>
                <a:gd name="connsiteX54" fmla="*/ 590540 w 605680"/>
                <a:gd name="connsiteY54" fmla="*/ 0 h 54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5680" h="548298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8" name="paper-aeroplane-shape_18344">
              <a:extLst>
                <a:ext uri="{FF2B5EF4-FFF2-40B4-BE49-F238E27FC236}">
                  <a16:creationId xmlns:a16="http://schemas.microsoft.com/office/drawing/2014/main" id="{78C2B56B-EAFA-43EB-952A-4DDC825157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03086" y="1142535"/>
              <a:ext cx="586846" cy="609685"/>
            </a:xfrm>
            <a:custGeom>
              <a:avLst/>
              <a:gdLst>
                <a:gd name="connsiteX0" fmla="*/ 252617 w 585586"/>
                <a:gd name="connsiteY0" fmla="*/ 479831 h 608375"/>
                <a:gd name="connsiteX1" fmla="*/ 261886 w 585586"/>
                <a:gd name="connsiteY1" fmla="*/ 483766 h 608375"/>
                <a:gd name="connsiteX2" fmla="*/ 265725 w 585586"/>
                <a:gd name="connsiteY2" fmla="*/ 493071 h 608375"/>
                <a:gd name="connsiteX3" fmla="*/ 261888 w 585586"/>
                <a:gd name="connsiteY3" fmla="*/ 502371 h 608375"/>
                <a:gd name="connsiteX4" fmla="*/ 250824 w 585586"/>
                <a:gd name="connsiteY4" fmla="*/ 513294 h 608375"/>
                <a:gd name="connsiteX5" fmla="*/ 250825 w 585586"/>
                <a:gd name="connsiteY5" fmla="*/ 513295 h 608375"/>
                <a:gd name="connsiteX6" fmla="*/ 250796 w 585586"/>
                <a:gd name="connsiteY6" fmla="*/ 513324 h 608375"/>
                <a:gd name="connsiteX7" fmla="*/ 235320 w 585586"/>
                <a:gd name="connsiteY7" fmla="*/ 491550 h 608375"/>
                <a:gd name="connsiteX8" fmla="*/ 235350 w 585586"/>
                <a:gd name="connsiteY8" fmla="*/ 491520 h 608375"/>
                <a:gd name="connsiteX9" fmla="*/ 235362 w 585586"/>
                <a:gd name="connsiteY9" fmla="*/ 491537 h 608375"/>
                <a:gd name="connsiteX10" fmla="*/ 243276 w 585586"/>
                <a:gd name="connsiteY10" fmla="*/ 483637 h 608375"/>
                <a:gd name="connsiteX11" fmla="*/ 134866 w 585586"/>
                <a:gd name="connsiteY11" fmla="*/ 417276 h 608375"/>
                <a:gd name="connsiteX12" fmla="*/ 149111 w 585586"/>
                <a:gd name="connsiteY12" fmla="*/ 429433 h 608375"/>
                <a:gd name="connsiteX13" fmla="*/ 160069 w 585586"/>
                <a:gd name="connsiteY13" fmla="*/ 565949 h 608375"/>
                <a:gd name="connsiteX14" fmla="*/ 235312 w 585586"/>
                <a:gd name="connsiteY14" fmla="*/ 491552 h 608375"/>
                <a:gd name="connsiteX15" fmla="*/ 250774 w 585586"/>
                <a:gd name="connsiteY15" fmla="*/ 513312 h 608375"/>
                <a:gd name="connsiteX16" fmla="*/ 158486 w 585586"/>
                <a:gd name="connsiteY16" fmla="*/ 604607 h 608375"/>
                <a:gd name="connsiteX17" fmla="*/ 149233 w 585586"/>
                <a:gd name="connsiteY17" fmla="*/ 608375 h 608375"/>
                <a:gd name="connsiteX18" fmla="*/ 144606 w 585586"/>
                <a:gd name="connsiteY18" fmla="*/ 607524 h 608375"/>
                <a:gd name="connsiteX19" fmla="*/ 136084 w 585586"/>
                <a:gd name="connsiteY19" fmla="*/ 596219 h 608375"/>
                <a:gd name="connsiteX20" fmla="*/ 122813 w 585586"/>
                <a:gd name="connsiteY20" fmla="*/ 431499 h 608375"/>
                <a:gd name="connsiteX21" fmla="*/ 134866 w 585586"/>
                <a:gd name="connsiteY21" fmla="*/ 417276 h 608375"/>
                <a:gd name="connsiteX22" fmla="*/ 352706 w 585586"/>
                <a:gd name="connsiteY22" fmla="*/ 225563 h 608375"/>
                <a:gd name="connsiteX23" fmla="*/ 368535 w 585586"/>
                <a:gd name="connsiteY23" fmla="*/ 227387 h 608375"/>
                <a:gd name="connsiteX24" fmla="*/ 371091 w 585586"/>
                <a:gd name="connsiteY24" fmla="*/ 243069 h 608375"/>
                <a:gd name="connsiteX25" fmla="*/ 272226 w 585586"/>
                <a:gd name="connsiteY25" fmla="*/ 430890 h 608375"/>
                <a:gd name="connsiteX26" fmla="*/ 260538 w 585586"/>
                <a:gd name="connsiteY26" fmla="*/ 437819 h 608375"/>
                <a:gd name="connsiteX27" fmla="*/ 254328 w 585586"/>
                <a:gd name="connsiteY27" fmla="*/ 436360 h 608375"/>
                <a:gd name="connsiteX28" fmla="*/ 248849 w 585586"/>
                <a:gd name="connsiteY28" fmla="*/ 418490 h 608375"/>
                <a:gd name="connsiteX29" fmla="*/ 326286 w 585586"/>
                <a:gd name="connsiteY29" fmla="*/ 271515 h 608375"/>
                <a:gd name="connsiteX30" fmla="*/ 168856 w 585586"/>
                <a:gd name="connsiteY30" fmla="*/ 363420 h 608375"/>
                <a:gd name="connsiteX31" fmla="*/ 150837 w 585586"/>
                <a:gd name="connsiteY31" fmla="*/ 358679 h 608375"/>
                <a:gd name="connsiteX32" fmla="*/ 155585 w 585586"/>
                <a:gd name="connsiteY32" fmla="*/ 340687 h 608375"/>
                <a:gd name="connsiteX33" fmla="*/ 566404 w 585586"/>
                <a:gd name="connsiteY33" fmla="*/ 1455 h 608375"/>
                <a:gd name="connsiteX34" fmla="*/ 581501 w 585586"/>
                <a:gd name="connsiteY34" fmla="*/ 3642 h 608375"/>
                <a:gd name="connsiteX35" fmla="*/ 584423 w 585586"/>
                <a:gd name="connsiteY35" fmla="*/ 18593 h 608375"/>
                <a:gd name="connsiteX36" fmla="*/ 329475 w 585586"/>
                <a:gd name="connsiteY36" fmla="*/ 589748 h 608375"/>
                <a:gd name="connsiteX37" fmla="*/ 318761 w 585586"/>
                <a:gd name="connsiteY37" fmla="*/ 597527 h 608375"/>
                <a:gd name="connsiteX38" fmla="*/ 317422 w 585586"/>
                <a:gd name="connsiteY38" fmla="*/ 597649 h 608375"/>
                <a:gd name="connsiteX39" fmla="*/ 306708 w 585586"/>
                <a:gd name="connsiteY39" fmla="*/ 592058 h 608375"/>
                <a:gd name="connsiteX40" fmla="*/ 250825 w 585586"/>
                <a:gd name="connsiteY40" fmla="*/ 513295 h 608375"/>
                <a:gd name="connsiteX41" fmla="*/ 261886 w 585586"/>
                <a:gd name="connsiteY41" fmla="*/ 502376 h 608375"/>
                <a:gd name="connsiteX42" fmla="*/ 261888 w 585586"/>
                <a:gd name="connsiteY42" fmla="*/ 502371 h 608375"/>
                <a:gd name="connsiteX43" fmla="*/ 261904 w 585586"/>
                <a:gd name="connsiteY43" fmla="*/ 502355 h 608375"/>
                <a:gd name="connsiteX44" fmla="*/ 261904 w 585586"/>
                <a:gd name="connsiteY44" fmla="*/ 483758 h 608375"/>
                <a:gd name="connsiteX45" fmla="*/ 252635 w 585586"/>
                <a:gd name="connsiteY45" fmla="*/ 479823 h 608375"/>
                <a:gd name="connsiteX46" fmla="*/ 252617 w 585586"/>
                <a:gd name="connsiteY46" fmla="*/ 479831 h 608375"/>
                <a:gd name="connsiteX47" fmla="*/ 252609 w 585586"/>
                <a:gd name="connsiteY47" fmla="*/ 479827 h 608375"/>
                <a:gd name="connsiteX48" fmla="*/ 243241 w 585586"/>
                <a:gd name="connsiteY48" fmla="*/ 483644 h 608375"/>
                <a:gd name="connsiteX49" fmla="*/ 235350 w 585586"/>
                <a:gd name="connsiteY49" fmla="*/ 491520 h 608375"/>
                <a:gd name="connsiteX50" fmla="*/ 205898 w 585586"/>
                <a:gd name="connsiteY50" fmla="*/ 449968 h 608375"/>
                <a:gd name="connsiteX51" fmla="*/ 208942 w 585586"/>
                <a:gd name="connsiteY51" fmla="*/ 431614 h 608375"/>
                <a:gd name="connsiteX52" fmla="*/ 227326 w 585586"/>
                <a:gd name="connsiteY52" fmla="*/ 434774 h 608375"/>
                <a:gd name="connsiteX53" fmla="*/ 314865 w 585586"/>
                <a:gd name="connsiteY53" fmla="*/ 557903 h 608375"/>
                <a:gd name="connsiteX54" fmla="*/ 545341 w 585586"/>
                <a:gd name="connsiteY54" fmla="*/ 41565 h 608375"/>
                <a:gd name="connsiteX55" fmla="*/ 39707 w 585586"/>
                <a:gd name="connsiteY55" fmla="*/ 296209 h 608375"/>
                <a:gd name="connsiteX56" fmla="*/ 175947 w 585586"/>
                <a:gd name="connsiteY56" fmla="*/ 383116 h 608375"/>
                <a:gd name="connsiteX57" fmla="*/ 179965 w 585586"/>
                <a:gd name="connsiteY57" fmla="*/ 401348 h 608375"/>
                <a:gd name="connsiteX58" fmla="*/ 161824 w 585586"/>
                <a:gd name="connsiteY58" fmla="*/ 405360 h 608375"/>
                <a:gd name="connsiteX59" fmla="*/ 6104 w 585586"/>
                <a:gd name="connsiteY59" fmla="*/ 305933 h 608375"/>
                <a:gd name="connsiteX60" fmla="*/ 17 w 585586"/>
                <a:gd name="connsiteY60" fmla="*/ 294143 h 608375"/>
                <a:gd name="connsiteX61" fmla="*/ 7200 w 585586"/>
                <a:gd name="connsiteY61" fmla="*/ 283082 h 60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5586" h="608375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9" name="fountain-pen-close-up_16941">
              <a:extLst>
                <a:ext uri="{FF2B5EF4-FFF2-40B4-BE49-F238E27FC236}">
                  <a16:creationId xmlns:a16="http://schemas.microsoft.com/office/drawing/2014/main" id="{4BA48C80-411A-4095-8A66-083F241A5BB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73910" y="533315"/>
              <a:ext cx="588447" cy="609685"/>
            </a:xfrm>
            <a:custGeom>
              <a:avLst/>
              <a:gdLst>
                <a:gd name="connsiteX0" fmla="*/ 231093 w 584535"/>
                <a:gd name="connsiteY0" fmla="*/ 221335 h 605631"/>
                <a:gd name="connsiteX1" fmla="*/ 258806 w 584535"/>
                <a:gd name="connsiteY1" fmla="*/ 260395 h 605631"/>
                <a:gd name="connsiteX2" fmla="*/ 261251 w 584535"/>
                <a:gd name="connsiteY2" fmla="*/ 275313 h 605631"/>
                <a:gd name="connsiteX3" fmla="*/ 256497 w 584535"/>
                <a:gd name="connsiteY3" fmla="*/ 307185 h 605631"/>
                <a:gd name="connsiteX4" fmla="*/ 196181 w 584535"/>
                <a:gd name="connsiteY4" fmla="*/ 302845 h 605631"/>
                <a:gd name="connsiteX5" fmla="*/ 162355 w 584535"/>
                <a:gd name="connsiteY5" fmla="*/ 350313 h 605631"/>
                <a:gd name="connsiteX6" fmla="*/ 138174 w 584535"/>
                <a:gd name="connsiteY6" fmla="*/ 337700 h 605631"/>
                <a:gd name="connsiteX7" fmla="*/ 130974 w 584535"/>
                <a:gd name="connsiteY7" fmla="*/ 332411 h 605631"/>
                <a:gd name="connsiteX8" fmla="*/ 119563 w 584535"/>
                <a:gd name="connsiteY8" fmla="*/ 318984 h 605631"/>
                <a:gd name="connsiteX9" fmla="*/ 108967 w 584535"/>
                <a:gd name="connsiteY9" fmla="*/ 278704 h 605631"/>
                <a:gd name="connsiteX10" fmla="*/ 150808 w 584535"/>
                <a:gd name="connsiteY10" fmla="*/ 239644 h 605631"/>
                <a:gd name="connsiteX11" fmla="*/ 231093 w 584535"/>
                <a:gd name="connsiteY11" fmla="*/ 221335 h 605631"/>
                <a:gd name="connsiteX12" fmla="*/ 562095 w 584535"/>
                <a:gd name="connsiteY12" fmla="*/ 196204 h 605631"/>
                <a:gd name="connsiteX13" fmla="*/ 571666 w 584535"/>
                <a:gd name="connsiteY13" fmla="*/ 213752 h 605631"/>
                <a:gd name="connsiteX14" fmla="*/ 545718 w 584535"/>
                <a:gd name="connsiteY14" fmla="*/ 311413 h 605631"/>
                <a:gd name="connsiteX15" fmla="*/ 515287 w 584535"/>
                <a:gd name="connsiteY15" fmla="*/ 379911 h 605631"/>
                <a:gd name="connsiteX16" fmla="*/ 567047 w 584535"/>
                <a:gd name="connsiteY16" fmla="*/ 408124 h 605631"/>
                <a:gd name="connsiteX17" fmla="*/ 441655 w 584535"/>
                <a:gd name="connsiteY17" fmla="*/ 529928 h 605631"/>
                <a:gd name="connsiteX18" fmla="*/ 564738 w 584535"/>
                <a:gd name="connsiteY18" fmla="*/ 575503 h 605631"/>
                <a:gd name="connsiteX19" fmla="*/ 561885 w 584535"/>
                <a:gd name="connsiteY19" fmla="*/ 592322 h 605631"/>
                <a:gd name="connsiteX20" fmla="*/ 376582 w 584535"/>
                <a:gd name="connsiteY20" fmla="*/ 599104 h 605631"/>
                <a:gd name="connsiteX21" fmla="*/ 340581 w 584535"/>
                <a:gd name="connsiteY21" fmla="*/ 579708 h 605631"/>
                <a:gd name="connsiteX22" fmla="*/ 341804 w 584535"/>
                <a:gd name="connsiteY22" fmla="*/ 579843 h 605631"/>
                <a:gd name="connsiteX23" fmla="*/ 285425 w 584535"/>
                <a:gd name="connsiteY23" fmla="*/ 452749 h 605631"/>
                <a:gd name="connsiteX24" fmla="*/ 285425 w 584535"/>
                <a:gd name="connsiteY24" fmla="*/ 435659 h 605631"/>
                <a:gd name="connsiteX25" fmla="*/ 267764 w 584535"/>
                <a:gd name="connsiteY25" fmla="*/ 425350 h 605631"/>
                <a:gd name="connsiteX26" fmla="*/ 264232 w 584535"/>
                <a:gd name="connsiteY26" fmla="*/ 445560 h 605631"/>
                <a:gd name="connsiteX27" fmla="*/ 276051 w 584535"/>
                <a:gd name="connsiteY27" fmla="*/ 456276 h 605631"/>
                <a:gd name="connsiteX28" fmla="*/ 335147 w 584535"/>
                <a:gd name="connsiteY28" fmla="*/ 588389 h 605631"/>
                <a:gd name="connsiteX29" fmla="*/ 325773 w 584535"/>
                <a:gd name="connsiteY29" fmla="*/ 583506 h 605631"/>
                <a:gd name="connsiteX30" fmla="*/ 228231 w 584535"/>
                <a:gd name="connsiteY30" fmla="*/ 509853 h 605631"/>
                <a:gd name="connsiteX31" fmla="*/ 217635 w 584535"/>
                <a:gd name="connsiteY31" fmla="*/ 502258 h 605631"/>
                <a:gd name="connsiteX32" fmla="*/ 163565 w 584535"/>
                <a:gd name="connsiteY32" fmla="*/ 343017 h 605631"/>
                <a:gd name="connsiteX33" fmla="*/ 193181 w 584535"/>
                <a:gd name="connsiteY33" fmla="*/ 309242 h 605631"/>
                <a:gd name="connsiteX34" fmla="*/ 254994 w 584535"/>
                <a:gd name="connsiteY34" fmla="*/ 310463 h 605631"/>
                <a:gd name="connsiteX35" fmla="*/ 340717 w 584535"/>
                <a:gd name="connsiteY35" fmla="*/ 463736 h 605631"/>
                <a:gd name="connsiteX36" fmla="*/ 340717 w 584535"/>
                <a:gd name="connsiteY36" fmla="*/ 490999 h 605631"/>
                <a:gd name="connsiteX37" fmla="*/ 345879 w 584535"/>
                <a:gd name="connsiteY37" fmla="*/ 576859 h 605631"/>
                <a:gd name="connsiteX38" fmla="*/ 345879 w 584535"/>
                <a:gd name="connsiteY38" fmla="*/ 580250 h 605631"/>
                <a:gd name="connsiteX39" fmla="*/ 538382 w 584535"/>
                <a:gd name="connsiteY39" fmla="*/ 579572 h 605631"/>
                <a:gd name="connsiteX40" fmla="*/ 414349 w 584535"/>
                <a:gd name="connsiteY40" fmla="*/ 536710 h 605631"/>
                <a:gd name="connsiteX41" fmla="*/ 414892 w 584535"/>
                <a:gd name="connsiteY41" fmla="*/ 521111 h 605631"/>
                <a:gd name="connsiteX42" fmla="*/ 538654 w 584535"/>
                <a:gd name="connsiteY42" fmla="*/ 466042 h 605631"/>
                <a:gd name="connsiteX43" fmla="*/ 483226 w 584535"/>
                <a:gd name="connsiteY43" fmla="*/ 376927 h 605631"/>
                <a:gd name="connsiteX44" fmla="*/ 480917 w 584535"/>
                <a:gd name="connsiteY44" fmla="*/ 335150 h 605631"/>
                <a:gd name="connsiteX45" fmla="*/ 562972 w 584535"/>
                <a:gd name="connsiteY45" fmla="*/ 201002 h 605631"/>
                <a:gd name="connsiteX46" fmla="*/ 562095 w 584535"/>
                <a:gd name="connsiteY46" fmla="*/ 196204 h 605631"/>
                <a:gd name="connsiteX47" fmla="*/ 135269 w 584535"/>
                <a:gd name="connsiteY47" fmla="*/ 1806 h 605631"/>
                <a:gd name="connsiteX48" fmla="*/ 155716 w 584535"/>
                <a:gd name="connsiteY48" fmla="*/ 20464 h 605631"/>
                <a:gd name="connsiteX49" fmla="*/ 209391 w 584535"/>
                <a:gd name="connsiteY49" fmla="*/ 179698 h 605631"/>
                <a:gd name="connsiteX50" fmla="*/ 226105 w 584535"/>
                <a:gd name="connsiteY50" fmla="*/ 211572 h 605631"/>
                <a:gd name="connsiteX51" fmla="*/ 145796 w 584535"/>
                <a:gd name="connsiteY51" fmla="*/ 229747 h 605631"/>
                <a:gd name="connsiteX52" fmla="*/ 103943 w 584535"/>
                <a:gd name="connsiteY52" fmla="*/ 268810 h 605631"/>
                <a:gd name="connsiteX53" fmla="*/ 99866 w 584535"/>
                <a:gd name="connsiteY53" fmla="*/ 255925 h 605631"/>
                <a:gd name="connsiteX54" fmla="*/ 52850 w 584535"/>
                <a:gd name="connsiteY54" fmla="*/ 171560 h 605631"/>
                <a:gd name="connsiteX55" fmla="*/ 1349 w 584535"/>
                <a:gd name="connsiteY55" fmla="*/ 84483 h 605631"/>
                <a:gd name="connsiteX56" fmla="*/ 37087 w 584535"/>
                <a:gd name="connsiteY56" fmla="*/ 29959 h 605631"/>
                <a:gd name="connsiteX57" fmla="*/ 135269 w 584535"/>
                <a:gd name="connsiteY57" fmla="*/ 1806 h 60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84535" h="605631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0" name="ruler_263676">
              <a:extLst>
                <a:ext uri="{FF2B5EF4-FFF2-40B4-BE49-F238E27FC236}">
                  <a16:creationId xmlns:a16="http://schemas.microsoft.com/office/drawing/2014/main" id="{CC51C679-2DFA-4900-9062-B129C585E07C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7642643" y="1143465"/>
              <a:ext cx="609685" cy="608755"/>
            </a:xfrm>
            <a:custGeom>
              <a:avLst/>
              <a:gdLst>
                <a:gd name="connsiteX0" fmla="*/ 382195 w 607648"/>
                <a:gd name="connsiteY0" fmla="*/ 318513 h 606722"/>
                <a:gd name="connsiteX1" fmla="*/ 319178 w 607648"/>
                <a:gd name="connsiteY1" fmla="*/ 381790 h 606722"/>
                <a:gd name="connsiteX2" fmla="*/ 520155 w 607648"/>
                <a:gd name="connsiteY2" fmla="*/ 582460 h 606722"/>
                <a:gd name="connsiteX3" fmla="*/ 583349 w 607648"/>
                <a:gd name="connsiteY3" fmla="*/ 519362 h 606722"/>
                <a:gd name="connsiteX4" fmla="*/ 550595 w 607648"/>
                <a:gd name="connsiteY4" fmla="*/ 486657 h 606722"/>
                <a:gd name="connsiteX5" fmla="*/ 527631 w 607648"/>
                <a:gd name="connsiteY5" fmla="*/ 509497 h 606722"/>
                <a:gd name="connsiteX6" fmla="*/ 520600 w 607648"/>
                <a:gd name="connsiteY6" fmla="*/ 512430 h 606722"/>
                <a:gd name="connsiteX7" fmla="*/ 513479 w 607648"/>
                <a:gd name="connsiteY7" fmla="*/ 509497 h 606722"/>
                <a:gd name="connsiteX8" fmla="*/ 513479 w 607648"/>
                <a:gd name="connsiteY8" fmla="*/ 495278 h 606722"/>
                <a:gd name="connsiteX9" fmla="*/ 536354 w 607648"/>
                <a:gd name="connsiteY9" fmla="*/ 472438 h 606722"/>
                <a:gd name="connsiteX10" fmla="*/ 503333 w 607648"/>
                <a:gd name="connsiteY10" fmla="*/ 439467 h 606722"/>
                <a:gd name="connsiteX11" fmla="*/ 471735 w 607648"/>
                <a:gd name="connsiteY11" fmla="*/ 471016 h 606722"/>
                <a:gd name="connsiteX12" fmla="*/ 464615 w 607648"/>
                <a:gd name="connsiteY12" fmla="*/ 473949 h 606722"/>
                <a:gd name="connsiteX13" fmla="*/ 457494 w 607648"/>
                <a:gd name="connsiteY13" fmla="*/ 471016 h 606722"/>
                <a:gd name="connsiteX14" fmla="*/ 457494 w 607648"/>
                <a:gd name="connsiteY14" fmla="*/ 456797 h 606722"/>
                <a:gd name="connsiteX15" fmla="*/ 489091 w 607648"/>
                <a:gd name="connsiteY15" fmla="*/ 425247 h 606722"/>
                <a:gd name="connsiteX16" fmla="*/ 456070 w 607648"/>
                <a:gd name="connsiteY16" fmla="*/ 392276 h 606722"/>
                <a:gd name="connsiteX17" fmla="*/ 433195 w 607648"/>
                <a:gd name="connsiteY17" fmla="*/ 415205 h 606722"/>
                <a:gd name="connsiteX18" fmla="*/ 426075 w 607648"/>
                <a:gd name="connsiteY18" fmla="*/ 418138 h 606722"/>
                <a:gd name="connsiteX19" fmla="*/ 418954 w 607648"/>
                <a:gd name="connsiteY19" fmla="*/ 415205 h 606722"/>
                <a:gd name="connsiteX20" fmla="*/ 418954 w 607648"/>
                <a:gd name="connsiteY20" fmla="*/ 400986 h 606722"/>
                <a:gd name="connsiteX21" fmla="*/ 441829 w 607648"/>
                <a:gd name="connsiteY21" fmla="*/ 378057 h 606722"/>
                <a:gd name="connsiteX22" fmla="*/ 408897 w 607648"/>
                <a:gd name="connsiteY22" fmla="*/ 345175 h 606722"/>
                <a:gd name="connsiteX23" fmla="*/ 377299 w 607648"/>
                <a:gd name="connsiteY23" fmla="*/ 376724 h 606722"/>
                <a:gd name="connsiteX24" fmla="*/ 370179 w 607648"/>
                <a:gd name="connsiteY24" fmla="*/ 379657 h 606722"/>
                <a:gd name="connsiteX25" fmla="*/ 363058 w 607648"/>
                <a:gd name="connsiteY25" fmla="*/ 376724 h 606722"/>
                <a:gd name="connsiteX26" fmla="*/ 363058 w 607648"/>
                <a:gd name="connsiteY26" fmla="*/ 362505 h 606722"/>
                <a:gd name="connsiteX27" fmla="*/ 394655 w 607648"/>
                <a:gd name="connsiteY27" fmla="*/ 330955 h 606722"/>
                <a:gd name="connsiteX28" fmla="*/ 214417 w 607648"/>
                <a:gd name="connsiteY28" fmla="*/ 305627 h 606722"/>
                <a:gd name="connsiteX29" fmla="*/ 214417 w 607648"/>
                <a:gd name="connsiteY29" fmla="*/ 336110 h 606722"/>
                <a:gd name="connsiteX30" fmla="*/ 229637 w 607648"/>
                <a:gd name="connsiteY30" fmla="*/ 320824 h 606722"/>
                <a:gd name="connsiteX31" fmla="*/ 312947 w 607648"/>
                <a:gd name="connsiteY31" fmla="*/ 220933 h 606722"/>
                <a:gd name="connsiteX32" fmla="*/ 321136 w 607648"/>
                <a:gd name="connsiteY32" fmla="*/ 229198 h 606722"/>
                <a:gd name="connsiteX33" fmla="*/ 329414 w 607648"/>
                <a:gd name="connsiteY33" fmla="*/ 220933 h 606722"/>
                <a:gd name="connsiteX34" fmla="*/ 400945 w 607648"/>
                <a:gd name="connsiteY34" fmla="*/ 206927 h 606722"/>
                <a:gd name="connsiteX35" fmla="*/ 415182 w 607648"/>
                <a:gd name="connsiteY35" fmla="*/ 206927 h 606722"/>
                <a:gd name="connsiteX36" fmla="*/ 415182 w 607648"/>
                <a:gd name="connsiteY36" fmla="*/ 221147 h 606722"/>
                <a:gd name="connsiteX37" fmla="*/ 213909 w 607648"/>
                <a:gd name="connsiteY37" fmla="*/ 422083 h 606722"/>
                <a:gd name="connsiteX38" fmla="*/ 206791 w 607648"/>
                <a:gd name="connsiteY38" fmla="*/ 425016 h 606722"/>
                <a:gd name="connsiteX39" fmla="*/ 199672 w 607648"/>
                <a:gd name="connsiteY39" fmla="*/ 422083 h 606722"/>
                <a:gd name="connsiteX40" fmla="*/ 199672 w 607648"/>
                <a:gd name="connsiteY40" fmla="*/ 407864 h 606722"/>
                <a:gd name="connsiteX41" fmla="*/ 221004 w 607648"/>
                <a:gd name="connsiteY41" fmla="*/ 129129 h 606722"/>
                <a:gd name="connsiteX42" fmla="*/ 292743 w 607648"/>
                <a:gd name="connsiteY42" fmla="*/ 200848 h 606722"/>
                <a:gd name="connsiteX43" fmla="*/ 353623 w 607648"/>
                <a:gd name="connsiteY43" fmla="*/ 200848 h 606722"/>
                <a:gd name="connsiteX44" fmla="*/ 362880 w 607648"/>
                <a:gd name="connsiteY44" fmla="*/ 206980 h 606722"/>
                <a:gd name="connsiteX45" fmla="*/ 360744 w 607648"/>
                <a:gd name="connsiteY45" fmla="*/ 218000 h 606722"/>
                <a:gd name="connsiteX46" fmla="*/ 328346 w 607648"/>
                <a:gd name="connsiteY46" fmla="*/ 250438 h 606722"/>
                <a:gd name="connsiteX47" fmla="*/ 328257 w 607648"/>
                <a:gd name="connsiteY47" fmla="*/ 250438 h 606722"/>
                <a:gd name="connsiteX48" fmla="*/ 328168 w 607648"/>
                <a:gd name="connsiteY48" fmla="*/ 250527 h 606722"/>
                <a:gd name="connsiteX49" fmla="*/ 211480 w 607648"/>
                <a:gd name="connsiteY49" fmla="*/ 367481 h 606722"/>
                <a:gd name="connsiteX50" fmla="*/ 204359 w 607648"/>
                <a:gd name="connsiteY50" fmla="*/ 370414 h 606722"/>
                <a:gd name="connsiteX51" fmla="*/ 200532 w 607648"/>
                <a:gd name="connsiteY51" fmla="*/ 369703 h 606722"/>
                <a:gd name="connsiteX52" fmla="*/ 194301 w 607648"/>
                <a:gd name="connsiteY52" fmla="*/ 360372 h 606722"/>
                <a:gd name="connsiteX53" fmla="*/ 194301 w 607648"/>
                <a:gd name="connsiteY53" fmla="*/ 285542 h 606722"/>
                <a:gd name="connsiteX54" fmla="*/ 127813 w 607648"/>
                <a:gd name="connsiteY54" fmla="*/ 219156 h 606722"/>
                <a:gd name="connsiteX55" fmla="*/ 127813 w 607648"/>
                <a:gd name="connsiteY55" fmla="*/ 544957 h 606722"/>
                <a:gd name="connsiteX56" fmla="*/ 297727 w 607648"/>
                <a:gd name="connsiteY56" fmla="*/ 374769 h 606722"/>
                <a:gd name="connsiteX57" fmla="*/ 297816 w 607648"/>
                <a:gd name="connsiteY57" fmla="*/ 374680 h 606722"/>
                <a:gd name="connsiteX58" fmla="*/ 297905 w 607648"/>
                <a:gd name="connsiteY58" fmla="*/ 374591 h 606722"/>
                <a:gd name="connsiteX59" fmla="*/ 375074 w 607648"/>
                <a:gd name="connsiteY59" fmla="*/ 297273 h 606722"/>
                <a:gd name="connsiteX60" fmla="*/ 375163 w 607648"/>
                <a:gd name="connsiteY60" fmla="*/ 297184 h 606722"/>
                <a:gd name="connsiteX61" fmla="*/ 542851 w 607648"/>
                <a:gd name="connsiteY61" fmla="*/ 129129 h 606722"/>
                <a:gd name="connsiteX62" fmla="*/ 478500 w 607648"/>
                <a:gd name="connsiteY62" fmla="*/ 129129 h 606722"/>
                <a:gd name="connsiteX63" fmla="*/ 478500 w 607648"/>
                <a:gd name="connsiteY63" fmla="*/ 154013 h 606722"/>
                <a:gd name="connsiteX64" fmla="*/ 468442 w 607648"/>
                <a:gd name="connsiteY64" fmla="*/ 164056 h 606722"/>
                <a:gd name="connsiteX65" fmla="*/ 458384 w 607648"/>
                <a:gd name="connsiteY65" fmla="*/ 154013 h 606722"/>
                <a:gd name="connsiteX66" fmla="*/ 458384 w 607648"/>
                <a:gd name="connsiteY66" fmla="*/ 129129 h 606722"/>
                <a:gd name="connsiteX67" fmla="*/ 417352 w 607648"/>
                <a:gd name="connsiteY67" fmla="*/ 129129 h 606722"/>
                <a:gd name="connsiteX68" fmla="*/ 417352 w 607648"/>
                <a:gd name="connsiteY68" fmla="*/ 166366 h 606722"/>
                <a:gd name="connsiteX69" fmla="*/ 407294 w 607648"/>
                <a:gd name="connsiteY69" fmla="*/ 176409 h 606722"/>
                <a:gd name="connsiteX70" fmla="*/ 397237 w 607648"/>
                <a:gd name="connsiteY70" fmla="*/ 166366 h 606722"/>
                <a:gd name="connsiteX71" fmla="*/ 397237 w 607648"/>
                <a:gd name="connsiteY71" fmla="*/ 129129 h 606722"/>
                <a:gd name="connsiteX72" fmla="*/ 356205 w 607648"/>
                <a:gd name="connsiteY72" fmla="*/ 129129 h 606722"/>
                <a:gd name="connsiteX73" fmla="*/ 356205 w 607648"/>
                <a:gd name="connsiteY73" fmla="*/ 154013 h 606722"/>
                <a:gd name="connsiteX74" fmla="*/ 346147 w 607648"/>
                <a:gd name="connsiteY74" fmla="*/ 164056 h 606722"/>
                <a:gd name="connsiteX75" fmla="*/ 336089 w 607648"/>
                <a:gd name="connsiteY75" fmla="*/ 154013 h 606722"/>
                <a:gd name="connsiteX76" fmla="*/ 336089 w 607648"/>
                <a:gd name="connsiteY76" fmla="*/ 129129 h 606722"/>
                <a:gd name="connsiteX77" fmla="*/ 294968 w 607648"/>
                <a:gd name="connsiteY77" fmla="*/ 129129 h 606722"/>
                <a:gd name="connsiteX78" fmla="*/ 294968 w 607648"/>
                <a:gd name="connsiteY78" fmla="*/ 166366 h 606722"/>
                <a:gd name="connsiteX79" fmla="*/ 284910 w 607648"/>
                <a:gd name="connsiteY79" fmla="*/ 176409 h 606722"/>
                <a:gd name="connsiteX80" fmla="*/ 274853 w 607648"/>
                <a:gd name="connsiteY80" fmla="*/ 166366 h 606722"/>
                <a:gd name="connsiteX81" fmla="*/ 274853 w 607648"/>
                <a:gd name="connsiteY81" fmla="*/ 129129 h 606722"/>
                <a:gd name="connsiteX82" fmla="*/ 87493 w 607648"/>
                <a:gd name="connsiteY82" fmla="*/ 24262 h 606722"/>
                <a:gd name="connsiteX83" fmla="*/ 24299 w 607648"/>
                <a:gd name="connsiteY83" fmla="*/ 87360 h 606722"/>
                <a:gd name="connsiteX84" fmla="*/ 243878 w 607648"/>
                <a:gd name="connsiteY84" fmla="*/ 306605 h 606722"/>
                <a:gd name="connsiteX85" fmla="*/ 268355 w 607648"/>
                <a:gd name="connsiteY85" fmla="*/ 282076 h 606722"/>
                <a:gd name="connsiteX86" fmla="*/ 268622 w 607648"/>
                <a:gd name="connsiteY86" fmla="*/ 268213 h 606722"/>
                <a:gd name="connsiteX87" fmla="*/ 300220 w 607648"/>
                <a:gd name="connsiteY87" fmla="*/ 236663 h 606722"/>
                <a:gd name="connsiteX88" fmla="*/ 267198 w 607648"/>
                <a:gd name="connsiteY88" fmla="*/ 203692 h 606722"/>
                <a:gd name="connsiteX89" fmla="*/ 244323 w 607648"/>
                <a:gd name="connsiteY89" fmla="*/ 226532 h 606722"/>
                <a:gd name="connsiteX90" fmla="*/ 237203 w 607648"/>
                <a:gd name="connsiteY90" fmla="*/ 229465 h 606722"/>
                <a:gd name="connsiteX91" fmla="*/ 230082 w 607648"/>
                <a:gd name="connsiteY91" fmla="*/ 226532 h 606722"/>
                <a:gd name="connsiteX92" fmla="*/ 230082 w 607648"/>
                <a:gd name="connsiteY92" fmla="*/ 212313 h 606722"/>
                <a:gd name="connsiteX93" fmla="*/ 252957 w 607648"/>
                <a:gd name="connsiteY93" fmla="*/ 189473 h 606722"/>
                <a:gd name="connsiteX94" fmla="*/ 219936 w 607648"/>
                <a:gd name="connsiteY94" fmla="*/ 156502 h 606722"/>
                <a:gd name="connsiteX95" fmla="*/ 188338 w 607648"/>
                <a:gd name="connsiteY95" fmla="*/ 188051 h 606722"/>
                <a:gd name="connsiteX96" fmla="*/ 181217 w 607648"/>
                <a:gd name="connsiteY96" fmla="*/ 190984 h 606722"/>
                <a:gd name="connsiteX97" fmla="*/ 174097 w 607648"/>
                <a:gd name="connsiteY97" fmla="*/ 188051 h 606722"/>
                <a:gd name="connsiteX98" fmla="*/ 174097 w 607648"/>
                <a:gd name="connsiteY98" fmla="*/ 173832 h 606722"/>
                <a:gd name="connsiteX99" fmla="*/ 205695 w 607648"/>
                <a:gd name="connsiteY99" fmla="*/ 142282 h 606722"/>
                <a:gd name="connsiteX100" fmla="*/ 172762 w 607648"/>
                <a:gd name="connsiteY100" fmla="*/ 109400 h 606722"/>
                <a:gd name="connsiteX101" fmla="*/ 149798 w 607648"/>
                <a:gd name="connsiteY101" fmla="*/ 132240 h 606722"/>
                <a:gd name="connsiteX102" fmla="*/ 142766 w 607648"/>
                <a:gd name="connsiteY102" fmla="*/ 135173 h 606722"/>
                <a:gd name="connsiteX103" fmla="*/ 135646 w 607648"/>
                <a:gd name="connsiteY103" fmla="*/ 132240 h 606722"/>
                <a:gd name="connsiteX104" fmla="*/ 135646 w 607648"/>
                <a:gd name="connsiteY104" fmla="*/ 118021 h 606722"/>
                <a:gd name="connsiteX105" fmla="*/ 158521 w 607648"/>
                <a:gd name="connsiteY105" fmla="*/ 95181 h 606722"/>
                <a:gd name="connsiteX106" fmla="*/ 125499 w 607648"/>
                <a:gd name="connsiteY106" fmla="*/ 62210 h 606722"/>
                <a:gd name="connsiteX107" fmla="*/ 93902 w 607648"/>
                <a:gd name="connsiteY107" fmla="*/ 93759 h 606722"/>
                <a:gd name="connsiteX108" fmla="*/ 86781 w 607648"/>
                <a:gd name="connsiteY108" fmla="*/ 96692 h 606722"/>
                <a:gd name="connsiteX109" fmla="*/ 79661 w 607648"/>
                <a:gd name="connsiteY109" fmla="*/ 93759 h 606722"/>
                <a:gd name="connsiteX110" fmla="*/ 79661 w 607648"/>
                <a:gd name="connsiteY110" fmla="*/ 79539 h 606722"/>
                <a:gd name="connsiteX111" fmla="*/ 111258 w 607648"/>
                <a:gd name="connsiteY111" fmla="*/ 47990 h 606722"/>
                <a:gd name="connsiteX112" fmla="*/ 87493 w 607648"/>
                <a:gd name="connsiteY112" fmla="*/ 0 h 606722"/>
                <a:gd name="connsiteX113" fmla="*/ 94614 w 607648"/>
                <a:gd name="connsiteY113" fmla="*/ 2933 h 606722"/>
                <a:gd name="connsiteX114" fmla="*/ 200888 w 607648"/>
                <a:gd name="connsiteY114" fmla="*/ 109045 h 606722"/>
                <a:gd name="connsiteX115" fmla="*/ 567150 w 607648"/>
                <a:gd name="connsiteY115" fmla="*/ 109045 h 606722"/>
                <a:gd name="connsiteX116" fmla="*/ 576407 w 607648"/>
                <a:gd name="connsiteY116" fmla="*/ 115266 h 606722"/>
                <a:gd name="connsiteX117" fmla="*/ 574271 w 607648"/>
                <a:gd name="connsiteY117" fmla="*/ 126197 h 606722"/>
                <a:gd name="connsiteX118" fmla="*/ 396436 w 607648"/>
                <a:gd name="connsiteY118" fmla="*/ 304294 h 606722"/>
                <a:gd name="connsiteX119" fmla="*/ 604711 w 607648"/>
                <a:gd name="connsiteY119" fmla="*/ 512252 h 606722"/>
                <a:gd name="connsiteX120" fmla="*/ 607648 w 607648"/>
                <a:gd name="connsiteY120" fmla="*/ 519362 h 606722"/>
                <a:gd name="connsiteX121" fmla="*/ 604711 w 607648"/>
                <a:gd name="connsiteY121" fmla="*/ 526471 h 606722"/>
                <a:gd name="connsiteX122" fmla="*/ 599727 w 607648"/>
                <a:gd name="connsiteY122" fmla="*/ 531359 h 606722"/>
                <a:gd name="connsiteX123" fmla="*/ 598214 w 607648"/>
                <a:gd name="connsiteY123" fmla="*/ 533315 h 606722"/>
                <a:gd name="connsiteX124" fmla="*/ 566171 w 607648"/>
                <a:gd name="connsiteY124" fmla="*/ 565308 h 606722"/>
                <a:gd name="connsiteX125" fmla="*/ 564213 w 607648"/>
                <a:gd name="connsiteY125" fmla="*/ 566819 h 606722"/>
                <a:gd name="connsiteX126" fmla="*/ 527275 w 607648"/>
                <a:gd name="connsiteY126" fmla="*/ 603789 h 606722"/>
                <a:gd name="connsiteX127" fmla="*/ 520155 w 607648"/>
                <a:gd name="connsiteY127" fmla="*/ 606722 h 606722"/>
                <a:gd name="connsiteX128" fmla="*/ 513034 w 607648"/>
                <a:gd name="connsiteY128" fmla="*/ 603789 h 606722"/>
                <a:gd name="connsiteX129" fmla="*/ 304937 w 607648"/>
                <a:gd name="connsiteY129" fmla="*/ 396009 h 606722"/>
                <a:gd name="connsiteX130" fmla="*/ 124876 w 607648"/>
                <a:gd name="connsiteY130" fmla="*/ 576328 h 606722"/>
                <a:gd name="connsiteX131" fmla="*/ 117756 w 607648"/>
                <a:gd name="connsiteY131" fmla="*/ 579261 h 606722"/>
                <a:gd name="connsiteX132" fmla="*/ 113928 w 607648"/>
                <a:gd name="connsiteY132" fmla="*/ 578550 h 606722"/>
                <a:gd name="connsiteX133" fmla="*/ 107698 w 607648"/>
                <a:gd name="connsiteY133" fmla="*/ 569218 h 606722"/>
                <a:gd name="connsiteX134" fmla="*/ 107698 w 607648"/>
                <a:gd name="connsiteY134" fmla="*/ 199071 h 606722"/>
                <a:gd name="connsiteX135" fmla="*/ 2937 w 607648"/>
                <a:gd name="connsiteY135" fmla="*/ 94470 h 606722"/>
                <a:gd name="connsiteX136" fmla="*/ 2937 w 607648"/>
                <a:gd name="connsiteY136" fmla="*/ 80250 h 606722"/>
                <a:gd name="connsiteX137" fmla="*/ 80373 w 607648"/>
                <a:gd name="connsiteY137" fmla="*/ 2933 h 606722"/>
                <a:gd name="connsiteX138" fmla="*/ 87493 w 607648"/>
                <a:gd name="connsiteY13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607648" h="606722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1" name="paint-palette-and-brush_27557">
              <a:extLst>
                <a:ext uri="{FF2B5EF4-FFF2-40B4-BE49-F238E27FC236}">
                  <a16:creationId xmlns:a16="http://schemas.microsoft.com/office/drawing/2014/main" id="{B31BA335-0405-4A4A-93AE-E27D0EC2897A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543417" y="591077"/>
              <a:ext cx="609684" cy="551923"/>
            </a:xfrm>
            <a:custGeom>
              <a:avLst/>
              <a:gdLst>
                <a:gd name="connsiteX0" fmla="*/ 203544 w 605680"/>
                <a:gd name="connsiteY0" fmla="*/ 393040 h 548298"/>
                <a:gd name="connsiteX1" fmla="*/ 155404 w 605680"/>
                <a:gd name="connsiteY1" fmla="*/ 441108 h 548298"/>
                <a:gd name="connsiteX2" fmla="*/ 203544 w 605680"/>
                <a:gd name="connsiteY2" fmla="*/ 489002 h 548298"/>
                <a:gd name="connsiteX3" fmla="*/ 251511 w 605680"/>
                <a:gd name="connsiteY3" fmla="*/ 441108 h 548298"/>
                <a:gd name="connsiteX4" fmla="*/ 203544 w 605680"/>
                <a:gd name="connsiteY4" fmla="*/ 393040 h 548298"/>
                <a:gd name="connsiteX5" fmla="*/ 109182 w 605680"/>
                <a:gd name="connsiteY5" fmla="*/ 297078 h 548298"/>
                <a:gd name="connsiteX6" fmla="*/ 61215 w 605680"/>
                <a:gd name="connsiteY6" fmla="*/ 344972 h 548298"/>
                <a:gd name="connsiteX7" fmla="*/ 109182 w 605680"/>
                <a:gd name="connsiteY7" fmla="*/ 393040 h 548298"/>
                <a:gd name="connsiteX8" fmla="*/ 157322 w 605680"/>
                <a:gd name="connsiteY8" fmla="*/ 344972 h 548298"/>
                <a:gd name="connsiteX9" fmla="*/ 109182 w 605680"/>
                <a:gd name="connsiteY9" fmla="*/ 297078 h 548298"/>
                <a:gd name="connsiteX10" fmla="*/ 449089 w 605680"/>
                <a:gd name="connsiteY10" fmla="*/ 177613 h 548298"/>
                <a:gd name="connsiteX11" fmla="*/ 453101 w 605680"/>
                <a:gd name="connsiteY11" fmla="*/ 181270 h 548298"/>
                <a:gd name="connsiteX12" fmla="*/ 519216 w 605680"/>
                <a:gd name="connsiteY12" fmla="*/ 216796 h 548298"/>
                <a:gd name="connsiteX13" fmla="*/ 461824 w 605680"/>
                <a:gd name="connsiteY13" fmla="*/ 294118 h 548298"/>
                <a:gd name="connsiteX14" fmla="*/ 418212 w 605680"/>
                <a:gd name="connsiteY14" fmla="*/ 311881 h 548298"/>
                <a:gd name="connsiteX15" fmla="*/ 411758 w 605680"/>
                <a:gd name="connsiteY15" fmla="*/ 265210 h 548298"/>
                <a:gd name="connsiteX16" fmla="*/ 136915 w 605680"/>
                <a:gd name="connsiteY16" fmla="*/ 173425 h 548298"/>
                <a:gd name="connsiteX17" fmla="*/ 88949 w 605680"/>
                <a:gd name="connsiteY17" fmla="*/ 221319 h 548298"/>
                <a:gd name="connsiteX18" fmla="*/ 136915 w 605680"/>
                <a:gd name="connsiteY18" fmla="*/ 269387 h 548298"/>
                <a:gd name="connsiteX19" fmla="*/ 185056 w 605680"/>
                <a:gd name="connsiteY19" fmla="*/ 221319 h 548298"/>
                <a:gd name="connsiteX20" fmla="*/ 136915 w 605680"/>
                <a:gd name="connsiteY20" fmla="*/ 173425 h 548298"/>
                <a:gd name="connsiteX21" fmla="*/ 479079 w 605680"/>
                <a:gd name="connsiteY21" fmla="*/ 107118 h 548298"/>
                <a:gd name="connsiteX22" fmla="*/ 499309 w 605680"/>
                <a:gd name="connsiteY22" fmla="*/ 135840 h 548298"/>
                <a:gd name="connsiteX23" fmla="*/ 571858 w 605680"/>
                <a:gd name="connsiteY23" fmla="*/ 145762 h 548298"/>
                <a:gd name="connsiteX24" fmla="*/ 540467 w 605680"/>
                <a:gd name="connsiteY24" fmla="*/ 188061 h 548298"/>
                <a:gd name="connsiteX25" fmla="*/ 461988 w 605680"/>
                <a:gd name="connsiteY25" fmla="*/ 147328 h 548298"/>
                <a:gd name="connsiteX26" fmla="*/ 242266 w 605680"/>
                <a:gd name="connsiteY26" fmla="*/ 90351 h 548298"/>
                <a:gd name="connsiteX27" fmla="*/ 194300 w 605680"/>
                <a:gd name="connsiteY27" fmla="*/ 138245 h 548298"/>
                <a:gd name="connsiteX28" fmla="*/ 242266 w 605680"/>
                <a:gd name="connsiteY28" fmla="*/ 186313 h 548298"/>
                <a:gd name="connsiteX29" fmla="*/ 290407 w 605680"/>
                <a:gd name="connsiteY29" fmla="*/ 138245 h 548298"/>
                <a:gd name="connsiteX30" fmla="*/ 242266 w 605680"/>
                <a:gd name="connsiteY30" fmla="*/ 90351 h 548298"/>
                <a:gd name="connsiteX31" fmla="*/ 305846 w 605680"/>
                <a:gd name="connsiteY31" fmla="*/ 28897 h 548298"/>
                <a:gd name="connsiteX32" fmla="*/ 465353 w 605680"/>
                <a:gd name="connsiteY32" fmla="*/ 97840 h 548298"/>
                <a:gd name="connsiteX33" fmla="*/ 448783 w 605680"/>
                <a:gd name="connsiteY33" fmla="*/ 136852 h 548298"/>
                <a:gd name="connsiteX34" fmla="*/ 408317 w 605680"/>
                <a:gd name="connsiteY34" fmla="*/ 231594 h 548298"/>
                <a:gd name="connsiteX35" fmla="*/ 393491 w 605680"/>
                <a:gd name="connsiteY35" fmla="*/ 258589 h 548298"/>
                <a:gd name="connsiteX36" fmla="*/ 416864 w 605680"/>
                <a:gd name="connsiteY36" fmla="*/ 333129 h 548298"/>
                <a:gd name="connsiteX37" fmla="*/ 467272 w 605680"/>
                <a:gd name="connsiteY37" fmla="*/ 311185 h 548298"/>
                <a:gd name="connsiteX38" fmla="*/ 483319 w 605680"/>
                <a:gd name="connsiteY38" fmla="*/ 295162 h 548298"/>
                <a:gd name="connsiteX39" fmla="*/ 530587 w 605680"/>
                <a:gd name="connsiteY39" fmla="*/ 231594 h 548298"/>
                <a:gd name="connsiteX40" fmla="*/ 525180 w 605680"/>
                <a:gd name="connsiteY40" fmla="*/ 318500 h 548298"/>
                <a:gd name="connsiteX41" fmla="*/ 379363 w 605680"/>
                <a:gd name="connsiteY41" fmla="*/ 415855 h 548298"/>
                <a:gd name="connsiteX42" fmla="*/ 346920 w 605680"/>
                <a:gd name="connsiteY42" fmla="*/ 431529 h 548298"/>
                <a:gd name="connsiteX43" fmla="*/ 79007 w 605680"/>
                <a:gd name="connsiteY43" fmla="*/ 485867 h 548298"/>
                <a:gd name="connsiteX44" fmla="*/ 231801 w 605680"/>
                <a:gd name="connsiteY44" fmla="*/ 33052 h 548298"/>
                <a:gd name="connsiteX45" fmla="*/ 305846 w 605680"/>
                <a:gd name="connsiteY45" fmla="*/ 28897 h 548298"/>
                <a:gd name="connsiteX46" fmla="*/ 590540 w 605680"/>
                <a:gd name="connsiteY46" fmla="*/ 0 h 548298"/>
                <a:gd name="connsiteX47" fmla="*/ 602576 w 605680"/>
                <a:gd name="connsiteY47" fmla="*/ 90717 h 548298"/>
                <a:gd name="connsiteX48" fmla="*/ 588970 w 605680"/>
                <a:gd name="connsiteY48" fmla="*/ 121711 h 548298"/>
                <a:gd name="connsiteX49" fmla="*/ 505063 w 605680"/>
                <a:gd name="connsiteY49" fmla="*/ 129024 h 548298"/>
                <a:gd name="connsiteX50" fmla="*/ 497736 w 605680"/>
                <a:gd name="connsiteY50" fmla="*/ 45098 h 548298"/>
                <a:gd name="connsiteX51" fmla="*/ 501399 w 605680"/>
                <a:gd name="connsiteY51" fmla="*/ 41093 h 548298"/>
                <a:gd name="connsiteX52" fmla="*/ 501225 w 605680"/>
                <a:gd name="connsiteY52" fmla="*/ 40919 h 548298"/>
                <a:gd name="connsiteX53" fmla="*/ 555651 w 605680"/>
                <a:gd name="connsiteY53" fmla="*/ 8880 h 548298"/>
                <a:gd name="connsiteX54" fmla="*/ 590540 w 605680"/>
                <a:gd name="connsiteY54" fmla="*/ 0 h 54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5680" h="548298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2" name="paper-aeroplane-shape_18344">
              <a:extLst>
                <a:ext uri="{FF2B5EF4-FFF2-40B4-BE49-F238E27FC236}">
                  <a16:creationId xmlns:a16="http://schemas.microsoft.com/office/drawing/2014/main" id="{E493DA9D-C3AB-4A2E-B7FC-C7FA09283A4B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10511004" y="1142535"/>
              <a:ext cx="586846" cy="609685"/>
            </a:xfrm>
            <a:custGeom>
              <a:avLst/>
              <a:gdLst>
                <a:gd name="connsiteX0" fmla="*/ 252617 w 585586"/>
                <a:gd name="connsiteY0" fmla="*/ 479831 h 608375"/>
                <a:gd name="connsiteX1" fmla="*/ 261886 w 585586"/>
                <a:gd name="connsiteY1" fmla="*/ 483766 h 608375"/>
                <a:gd name="connsiteX2" fmla="*/ 265725 w 585586"/>
                <a:gd name="connsiteY2" fmla="*/ 493071 h 608375"/>
                <a:gd name="connsiteX3" fmla="*/ 261888 w 585586"/>
                <a:gd name="connsiteY3" fmla="*/ 502371 h 608375"/>
                <a:gd name="connsiteX4" fmla="*/ 250824 w 585586"/>
                <a:gd name="connsiteY4" fmla="*/ 513294 h 608375"/>
                <a:gd name="connsiteX5" fmla="*/ 250825 w 585586"/>
                <a:gd name="connsiteY5" fmla="*/ 513295 h 608375"/>
                <a:gd name="connsiteX6" fmla="*/ 250796 w 585586"/>
                <a:gd name="connsiteY6" fmla="*/ 513324 h 608375"/>
                <a:gd name="connsiteX7" fmla="*/ 235320 w 585586"/>
                <a:gd name="connsiteY7" fmla="*/ 491550 h 608375"/>
                <a:gd name="connsiteX8" fmla="*/ 235350 w 585586"/>
                <a:gd name="connsiteY8" fmla="*/ 491520 h 608375"/>
                <a:gd name="connsiteX9" fmla="*/ 235362 w 585586"/>
                <a:gd name="connsiteY9" fmla="*/ 491537 h 608375"/>
                <a:gd name="connsiteX10" fmla="*/ 243276 w 585586"/>
                <a:gd name="connsiteY10" fmla="*/ 483637 h 608375"/>
                <a:gd name="connsiteX11" fmla="*/ 134866 w 585586"/>
                <a:gd name="connsiteY11" fmla="*/ 417276 h 608375"/>
                <a:gd name="connsiteX12" fmla="*/ 149111 w 585586"/>
                <a:gd name="connsiteY12" fmla="*/ 429433 h 608375"/>
                <a:gd name="connsiteX13" fmla="*/ 160069 w 585586"/>
                <a:gd name="connsiteY13" fmla="*/ 565949 h 608375"/>
                <a:gd name="connsiteX14" fmla="*/ 235312 w 585586"/>
                <a:gd name="connsiteY14" fmla="*/ 491552 h 608375"/>
                <a:gd name="connsiteX15" fmla="*/ 250774 w 585586"/>
                <a:gd name="connsiteY15" fmla="*/ 513312 h 608375"/>
                <a:gd name="connsiteX16" fmla="*/ 158486 w 585586"/>
                <a:gd name="connsiteY16" fmla="*/ 604607 h 608375"/>
                <a:gd name="connsiteX17" fmla="*/ 149233 w 585586"/>
                <a:gd name="connsiteY17" fmla="*/ 608375 h 608375"/>
                <a:gd name="connsiteX18" fmla="*/ 144606 w 585586"/>
                <a:gd name="connsiteY18" fmla="*/ 607524 h 608375"/>
                <a:gd name="connsiteX19" fmla="*/ 136084 w 585586"/>
                <a:gd name="connsiteY19" fmla="*/ 596219 h 608375"/>
                <a:gd name="connsiteX20" fmla="*/ 122813 w 585586"/>
                <a:gd name="connsiteY20" fmla="*/ 431499 h 608375"/>
                <a:gd name="connsiteX21" fmla="*/ 134866 w 585586"/>
                <a:gd name="connsiteY21" fmla="*/ 417276 h 608375"/>
                <a:gd name="connsiteX22" fmla="*/ 352706 w 585586"/>
                <a:gd name="connsiteY22" fmla="*/ 225563 h 608375"/>
                <a:gd name="connsiteX23" fmla="*/ 368535 w 585586"/>
                <a:gd name="connsiteY23" fmla="*/ 227387 h 608375"/>
                <a:gd name="connsiteX24" fmla="*/ 371091 w 585586"/>
                <a:gd name="connsiteY24" fmla="*/ 243069 h 608375"/>
                <a:gd name="connsiteX25" fmla="*/ 272226 w 585586"/>
                <a:gd name="connsiteY25" fmla="*/ 430890 h 608375"/>
                <a:gd name="connsiteX26" fmla="*/ 260538 w 585586"/>
                <a:gd name="connsiteY26" fmla="*/ 437819 h 608375"/>
                <a:gd name="connsiteX27" fmla="*/ 254328 w 585586"/>
                <a:gd name="connsiteY27" fmla="*/ 436360 h 608375"/>
                <a:gd name="connsiteX28" fmla="*/ 248849 w 585586"/>
                <a:gd name="connsiteY28" fmla="*/ 418490 h 608375"/>
                <a:gd name="connsiteX29" fmla="*/ 326286 w 585586"/>
                <a:gd name="connsiteY29" fmla="*/ 271515 h 608375"/>
                <a:gd name="connsiteX30" fmla="*/ 168856 w 585586"/>
                <a:gd name="connsiteY30" fmla="*/ 363420 h 608375"/>
                <a:gd name="connsiteX31" fmla="*/ 150837 w 585586"/>
                <a:gd name="connsiteY31" fmla="*/ 358679 h 608375"/>
                <a:gd name="connsiteX32" fmla="*/ 155585 w 585586"/>
                <a:gd name="connsiteY32" fmla="*/ 340687 h 608375"/>
                <a:gd name="connsiteX33" fmla="*/ 566404 w 585586"/>
                <a:gd name="connsiteY33" fmla="*/ 1455 h 608375"/>
                <a:gd name="connsiteX34" fmla="*/ 581501 w 585586"/>
                <a:gd name="connsiteY34" fmla="*/ 3642 h 608375"/>
                <a:gd name="connsiteX35" fmla="*/ 584423 w 585586"/>
                <a:gd name="connsiteY35" fmla="*/ 18593 h 608375"/>
                <a:gd name="connsiteX36" fmla="*/ 329475 w 585586"/>
                <a:gd name="connsiteY36" fmla="*/ 589748 h 608375"/>
                <a:gd name="connsiteX37" fmla="*/ 318761 w 585586"/>
                <a:gd name="connsiteY37" fmla="*/ 597527 h 608375"/>
                <a:gd name="connsiteX38" fmla="*/ 317422 w 585586"/>
                <a:gd name="connsiteY38" fmla="*/ 597649 h 608375"/>
                <a:gd name="connsiteX39" fmla="*/ 306708 w 585586"/>
                <a:gd name="connsiteY39" fmla="*/ 592058 h 608375"/>
                <a:gd name="connsiteX40" fmla="*/ 250825 w 585586"/>
                <a:gd name="connsiteY40" fmla="*/ 513295 h 608375"/>
                <a:gd name="connsiteX41" fmla="*/ 261886 w 585586"/>
                <a:gd name="connsiteY41" fmla="*/ 502376 h 608375"/>
                <a:gd name="connsiteX42" fmla="*/ 261888 w 585586"/>
                <a:gd name="connsiteY42" fmla="*/ 502371 h 608375"/>
                <a:gd name="connsiteX43" fmla="*/ 261904 w 585586"/>
                <a:gd name="connsiteY43" fmla="*/ 502355 h 608375"/>
                <a:gd name="connsiteX44" fmla="*/ 261904 w 585586"/>
                <a:gd name="connsiteY44" fmla="*/ 483758 h 608375"/>
                <a:gd name="connsiteX45" fmla="*/ 252635 w 585586"/>
                <a:gd name="connsiteY45" fmla="*/ 479823 h 608375"/>
                <a:gd name="connsiteX46" fmla="*/ 252617 w 585586"/>
                <a:gd name="connsiteY46" fmla="*/ 479831 h 608375"/>
                <a:gd name="connsiteX47" fmla="*/ 252609 w 585586"/>
                <a:gd name="connsiteY47" fmla="*/ 479827 h 608375"/>
                <a:gd name="connsiteX48" fmla="*/ 243241 w 585586"/>
                <a:gd name="connsiteY48" fmla="*/ 483644 h 608375"/>
                <a:gd name="connsiteX49" fmla="*/ 235350 w 585586"/>
                <a:gd name="connsiteY49" fmla="*/ 491520 h 608375"/>
                <a:gd name="connsiteX50" fmla="*/ 205898 w 585586"/>
                <a:gd name="connsiteY50" fmla="*/ 449968 h 608375"/>
                <a:gd name="connsiteX51" fmla="*/ 208942 w 585586"/>
                <a:gd name="connsiteY51" fmla="*/ 431614 h 608375"/>
                <a:gd name="connsiteX52" fmla="*/ 227326 w 585586"/>
                <a:gd name="connsiteY52" fmla="*/ 434774 h 608375"/>
                <a:gd name="connsiteX53" fmla="*/ 314865 w 585586"/>
                <a:gd name="connsiteY53" fmla="*/ 557903 h 608375"/>
                <a:gd name="connsiteX54" fmla="*/ 545341 w 585586"/>
                <a:gd name="connsiteY54" fmla="*/ 41565 h 608375"/>
                <a:gd name="connsiteX55" fmla="*/ 39707 w 585586"/>
                <a:gd name="connsiteY55" fmla="*/ 296209 h 608375"/>
                <a:gd name="connsiteX56" fmla="*/ 175947 w 585586"/>
                <a:gd name="connsiteY56" fmla="*/ 383116 h 608375"/>
                <a:gd name="connsiteX57" fmla="*/ 179965 w 585586"/>
                <a:gd name="connsiteY57" fmla="*/ 401348 h 608375"/>
                <a:gd name="connsiteX58" fmla="*/ 161824 w 585586"/>
                <a:gd name="connsiteY58" fmla="*/ 405360 h 608375"/>
                <a:gd name="connsiteX59" fmla="*/ 6104 w 585586"/>
                <a:gd name="connsiteY59" fmla="*/ 305933 h 608375"/>
                <a:gd name="connsiteX60" fmla="*/ 17 w 585586"/>
                <a:gd name="connsiteY60" fmla="*/ 294143 h 608375"/>
                <a:gd name="connsiteX61" fmla="*/ 7200 w 585586"/>
                <a:gd name="connsiteY61" fmla="*/ 283082 h 60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5586" h="608375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3" name="fountain-pen-close-up_16941">
              <a:extLst>
                <a:ext uri="{FF2B5EF4-FFF2-40B4-BE49-F238E27FC236}">
                  <a16:creationId xmlns:a16="http://schemas.microsoft.com/office/drawing/2014/main" id="{8943B225-0B96-4FB9-9B02-B68AA06B8381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8981828" y="533315"/>
              <a:ext cx="588447" cy="609685"/>
            </a:xfrm>
            <a:custGeom>
              <a:avLst/>
              <a:gdLst>
                <a:gd name="connsiteX0" fmla="*/ 231093 w 584535"/>
                <a:gd name="connsiteY0" fmla="*/ 221335 h 605631"/>
                <a:gd name="connsiteX1" fmla="*/ 258806 w 584535"/>
                <a:gd name="connsiteY1" fmla="*/ 260395 h 605631"/>
                <a:gd name="connsiteX2" fmla="*/ 261251 w 584535"/>
                <a:gd name="connsiteY2" fmla="*/ 275313 h 605631"/>
                <a:gd name="connsiteX3" fmla="*/ 256497 w 584535"/>
                <a:gd name="connsiteY3" fmla="*/ 307185 h 605631"/>
                <a:gd name="connsiteX4" fmla="*/ 196181 w 584535"/>
                <a:gd name="connsiteY4" fmla="*/ 302845 h 605631"/>
                <a:gd name="connsiteX5" fmla="*/ 162355 w 584535"/>
                <a:gd name="connsiteY5" fmla="*/ 350313 h 605631"/>
                <a:gd name="connsiteX6" fmla="*/ 138174 w 584535"/>
                <a:gd name="connsiteY6" fmla="*/ 337700 h 605631"/>
                <a:gd name="connsiteX7" fmla="*/ 130974 w 584535"/>
                <a:gd name="connsiteY7" fmla="*/ 332411 h 605631"/>
                <a:gd name="connsiteX8" fmla="*/ 119563 w 584535"/>
                <a:gd name="connsiteY8" fmla="*/ 318984 h 605631"/>
                <a:gd name="connsiteX9" fmla="*/ 108967 w 584535"/>
                <a:gd name="connsiteY9" fmla="*/ 278704 h 605631"/>
                <a:gd name="connsiteX10" fmla="*/ 150808 w 584535"/>
                <a:gd name="connsiteY10" fmla="*/ 239644 h 605631"/>
                <a:gd name="connsiteX11" fmla="*/ 231093 w 584535"/>
                <a:gd name="connsiteY11" fmla="*/ 221335 h 605631"/>
                <a:gd name="connsiteX12" fmla="*/ 562095 w 584535"/>
                <a:gd name="connsiteY12" fmla="*/ 196204 h 605631"/>
                <a:gd name="connsiteX13" fmla="*/ 571666 w 584535"/>
                <a:gd name="connsiteY13" fmla="*/ 213752 h 605631"/>
                <a:gd name="connsiteX14" fmla="*/ 545718 w 584535"/>
                <a:gd name="connsiteY14" fmla="*/ 311413 h 605631"/>
                <a:gd name="connsiteX15" fmla="*/ 515287 w 584535"/>
                <a:gd name="connsiteY15" fmla="*/ 379911 h 605631"/>
                <a:gd name="connsiteX16" fmla="*/ 567047 w 584535"/>
                <a:gd name="connsiteY16" fmla="*/ 408124 h 605631"/>
                <a:gd name="connsiteX17" fmla="*/ 441655 w 584535"/>
                <a:gd name="connsiteY17" fmla="*/ 529928 h 605631"/>
                <a:gd name="connsiteX18" fmla="*/ 564738 w 584535"/>
                <a:gd name="connsiteY18" fmla="*/ 575503 h 605631"/>
                <a:gd name="connsiteX19" fmla="*/ 561885 w 584535"/>
                <a:gd name="connsiteY19" fmla="*/ 592322 h 605631"/>
                <a:gd name="connsiteX20" fmla="*/ 376582 w 584535"/>
                <a:gd name="connsiteY20" fmla="*/ 599104 h 605631"/>
                <a:gd name="connsiteX21" fmla="*/ 340581 w 584535"/>
                <a:gd name="connsiteY21" fmla="*/ 579708 h 605631"/>
                <a:gd name="connsiteX22" fmla="*/ 341804 w 584535"/>
                <a:gd name="connsiteY22" fmla="*/ 579843 h 605631"/>
                <a:gd name="connsiteX23" fmla="*/ 285425 w 584535"/>
                <a:gd name="connsiteY23" fmla="*/ 452749 h 605631"/>
                <a:gd name="connsiteX24" fmla="*/ 285425 w 584535"/>
                <a:gd name="connsiteY24" fmla="*/ 435659 h 605631"/>
                <a:gd name="connsiteX25" fmla="*/ 267764 w 584535"/>
                <a:gd name="connsiteY25" fmla="*/ 425350 h 605631"/>
                <a:gd name="connsiteX26" fmla="*/ 264232 w 584535"/>
                <a:gd name="connsiteY26" fmla="*/ 445560 h 605631"/>
                <a:gd name="connsiteX27" fmla="*/ 276051 w 584535"/>
                <a:gd name="connsiteY27" fmla="*/ 456276 h 605631"/>
                <a:gd name="connsiteX28" fmla="*/ 335147 w 584535"/>
                <a:gd name="connsiteY28" fmla="*/ 588389 h 605631"/>
                <a:gd name="connsiteX29" fmla="*/ 325773 w 584535"/>
                <a:gd name="connsiteY29" fmla="*/ 583506 h 605631"/>
                <a:gd name="connsiteX30" fmla="*/ 228231 w 584535"/>
                <a:gd name="connsiteY30" fmla="*/ 509853 h 605631"/>
                <a:gd name="connsiteX31" fmla="*/ 217635 w 584535"/>
                <a:gd name="connsiteY31" fmla="*/ 502258 h 605631"/>
                <a:gd name="connsiteX32" fmla="*/ 163565 w 584535"/>
                <a:gd name="connsiteY32" fmla="*/ 343017 h 605631"/>
                <a:gd name="connsiteX33" fmla="*/ 193181 w 584535"/>
                <a:gd name="connsiteY33" fmla="*/ 309242 h 605631"/>
                <a:gd name="connsiteX34" fmla="*/ 254994 w 584535"/>
                <a:gd name="connsiteY34" fmla="*/ 310463 h 605631"/>
                <a:gd name="connsiteX35" fmla="*/ 340717 w 584535"/>
                <a:gd name="connsiteY35" fmla="*/ 463736 h 605631"/>
                <a:gd name="connsiteX36" fmla="*/ 340717 w 584535"/>
                <a:gd name="connsiteY36" fmla="*/ 490999 h 605631"/>
                <a:gd name="connsiteX37" fmla="*/ 345879 w 584535"/>
                <a:gd name="connsiteY37" fmla="*/ 576859 h 605631"/>
                <a:gd name="connsiteX38" fmla="*/ 345879 w 584535"/>
                <a:gd name="connsiteY38" fmla="*/ 580250 h 605631"/>
                <a:gd name="connsiteX39" fmla="*/ 538382 w 584535"/>
                <a:gd name="connsiteY39" fmla="*/ 579572 h 605631"/>
                <a:gd name="connsiteX40" fmla="*/ 414349 w 584535"/>
                <a:gd name="connsiteY40" fmla="*/ 536710 h 605631"/>
                <a:gd name="connsiteX41" fmla="*/ 414892 w 584535"/>
                <a:gd name="connsiteY41" fmla="*/ 521111 h 605631"/>
                <a:gd name="connsiteX42" fmla="*/ 538654 w 584535"/>
                <a:gd name="connsiteY42" fmla="*/ 466042 h 605631"/>
                <a:gd name="connsiteX43" fmla="*/ 483226 w 584535"/>
                <a:gd name="connsiteY43" fmla="*/ 376927 h 605631"/>
                <a:gd name="connsiteX44" fmla="*/ 480917 w 584535"/>
                <a:gd name="connsiteY44" fmla="*/ 335150 h 605631"/>
                <a:gd name="connsiteX45" fmla="*/ 562972 w 584535"/>
                <a:gd name="connsiteY45" fmla="*/ 201002 h 605631"/>
                <a:gd name="connsiteX46" fmla="*/ 562095 w 584535"/>
                <a:gd name="connsiteY46" fmla="*/ 196204 h 605631"/>
                <a:gd name="connsiteX47" fmla="*/ 135269 w 584535"/>
                <a:gd name="connsiteY47" fmla="*/ 1806 h 605631"/>
                <a:gd name="connsiteX48" fmla="*/ 155716 w 584535"/>
                <a:gd name="connsiteY48" fmla="*/ 20464 h 605631"/>
                <a:gd name="connsiteX49" fmla="*/ 209391 w 584535"/>
                <a:gd name="connsiteY49" fmla="*/ 179698 h 605631"/>
                <a:gd name="connsiteX50" fmla="*/ 226105 w 584535"/>
                <a:gd name="connsiteY50" fmla="*/ 211572 h 605631"/>
                <a:gd name="connsiteX51" fmla="*/ 145796 w 584535"/>
                <a:gd name="connsiteY51" fmla="*/ 229747 h 605631"/>
                <a:gd name="connsiteX52" fmla="*/ 103943 w 584535"/>
                <a:gd name="connsiteY52" fmla="*/ 268810 h 605631"/>
                <a:gd name="connsiteX53" fmla="*/ 99866 w 584535"/>
                <a:gd name="connsiteY53" fmla="*/ 255925 h 605631"/>
                <a:gd name="connsiteX54" fmla="*/ 52850 w 584535"/>
                <a:gd name="connsiteY54" fmla="*/ 171560 h 605631"/>
                <a:gd name="connsiteX55" fmla="*/ 1349 w 584535"/>
                <a:gd name="connsiteY55" fmla="*/ 84483 h 605631"/>
                <a:gd name="connsiteX56" fmla="*/ 37087 w 584535"/>
                <a:gd name="connsiteY56" fmla="*/ 29959 h 605631"/>
                <a:gd name="connsiteX57" fmla="*/ 135269 w 584535"/>
                <a:gd name="connsiteY57" fmla="*/ 1806 h 60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84535" h="605631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4" name="ruler_263676">
              <a:extLst>
                <a:ext uri="{FF2B5EF4-FFF2-40B4-BE49-F238E27FC236}">
                  <a16:creationId xmlns:a16="http://schemas.microsoft.com/office/drawing/2014/main" id="{A89005BD-98FE-490C-B713-A6F26ED60C7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66112" y="3319880"/>
              <a:ext cx="609685" cy="608755"/>
            </a:xfrm>
            <a:custGeom>
              <a:avLst/>
              <a:gdLst>
                <a:gd name="connsiteX0" fmla="*/ 382195 w 607648"/>
                <a:gd name="connsiteY0" fmla="*/ 318513 h 606722"/>
                <a:gd name="connsiteX1" fmla="*/ 319178 w 607648"/>
                <a:gd name="connsiteY1" fmla="*/ 381790 h 606722"/>
                <a:gd name="connsiteX2" fmla="*/ 520155 w 607648"/>
                <a:gd name="connsiteY2" fmla="*/ 582460 h 606722"/>
                <a:gd name="connsiteX3" fmla="*/ 583349 w 607648"/>
                <a:gd name="connsiteY3" fmla="*/ 519362 h 606722"/>
                <a:gd name="connsiteX4" fmla="*/ 550595 w 607648"/>
                <a:gd name="connsiteY4" fmla="*/ 486657 h 606722"/>
                <a:gd name="connsiteX5" fmla="*/ 527631 w 607648"/>
                <a:gd name="connsiteY5" fmla="*/ 509497 h 606722"/>
                <a:gd name="connsiteX6" fmla="*/ 520600 w 607648"/>
                <a:gd name="connsiteY6" fmla="*/ 512430 h 606722"/>
                <a:gd name="connsiteX7" fmla="*/ 513479 w 607648"/>
                <a:gd name="connsiteY7" fmla="*/ 509497 h 606722"/>
                <a:gd name="connsiteX8" fmla="*/ 513479 w 607648"/>
                <a:gd name="connsiteY8" fmla="*/ 495278 h 606722"/>
                <a:gd name="connsiteX9" fmla="*/ 536354 w 607648"/>
                <a:gd name="connsiteY9" fmla="*/ 472438 h 606722"/>
                <a:gd name="connsiteX10" fmla="*/ 503333 w 607648"/>
                <a:gd name="connsiteY10" fmla="*/ 439467 h 606722"/>
                <a:gd name="connsiteX11" fmla="*/ 471735 w 607648"/>
                <a:gd name="connsiteY11" fmla="*/ 471016 h 606722"/>
                <a:gd name="connsiteX12" fmla="*/ 464615 w 607648"/>
                <a:gd name="connsiteY12" fmla="*/ 473949 h 606722"/>
                <a:gd name="connsiteX13" fmla="*/ 457494 w 607648"/>
                <a:gd name="connsiteY13" fmla="*/ 471016 h 606722"/>
                <a:gd name="connsiteX14" fmla="*/ 457494 w 607648"/>
                <a:gd name="connsiteY14" fmla="*/ 456797 h 606722"/>
                <a:gd name="connsiteX15" fmla="*/ 489091 w 607648"/>
                <a:gd name="connsiteY15" fmla="*/ 425247 h 606722"/>
                <a:gd name="connsiteX16" fmla="*/ 456070 w 607648"/>
                <a:gd name="connsiteY16" fmla="*/ 392276 h 606722"/>
                <a:gd name="connsiteX17" fmla="*/ 433195 w 607648"/>
                <a:gd name="connsiteY17" fmla="*/ 415205 h 606722"/>
                <a:gd name="connsiteX18" fmla="*/ 426075 w 607648"/>
                <a:gd name="connsiteY18" fmla="*/ 418138 h 606722"/>
                <a:gd name="connsiteX19" fmla="*/ 418954 w 607648"/>
                <a:gd name="connsiteY19" fmla="*/ 415205 h 606722"/>
                <a:gd name="connsiteX20" fmla="*/ 418954 w 607648"/>
                <a:gd name="connsiteY20" fmla="*/ 400986 h 606722"/>
                <a:gd name="connsiteX21" fmla="*/ 441829 w 607648"/>
                <a:gd name="connsiteY21" fmla="*/ 378057 h 606722"/>
                <a:gd name="connsiteX22" fmla="*/ 408897 w 607648"/>
                <a:gd name="connsiteY22" fmla="*/ 345175 h 606722"/>
                <a:gd name="connsiteX23" fmla="*/ 377299 w 607648"/>
                <a:gd name="connsiteY23" fmla="*/ 376724 h 606722"/>
                <a:gd name="connsiteX24" fmla="*/ 370179 w 607648"/>
                <a:gd name="connsiteY24" fmla="*/ 379657 h 606722"/>
                <a:gd name="connsiteX25" fmla="*/ 363058 w 607648"/>
                <a:gd name="connsiteY25" fmla="*/ 376724 h 606722"/>
                <a:gd name="connsiteX26" fmla="*/ 363058 w 607648"/>
                <a:gd name="connsiteY26" fmla="*/ 362505 h 606722"/>
                <a:gd name="connsiteX27" fmla="*/ 394655 w 607648"/>
                <a:gd name="connsiteY27" fmla="*/ 330955 h 606722"/>
                <a:gd name="connsiteX28" fmla="*/ 214417 w 607648"/>
                <a:gd name="connsiteY28" fmla="*/ 305627 h 606722"/>
                <a:gd name="connsiteX29" fmla="*/ 214417 w 607648"/>
                <a:gd name="connsiteY29" fmla="*/ 336110 h 606722"/>
                <a:gd name="connsiteX30" fmla="*/ 229637 w 607648"/>
                <a:gd name="connsiteY30" fmla="*/ 320824 h 606722"/>
                <a:gd name="connsiteX31" fmla="*/ 312947 w 607648"/>
                <a:gd name="connsiteY31" fmla="*/ 220933 h 606722"/>
                <a:gd name="connsiteX32" fmla="*/ 321136 w 607648"/>
                <a:gd name="connsiteY32" fmla="*/ 229198 h 606722"/>
                <a:gd name="connsiteX33" fmla="*/ 329414 w 607648"/>
                <a:gd name="connsiteY33" fmla="*/ 220933 h 606722"/>
                <a:gd name="connsiteX34" fmla="*/ 400945 w 607648"/>
                <a:gd name="connsiteY34" fmla="*/ 206927 h 606722"/>
                <a:gd name="connsiteX35" fmla="*/ 415182 w 607648"/>
                <a:gd name="connsiteY35" fmla="*/ 206927 h 606722"/>
                <a:gd name="connsiteX36" fmla="*/ 415182 w 607648"/>
                <a:gd name="connsiteY36" fmla="*/ 221147 h 606722"/>
                <a:gd name="connsiteX37" fmla="*/ 213909 w 607648"/>
                <a:gd name="connsiteY37" fmla="*/ 422083 h 606722"/>
                <a:gd name="connsiteX38" fmla="*/ 206791 w 607648"/>
                <a:gd name="connsiteY38" fmla="*/ 425016 h 606722"/>
                <a:gd name="connsiteX39" fmla="*/ 199672 w 607648"/>
                <a:gd name="connsiteY39" fmla="*/ 422083 h 606722"/>
                <a:gd name="connsiteX40" fmla="*/ 199672 w 607648"/>
                <a:gd name="connsiteY40" fmla="*/ 407864 h 606722"/>
                <a:gd name="connsiteX41" fmla="*/ 221004 w 607648"/>
                <a:gd name="connsiteY41" fmla="*/ 129129 h 606722"/>
                <a:gd name="connsiteX42" fmla="*/ 292743 w 607648"/>
                <a:gd name="connsiteY42" fmla="*/ 200848 h 606722"/>
                <a:gd name="connsiteX43" fmla="*/ 353623 w 607648"/>
                <a:gd name="connsiteY43" fmla="*/ 200848 h 606722"/>
                <a:gd name="connsiteX44" fmla="*/ 362880 w 607648"/>
                <a:gd name="connsiteY44" fmla="*/ 206980 h 606722"/>
                <a:gd name="connsiteX45" fmla="*/ 360744 w 607648"/>
                <a:gd name="connsiteY45" fmla="*/ 218000 h 606722"/>
                <a:gd name="connsiteX46" fmla="*/ 328346 w 607648"/>
                <a:gd name="connsiteY46" fmla="*/ 250438 h 606722"/>
                <a:gd name="connsiteX47" fmla="*/ 328257 w 607648"/>
                <a:gd name="connsiteY47" fmla="*/ 250438 h 606722"/>
                <a:gd name="connsiteX48" fmla="*/ 328168 w 607648"/>
                <a:gd name="connsiteY48" fmla="*/ 250527 h 606722"/>
                <a:gd name="connsiteX49" fmla="*/ 211480 w 607648"/>
                <a:gd name="connsiteY49" fmla="*/ 367481 h 606722"/>
                <a:gd name="connsiteX50" fmla="*/ 204359 w 607648"/>
                <a:gd name="connsiteY50" fmla="*/ 370414 h 606722"/>
                <a:gd name="connsiteX51" fmla="*/ 200532 w 607648"/>
                <a:gd name="connsiteY51" fmla="*/ 369703 h 606722"/>
                <a:gd name="connsiteX52" fmla="*/ 194301 w 607648"/>
                <a:gd name="connsiteY52" fmla="*/ 360372 h 606722"/>
                <a:gd name="connsiteX53" fmla="*/ 194301 w 607648"/>
                <a:gd name="connsiteY53" fmla="*/ 285542 h 606722"/>
                <a:gd name="connsiteX54" fmla="*/ 127813 w 607648"/>
                <a:gd name="connsiteY54" fmla="*/ 219156 h 606722"/>
                <a:gd name="connsiteX55" fmla="*/ 127813 w 607648"/>
                <a:gd name="connsiteY55" fmla="*/ 544957 h 606722"/>
                <a:gd name="connsiteX56" fmla="*/ 297727 w 607648"/>
                <a:gd name="connsiteY56" fmla="*/ 374769 h 606722"/>
                <a:gd name="connsiteX57" fmla="*/ 297816 w 607648"/>
                <a:gd name="connsiteY57" fmla="*/ 374680 h 606722"/>
                <a:gd name="connsiteX58" fmla="*/ 297905 w 607648"/>
                <a:gd name="connsiteY58" fmla="*/ 374591 h 606722"/>
                <a:gd name="connsiteX59" fmla="*/ 375074 w 607648"/>
                <a:gd name="connsiteY59" fmla="*/ 297273 h 606722"/>
                <a:gd name="connsiteX60" fmla="*/ 375163 w 607648"/>
                <a:gd name="connsiteY60" fmla="*/ 297184 h 606722"/>
                <a:gd name="connsiteX61" fmla="*/ 542851 w 607648"/>
                <a:gd name="connsiteY61" fmla="*/ 129129 h 606722"/>
                <a:gd name="connsiteX62" fmla="*/ 478500 w 607648"/>
                <a:gd name="connsiteY62" fmla="*/ 129129 h 606722"/>
                <a:gd name="connsiteX63" fmla="*/ 478500 w 607648"/>
                <a:gd name="connsiteY63" fmla="*/ 154013 h 606722"/>
                <a:gd name="connsiteX64" fmla="*/ 468442 w 607648"/>
                <a:gd name="connsiteY64" fmla="*/ 164056 h 606722"/>
                <a:gd name="connsiteX65" fmla="*/ 458384 w 607648"/>
                <a:gd name="connsiteY65" fmla="*/ 154013 h 606722"/>
                <a:gd name="connsiteX66" fmla="*/ 458384 w 607648"/>
                <a:gd name="connsiteY66" fmla="*/ 129129 h 606722"/>
                <a:gd name="connsiteX67" fmla="*/ 417352 w 607648"/>
                <a:gd name="connsiteY67" fmla="*/ 129129 h 606722"/>
                <a:gd name="connsiteX68" fmla="*/ 417352 w 607648"/>
                <a:gd name="connsiteY68" fmla="*/ 166366 h 606722"/>
                <a:gd name="connsiteX69" fmla="*/ 407294 w 607648"/>
                <a:gd name="connsiteY69" fmla="*/ 176409 h 606722"/>
                <a:gd name="connsiteX70" fmla="*/ 397237 w 607648"/>
                <a:gd name="connsiteY70" fmla="*/ 166366 h 606722"/>
                <a:gd name="connsiteX71" fmla="*/ 397237 w 607648"/>
                <a:gd name="connsiteY71" fmla="*/ 129129 h 606722"/>
                <a:gd name="connsiteX72" fmla="*/ 356205 w 607648"/>
                <a:gd name="connsiteY72" fmla="*/ 129129 h 606722"/>
                <a:gd name="connsiteX73" fmla="*/ 356205 w 607648"/>
                <a:gd name="connsiteY73" fmla="*/ 154013 h 606722"/>
                <a:gd name="connsiteX74" fmla="*/ 346147 w 607648"/>
                <a:gd name="connsiteY74" fmla="*/ 164056 h 606722"/>
                <a:gd name="connsiteX75" fmla="*/ 336089 w 607648"/>
                <a:gd name="connsiteY75" fmla="*/ 154013 h 606722"/>
                <a:gd name="connsiteX76" fmla="*/ 336089 w 607648"/>
                <a:gd name="connsiteY76" fmla="*/ 129129 h 606722"/>
                <a:gd name="connsiteX77" fmla="*/ 294968 w 607648"/>
                <a:gd name="connsiteY77" fmla="*/ 129129 h 606722"/>
                <a:gd name="connsiteX78" fmla="*/ 294968 w 607648"/>
                <a:gd name="connsiteY78" fmla="*/ 166366 h 606722"/>
                <a:gd name="connsiteX79" fmla="*/ 284910 w 607648"/>
                <a:gd name="connsiteY79" fmla="*/ 176409 h 606722"/>
                <a:gd name="connsiteX80" fmla="*/ 274853 w 607648"/>
                <a:gd name="connsiteY80" fmla="*/ 166366 h 606722"/>
                <a:gd name="connsiteX81" fmla="*/ 274853 w 607648"/>
                <a:gd name="connsiteY81" fmla="*/ 129129 h 606722"/>
                <a:gd name="connsiteX82" fmla="*/ 87493 w 607648"/>
                <a:gd name="connsiteY82" fmla="*/ 24262 h 606722"/>
                <a:gd name="connsiteX83" fmla="*/ 24299 w 607648"/>
                <a:gd name="connsiteY83" fmla="*/ 87360 h 606722"/>
                <a:gd name="connsiteX84" fmla="*/ 243878 w 607648"/>
                <a:gd name="connsiteY84" fmla="*/ 306605 h 606722"/>
                <a:gd name="connsiteX85" fmla="*/ 268355 w 607648"/>
                <a:gd name="connsiteY85" fmla="*/ 282076 h 606722"/>
                <a:gd name="connsiteX86" fmla="*/ 268622 w 607648"/>
                <a:gd name="connsiteY86" fmla="*/ 268213 h 606722"/>
                <a:gd name="connsiteX87" fmla="*/ 300220 w 607648"/>
                <a:gd name="connsiteY87" fmla="*/ 236663 h 606722"/>
                <a:gd name="connsiteX88" fmla="*/ 267198 w 607648"/>
                <a:gd name="connsiteY88" fmla="*/ 203692 h 606722"/>
                <a:gd name="connsiteX89" fmla="*/ 244323 w 607648"/>
                <a:gd name="connsiteY89" fmla="*/ 226532 h 606722"/>
                <a:gd name="connsiteX90" fmla="*/ 237203 w 607648"/>
                <a:gd name="connsiteY90" fmla="*/ 229465 h 606722"/>
                <a:gd name="connsiteX91" fmla="*/ 230082 w 607648"/>
                <a:gd name="connsiteY91" fmla="*/ 226532 h 606722"/>
                <a:gd name="connsiteX92" fmla="*/ 230082 w 607648"/>
                <a:gd name="connsiteY92" fmla="*/ 212313 h 606722"/>
                <a:gd name="connsiteX93" fmla="*/ 252957 w 607648"/>
                <a:gd name="connsiteY93" fmla="*/ 189473 h 606722"/>
                <a:gd name="connsiteX94" fmla="*/ 219936 w 607648"/>
                <a:gd name="connsiteY94" fmla="*/ 156502 h 606722"/>
                <a:gd name="connsiteX95" fmla="*/ 188338 w 607648"/>
                <a:gd name="connsiteY95" fmla="*/ 188051 h 606722"/>
                <a:gd name="connsiteX96" fmla="*/ 181217 w 607648"/>
                <a:gd name="connsiteY96" fmla="*/ 190984 h 606722"/>
                <a:gd name="connsiteX97" fmla="*/ 174097 w 607648"/>
                <a:gd name="connsiteY97" fmla="*/ 188051 h 606722"/>
                <a:gd name="connsiteX98" fmla="*/ 174097 w 607648"/>
                <a:gd name="connsiteY98" fmla="*/ 173832 h 606722"/>
                <a:gd name="connsiteX99" fmla="*/ 205695 w 607648"/>
                <a:gd name="connsiteY99" fmla="*/ 142282 h 606722"/>
                <a:gd name="connsiteX100" fmla="*/ 172762 w 607648"/>
                <a:gd name="connsiteY100" fmla="*/ 109400 h 606722"/>
                <a:gd name="connsiteX101" fmla="*/ 149798 w 607648"/>
                <a:gd name="connsiteY101" fmla="*/ 132240 h 606722"/>
                <a:gd name="connsiteX102" fmla="*/ 142766 w 607648"/>
                <a:gd name="connsiteY102" fmla="*/ 135173 h 606722"/>
                <a:gd name="connsiteX103" fmla="*/ 135646 w 607648"/>
                <a:gd name="connsiteY103" fmla="*/ 132240 h 606722"/>
                <a:gd name="connsiteX104" fmla="*/ 135646 w 607648"/>
                <a:gd name="connsiteY104" fmla="*/ 118021 h 606722"/>
                <a:gd name="connsiteX105" fmla="*/ 158521 w 607648"/>
                <a:gd name="connsiteY105" fmla="*/ 95181 h 606722"/>
                <a:gd name="connsiteX106" fmla="*/ 125499 w 607648"/>
                <a:gd name="connsiteY106" fmla="*/ 62210 h 606722"/>
                <a:gd name="connsiteX107" fmla="*/ 93902 w 607648"/>
                <a:gd name="connsiteY107" fmla="*/ 93759 h 606722"/>
                <a:gd name="connsiteX108" fmla="*/ 86781 w 607648"/>
                <a:gd name="connsiteY108" fmla="*/ 96692 h 606722"/>
                <a:gd name="connsiteX109" fmla="*/ 79661 w 607648"/>
                <a:gd name="connsiteY109" fmla="*/ 93759 h 606722"/>
                <a:gd name="connsiteX110" fmla="*/ 79661 w 607648"/>
                <a:gd name="connsiteY110" fmla="*/ 79539 h 606722"/>
                <a:gd name="connsiteX111" fmla="*/ 111258 w 607648"/>
                <a:gd name="connsiteY111" fmla="*/ 47990 h 606722"/>
                <a:gd name="connsiteX112" fmla="*/ 87493 w 607648"/>
                <a:gd name="connsiteY112" fmla="*/ 0 h 606722"/>
                <a:gd name="connsiteX113" fmla="*/ 94614 w 607648"/>
                <a:gd name="connsiteY113" fmla="*/ 2933 h 606722"/>
                <a:gd name="connsiteX114" fmla="*/ 200888 w 607648"/>
                <a:gd name="connsiteY114" fmla="*/ 109045 h 606722"/>
                <a:gd name="connsiteX115" fmla="*/ 567150 w 607648"/>
                <a:gd name="connsiteY115" fmla="*/ 109045 h 606722"/>
                <a:gd name="connsiteX116" fmla="*/ 576407 w 607648"/>
                <a:gd name="connsiteY116" fmla="*/ 115266 h 606722"/>
                <a:gd name="connsiteX117" fmla="*/ 574271 w 607648"/>
                <a:gd name="connsiteY117" fmla="*/ 126197 h 606722"/>
                <a:gd name="connsiteX118" fmla="*/ 396436 w 607648"/>
                <a:gd name="connsiteY118" fmla="*/ 304294 h 606722"/>
                <a:gd name="connsiteX119" fmla="*/ 604711 w 607648"/>
                <a:gd name="connsiteY119" fmla="*/ 512252 h 606722"/>
                <a:gd name="connsiteX120" fmla="*/ 607648 w 607648"/>
                <a:gd name="connsiteY120" fmla="*/ 519362 h 606722"/>
                <a:gd name="connsiteX121" fmla="*/ 604711 w 607648"/>
                <a:gd name="connsiteY121" fmla="*/ 526471 h 606722"/>
                <a:gd name="connsiteX122" fmla="*/ 599727 w 607648"/>
                <a:gd name="connsiteY122" fmla="*/ 531359 h 606722"/>
                <a:gd name="connsiteX123" fmla="*/ 598214 w 607648"/>
                <a:gd name="connsiteY123" fmla="*/ 533315 h 606722"/>
                <a:gd name="connsiteX124" fmla="*/ 566171 w 607648"/>
                <a:gd name="connsiteY124" fmla="*/ 565308 h 606722"/>
                <a:gd name="connsiteX125" fmla="*/ 564213 w 607648"/>
                <a:gd name="connsiteY125" fmla="*/ 566819 h 606722"/>
                <a:gd name="connsiteX126" fmla="*/ 527275 w 607648"/>
                <a:gd name="connsiteY126" fmla="*/ 603789 h 606722"/>
                <a:gd name="connsiteX127" fmla="*/ 520155 w 607648"/>
                <a:gd name="connsiteY127" fmla="*/ 606722 h 606722"/>
                <a:gd name="connsiteX128" fmla="*/ 513034 w 607648"/>
                <a:gd name="connsiteY128" fmla="*/ 603789 h 606722"/>
                <a:gd name="connsiteX129" fmla="*/ 304937 w 607648"/>
                <a:gd name="connsiteY129" fmla="*/ 396009 h 606722"/>
                <a:gd name="connsiteX130" fmla="*/ 124876 w 607648"/>
                <a:gd name="connsiteY130" fmla="*/ 576328 h 606722"/>
                <a:gd name="connsiteX131" fmla="*/ 117756 w 607648"/>
                <a:gd name="connsiteY131" fmla="*/ 579261 h 606722"/>
                <a:gd name="connsiteX132" fmla="*/ 113928 w 607648"/>
                <a:gd name="connsiteY132" fmla="*/ 578550 h 606722"/>
                <a:gd name="connsiteX133" fmla="*/ 107698 w 607648"/>
                <a:gd name="connsiteY133" fmla="*/ 569218 h 606722"/>
                <a:gd name="connsiteX134" fmla="*/ 107698 w 607648"/>
                <a:gd name="connsiteY134" fmla="*/ 199071 h 606722"/>
                <a:gd name="connsiteX135" fmla="*/ 2937 w 607648"/>
                <a:gd name="connsiteY135" fmla="*/ 94470 h 606722"/>
                <a:gd name="connsiteX136" fmla="*/ 2937 w 607648"/>
                <a:gd name="connsiteY136" fmla="*/ 80250 h 606722"/>
                <a:gd name="connsiteX137" fmla="*/ 80373 w 607648"/>
                <a:gd name="connsiteY137" fmla="*/ 2933 h 606722"/>
                <a:gd name="connsiteX138" fmla="*/ 87493 w 607648"/>
                <a:gd name="connsiteY13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607648" h="606722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5" name="paint-palette-and-brush_27557">
              <a:extLst>
                <a:ext uri="{FF2B5EF4-FFF2-40B4-BE49-F238E27FC236}">
                  <a16:creationId xmlns:a16="http://schemas.microsoft.com/office/drawing/2014/main" id="{157DB988-12E6-4998-9B7A-1304BF9F750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39641" y="3652673"/>
              <a:ext cx="609684" cy="551923"/>
            </a:xfrm>
            <a:custGeom>
              <a:avLst/>
              <a:gdLst>
                <a:gd name="connsiteX0" fmla="*/ 203544 w 605680"/>
                <a:gd name="connsiteY0" fmla="*/ 393040 h 548298"/>
                <a:gd name="connsiteX1" fmla="*/ 155404 w 605680"/>
                <a:gd name="connsiteY1" fmla="*/ 441108 h 548298"/>
                <a:gd name="connsiteX2" fmla="*/ 203544 w 605680"/>
                <a:gd name="connsiteY2" fmla="*/ 489002 h 548298"/>
                <a:gd name="connsiteX3" fmla="*/ 251511 w 605680"/>
                <a:gd name="connsiteY3" fmla="*/ 441108 h 548298"/>
                <a:gd name="connsiteX4" fmla="*/ 203544 w 605680"/>
                <a:gd name="connsiteY4" fmla="*/ 393040 h 548298"/>
                <a:gd name="connsiteX5" fmla="*/ 109182 w 605680"/>
                <a:gd name="connsiteY5" fmla="*/ 297078 h 548298"/>
                <a:gd name="connsiteX6" fmla="*/ 61215 w 605680"/>
                <a:gd name="connsiteY6" fmla="*/ 344972 h 548298"/>
                <a:gd name="connsiteX7" fmla="*/ 109182 w 605680"/>
                <a:gd name="connsiteY7" fmla="*/ 393040 h 548298"/>
                <a:gd name="connsiteX8" fmla="*/ 157322 w 605680"/>
                <a:gd name="connsiteY8" fmla="*/ 344972 h 548298"/>
                <a:gd name="connsiteX9" fmla="*/ 109182 w 605680"/>
                <a:gd name="connsiteY9" fmla="*/ 297078 h 548298"/>
                <a:gd name="connsiteX10" fmla="*/ 449089 w 605680"/>
                <a:gd name="connsiteY10" fmla="*/ 177613 h 548298"/>
                <a:gd name="connsiteX11" fmla="*/ 453101 w 605680"/>
                <a:gd name="connsiteY11" fmla="*/ 181270 h 548298"/>
                <a:gd name="connsiteX12" fmla="*/ 519216 w 605680"/>
                <a:gd name="connsiteY12" fmla="*/ 216796 h 548298"/>
                <a:gd name="connsiteX13" fmla="*/ 461824 w 605680"/>
                <a:gd name="connsiteY13" fmla="*/ 294118 h 548298"/>
                <a:gd name="connsiteX14" fmla="*/ 418212 w 605680"/>
                <a:gd name="connsiteY14" fmla="*/ 311881 h 548298"/>
                <a:gd name="connsiteX15" fmla="*/ 411758 w 605680"/>
                <a:gd name="connsiteY15" fmla="*/ 265210 h 548298"/>
                <a:gd name="connsiteX16" fmla="*/ 136915 w 605680"/>
                <a:gd name="connsiteY16" fmla="*/ 173425 h 548298"/>
                <a:gd name="connsiteX17" fmla="*/ 88949 w 605680"/>
                <a:gd name="connsiteY17" fmla="*/ 221319 h 548298"/>
                <a:gd name="connsiteX18" fmla="*/ 136915 w 605680"/>
                <a:gd name="connsiteY18" fmla="*/ 269387 h 548298"/>
                <a:gd name="connsiteX19" fmla="*/ 185056 w 605680"/>
                <a:gd name="connsiteY19" fmla="*/ 221319 h 548298"/>
                <a:gd name="connsiteX20" fmla="*/ 136915 w 605680"/>
                <a:gd name="connsiteY20" fmla="*/ 173425 h 548298"/>
                <a:gd name="connsiteX21" fmla="*/ 479079 w 605680"/>
                <a:gd name="connsiteY21" fmla="*/ 107118 h 548298"/>
                <a:gd name="connsiteX22" fmla="*/ 499309 w 605680"/>
                <a:gd name="connsiteY22" fmla="*/ 135840 h 548298"/>
                <a:gd name="connsiteX23" fmla="*/ 571858 w 605680"/>
                <a:gd name="connsiteY23" fmla="*/ 145762 h 548298"/>
                <a:gd name="connsiteX24" fmla="*/ 540467 w 605680"/>
                <a:gd name="connsiteY24" fmla="*/ 188061 h 548298"/>
                <a:gd name="connsiteX25" fmla="*/ 461988 w 605680"/>
                <a:gd name="connsiteY25" fmla="*/ 147328 h 548298"/>
                <a:gd name="connsiteX26" fmla="*/ 242266 w 605680"/>
                <a:gd name="connsiteY26" fmla="*/ 90351 h 548298"/>
                <a:gd name="connsiteX27" fmla="*/ 194300 w 605680"/>
                <a:gd name="connsiteY27" fmla="*/ 138245 h 548298"/>
                <a:gd name="connsiteX28" fmla="*/ 242266 w 605680"/>
                <a:gd name="connsiteY28" fmla="*/ 186313 h 548298"/>
                <a:gd name="connsiteX29" fmla="*/ 290407 w 605680"/>
                <a:gd name="connsiteY29" fmla="*/ 138245 h 548298"/>
                <a:gd name="connsiteX30" fmla="*/ 242266 w 605680"/>
                <a:gd name="connsiteY30" fmla="*/ 90351 h 548298"/>
                <a:gd name="connsiteX31" fmla="*/ 305846 w 605680"/>
                <a:gd name="connsiteY31" fmla="*/ 28897 h 548298"/>
                <a:gd name="connsiteX32" fmla="*/ 465353 w 605680"/>
                <a:gd name="connsiteY32" fmla="*/ 97840 h 548298"/>
                <a:gd name="connsiteX33" fmla="*/ 448783 w 605680"/>
                <a:gd name="connsiteY33" fmla="*/ 136852 h 548298"/>
                <a:gd name="connsiteX34" fmla="*/ 408317 w 605680"/>
                <a:gd name="connsiteY34" fmla="*/ 231594 h 548298"/>
                <a:gd name="connsiteX35" fmla="*/ 393491 w 605680"/>
                <a:gd name="connsiteY35" fmla="*/ 258589 h 548298"/>
                <a:gd name="connsiteX36" fmla="*/ 416864 w 605680"/>
                <a:gd name="connsiteY36" fmla="*/ 333129 h 548298"/>
                <a:gd name="connsiteX37" fmla="*/ 467272 w 605680"/>
                <a:gd name="connsiteY37" fmla="*/ 311185 h 548298"/>
                <a:gd name="connsiteX38" fmla="*/ 483319 w 605680"/>
                <a:gd name="connsiteY38" fmla="*/ 295162 h 548298"/>
                <a:gd name="connsiteX39" fmla="*/ 530587 w 605680"/>
                <a:gd name="connsiteY39" fmla="*/ 231594 h 548298"/>
                <a:gd name="connsiteX40" fmla="*/ 525180 w 605680"/>
                <a:gd name="connsiteY40" fmla="*/ 318500 h 548298"/>
                <a:gd name="connsiteX41" fmla="*/ 379363 w 605680"/>
                <a:gd name="connsiteY41" fmla="*/ 415855 h 548298"/>
                <a:gd name="connsiteX42" fmla="*/ 346920 w 605680"/>
                <a:gd name="connsiteY42" fmla="*/ 431529 h 548298"/>
                <a:gd name="connsiteX43" fmla="*/ 79007 w 605680"/>
                <a:gd name="connsiteY43" fmla="*/ 485867 h 548298"/>
                <a:gd name="connsiteX44" fmla="*/ 231801 w 605680"/>
                <a:gd name="connsiteY44" fmla="*/ 33052 h 548298"/>
                <a:gd name="connsiteX45" fmla="*/ 305846 w 605680"/>
                <a:gd name="connsiteY45" fmla="*/ 28897 h 548298"/>
                <a:gd name="connsiteX46" fmla="*/ 590540 w 605680"/>
                <a:gd name="connsiteY46" fmla="*/ 0 h 548298"/>
                <a:gd name="connsiteX47" fmla="*/ 602576 w 605680"/>
                <a:gd name="connsiteY47" fmla="*/ 90717 h 548298"/>
                <a:gd name="connsiteX48" fmla="*/ 588970 w 605680"/>
                <a:gd name="connsiteY48" fmla="*/ 121711 h 548298"/>
                <a:gd name="connsiteX49" fmla="*/ 505063 w 605680"/>
                <a:gd name="connsiteY49" fmla="*/ 129024 h 548298"/>
                <a:gd name="connsiteX50" fmla="*/ 497736 w 605680"/>
                <a:gd name="connsiteY50" fmla="*/ 45098 h 548298"/>
                <a:gd name="connsiteX51" fmla="*/ 501399 w 605680"/>
                <a:gd name="connsiteY51" fmla="*/ 41093 h 548298"/>
                <a:gd name="connsiteX52" fmla="*/ 501225 w 605680"/>
                <a:gd name="connsiteY52" fmla="*/ 40919 h 548298"/>
                <a:gd name="connsiteX53" fmla="*/ 555651 w 605680"/>
                <a:gd name="connsiteY53" fmla="*/ 8880 h 548298"/>
                <a:gd name="connsiteX54" fmla="*/ 590540 w 605680"/>
                <a:gd name="connsiteY54" fmla="*/ 0 h 54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5680" h="548298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6" name="paper-aeroplane-shape_18344">
              <a:extLst>
                <a:ext uri="{FF2B5EF4-FFF2-40B4-BE49-F238E27FC236}">
                  <a16:creationId xmlns:a16="http://schemas.microsoft.com/office/drawing/2014/main" id="{9BE54DD2-58A6-4DE3-A940-03C9033FBFD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34473" y="3318950"/>
              <a:ext cx="586846" cy="609685"/>
            </a:xfrm>
            <a:custGeom>
              <a:avLst/>
              <a:gdLst>
                <a:gd name="connsiteX0" fmla="*/ 252617 w 585586"/>
                <a:gd name="connsiteY0" fmla="*/ 479831 h 608375"/>
                <a:gd name="connsiteX1" fmla="*/ 261886 w 585586"/>
                <a:gd name="connsiteY1" fmla="*/ 483766 h 608375"/>
                <a:gd name="connsiteX2" fmla="*/ 265725 w 585586"/>
                <a:gd name="connsiteY2" fmla="*/ 493071 h 608375"/>
                <a:gd name="connsiteX3" fmla="*/ 261888 w 585586"/>
                <a:gd name="connsiteY3" fmla="*/ 502371 h 608375"/>
                <a:gd name="connsiteX4" fmla="*/ 250824 w 585586"/>
                <a:gd name="connsiteY4" fmla="*/ 513294 h 608375"/>
                <a:gd name="connsiteX5" fmla="*/ 250825 w 585586"/>
                <a:gd name="connsiteY5" fmla="*/ 513295 h 608375"/>
                <a:gd name="connsiteX6" fmla="*/ 250796 w 585586"/>
                <a:gd name="connsiteY6" fmla="*/ 513324 h 608375"/>
                <a:gd name="connsiteX7" fmla="*/ 235320 w 585586"/>
                <a:gd name="connsiteY7" fmla="*/ 491550 h 608375"/>
                <a:gd name="connsiteX8" fmla="*/ 235350 w 585586"/>
                <a:gd name="connsiteY8" fmla="*/ 491520 h 608375"/>
                <a:gd name="connsiteX9" fmla="*/ 235362 w 585586"/>
                <a:gd name="connsiteY9" fmla="*/ 491537 h 608375"/>
                <a:gd name="connsiteX10" fmla="*/ 243276 w 585586"/>
                <a:gd name="connsiteY10" fmla="*/ 483637 h 608375"/>
                <a:gd name="connsiteX11" fmla="*/ 134866 w 585586"/>
                <a:gd name="connsiteY11" fmla="*/ 417276 h 608375"/>
                <a:gd name="connsiteX12" fmla="*/ 149111 w 585586"/>
                <a:gd name="connsiteY12" fmla="*/ 429433 h 608375"/>
                <a:gd name="connsiteX13" fmla="*/ 160069 w 585586"/>
                <a:gd name="connsiteY13" fmla="*/ 565949 h 608375"/>
                <a:gd name="connsiteX14" fmla="*/ 235312 w 585586"/>
                <a:gd name="connsiteY14" fmla="*/ 491552 h 608375"/>
                <a:gd name="connsiteX15" fmla="*/ 250774 w 585586"/>
                <a:gd name="connsiteY15" fmla="*/ 513312 h 608375"/>
                <a:gd name="connsiteX16" fmla="*/ 158486 w 585586"/>
                <a:gd name="connsiteY16" fmla="*/ 604607 h 608375"/>
                <a:gd name="connsiteX17" fmla="*/ 149233 w 585586"/>
                <a:gd name="connsiteY17" fmla="*/ 608375 h 608375"/>
                <a:gd name="connsiteX18" fmla="*/ 144606 w 585586"/>
                <a:gd name="connsiteY18" fmla="*/ 607524 h 608375"/>
                <a:gd name="connsiteX19" fmla="*/ 136084 w 585586"/>
                <a:gd name="connsiteY19" fmla="*/ 596219 h 608375"/>
                <a:gd name="connsiteX20" fmla="*/ 122813 w 585586"/>
                <a:gd name="connsiteY20" fmla="*/ 431499 h 608375"/>
                <a:gd name="connsiteX21" fmla="*/ 134866 w 585586"/>
                <a:gd name="connsiteY21" fmla="*/ 417276 h 608375"/>
                <a:gd name="connsiteX22" fmla="*/ 352706 w 585586"/>
                <a:gd name="connsiteY22" fmla="*/ 225563 h 608375"/>
                <a:gd name="connsiteX23" fmla="*/ 368535 w 585586"/>
                <a:gd name="connsiteY23" fmla="*/ 227387 h 608375"/>
                <a:gd name="connsiteX24" fmla="*/ 371091 w 585586"/>
                <a:gd name="connsiteY24" fmla="*/ 243069 h 608375"/>
                <a:gd name="connsiteX25" fmla="*/ 272226 w 585586"/>
                <a:gd name="connsiteY25" fmla="*/ 430890 h 608375"/>
                <a:gd name="connsiteX26" fmla="*/ 260538 w 585586"/>
                <a:gd name="connsiteY26" fmla="*/ 437819 h 608375"/>
                <a:gd name="connsiteX27" fmla="*/ 254328 w 585586"/>
                <a:gd name="connsiteY27" fmla="*/ 436360 h 608375"/>
                <a:gd name="connsiteX28" fmla="*/ 248849 w 585586"/>
                <a:gd name="connsiteY28" fmla="*/ 418490 h 608375"/>
                <a:gd name="connsiteX29" fmla="*/ 326286 w 585586"/>
                <a:gd name="connsiteY29" fmla="*/ 271515 h 608375"/>
                <a:gd name="connsiteX30" fmla="*/ 168856 w 585586"/>
                <a:gd name="connsiteY30" fmla="*/ 363420 h 608375"/>
                <a:gd name="connsiteX31" fmla="*/ 150837 w 585586"/>
                <a:gd name="connsiteY31" fmla="*/ 358679 h 608375"/>
                <a:gd name="connsiteX32" fmla="*/ 155585 w 585586"/>
                <a:gd name="connsiteY32" fmla="*/ 340687 h 608375"/>
                <a:gd name="connsiteX33" fmla="*/ 566404 w 585586"/>
                <a:gd name="connsiteY33" fmla="*/ 1455 h 608375"/>
                <a:gd name="connsiteX34" fmla="*/ 581501 w 585586"/>
                <a:gd name="connsiteY34" fmla="*/ 3642 h 608375"/>
                <a:gd name="connsiteX35" fmla="*/ 584423 w 585586"/>
                <a:gd name="connsiteY35" fmla="*/ 18593 h 608375"/>
                <a:gd name="connsiteX36" fmla="*/ 329475 w 585586"/>
                <a:gd name="connsiteY36" fmla="*/ 589748 h 608375"/>
                <a:gd name="connsiteX37" fmla="*/ 318761 w 585586"/>
                <a:gd name="connsiteY37" fmla="*/ 597527 h 608375"/>
                <a:gd name="connsiteX38" fmla="*/ 317422 w 585586"/>
                <a:gd name="connsiteY38" fmla="*/ 597649 h 608375"/>
                <a:gd name="connsiteX39" fmla="*/ 306708 w 585586"/>
                <a:gd name="connsiteY39" fmla="*/ 592058 h 608375"/>
                <a:gd name="connsiteX40" fmla="*/ 250825 w 585586"/>
                <a:gd name="connsiteY40" fmla="*/ 513295 h 608375"/>
                <a:gd name="connsiteX41" fmla="*/ 261886 w 585586"/>
                <a:gd name="connsiteY41" fmla="*/ 502376 h 608375"/>
                <a:gd name="connsiteX42" fmla="*/ 261888 w 585586"/>
                <a:gd name="connsiteY42" fmla="*/ 502371 h 608375"/>
                <a:gd name="connsiteX43" fmla="*/ 261904 w 585586"/>
                <a:gd name="connsiteY43" fmla="*/ 502355 h 608375"/>
                <a:gd name="connsiteX44" fmla="*/ 261904 w 585586"/>
                <a:gd name="connsiteY44" fmla="*/ 483758 h 608375"/>
                <a:gd name="connsiteX45" fmla="*/ 252635 w 585586"/>
                <a:gd name="connsiteY45" fmla="*/ 479823 h 608375"/>
                <a:gd name="connsiteX46" fmla="*/ 252617 w 585586"/>
                <a:gd name="connsiteY46" fmla="*/ 479831 h 608375"/>
                <a:gd name="connsiteX47" fmla="*/ 252609 w 585586"/>
                <a:gd name="connsiteY47" fmla="*/ 479827 h 608375"/>
                <a:gd name="connsiteX48" fmla="*/ 243241 w 585586"/>
                <a:gd name="connsiteY48" fmla="*/ 483644 h 608375"/>
                <a:gd name="connsiteX49" fmla="*/ 235350 w 585586"/>
                <a:gd name="connsiteY49" fmla="*/ 491520 h 608375"/>
                <a:gd name="connsiteX50" fmla="*/ 205898 w 585586"/>
                <a:gd name="connsiteY50" fmla="*/ 449968 h 608375"/>
                <a:gd name="connsiteX51" fmla="*/ 208942 w 585586"/>
                <a:gd name="connsiteY51" fmla="*/ 431614 h 608375"/>
                <a:gd name="connsiteX52" fmla="*/ 227326 w 585586"/>
                <a:gd name="connsiteY52" fmla="*/ 434774 h 608375"/>
                <a:gd name="connsiteX53" fmla="*/ 314865 w 585586"/>
                <a:gd name="connsiteY53" fmla="*/ 557903 h 608375"/>
                <a:gd name="connsiteX54" fmla="*/ 545341 w 585586"/>
                <a:gd name="connsiteY54" fmla="*/ 41565 h 608375"/>
                <a:gd name="connsiteX55" fmla="*/ 39707 w 585586"/>
                <a:gd name="connsiteY55" fmla="*/ 296209 h 608375"/>
                <a:gd name="connsiteX56" fmla="*/ 175947 w 585586"/>
                <a:gd name="connsiteY56" fmla="*/ 383116 h 608375"/>
                <a:gd name="connsiteX57" fmla="*/ 179965 w 585586"/>
                <a:gd name="connsiteY57" fmla="*/ 401348 h 608375"/>
                <a:gd name="connsiteX58" fmla="*/ 161824 w 585586"/>
                <a:gd name="connsiteY58" fmla="*/ 405360 h 608375"/>
                <a:gd name="connsiteX59" fmla="*/ 6104 w 585586"/>
                <a:gd name="connsiteY59" fmla="*/ 305933 h 608375"/>
                <a:gd name="connsiteX60" fmla="*/ 17 w 585586"/>
                <a:gd name="connsiteY60" fmla="*/ 294143 h 608375"/>
                <a:gd name="connsiteX61" fmla="*/ 7200 w 585586"/>
                <a:gd name="connsiteY61" fmla="*/ 283082 h 60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5586" h="608375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7" name="fountain-pen-close-up_16941">
              <a:extLst>
                <a:ext uri="{FF2B5EF4-FFF2-40B4-BE49-F238E27FC236}">
                  <a16:creationId xmlns:a16="http://schemas.microsoft.com/office/drawing/2014/main" id="{B334C3D5-1444-48AB-8B63-2409C5AA4FF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93291" y="2709265"/>
              <a:ext cx="588447" cy="609685"/>
            </a:xfrm>
            <a:custGeom>
              <a:avLst/>
              <a:gdLst>
                <a:gd name="connsiteX0" fmla="*/ 231093 w 584535"/>
                <a:gd name="connsiteY0" fmla="*/ 221335 h 605631"/>
                <a:gd name="connsiteX1" fmla="*/ 258806 w 584535"/>
                <a:gd name="connsiteY1" fmla="*/ 260395 h 605631"/>
                <a:gd name="connsiteX2" fmla="*/ 261251 w 584535"/>
                <a:gd name="connsiteY2" fmla="*/ 275313 h 605631"/>
                <a:gd name="connsiteX3" fmla="*/ 256497 w 584535"/>
                <a:gd name="connsiteY3" fmla="*/ 307185 h 605631"/>
                <a:gd name="connsiteX4" fmla="*/ 196181 w 584535"/>
                <a:gd name="connsiteY4" fmla="*/ 302845 h 605631"/>
                <a:gd name="connsiteX5" fmla="*/ 162355 w 584535"/>
                <a:gd name="connsiteY5" fmla="*/ 350313 h 605631"/>
                <a:gd name="connsiteX6" fmla="*/ 138174 w 584535"/>
                <a:gd name="connsiteY6" fmla="*/ 337700 h 605631"/>
                <a:gd name="connsiteX7" fmla="*/ 130974 w 584535"/>
                <a:gd name="connsiteY7" fmla="*/ 332411 h 605631"/>
                <a:gd name="connsiteX8" fmla="*/ 119563 w 584535"/>
                <a:gd name="connsiteY8" fmla="*/ 318984 h 605631"/>
                <a:gd name="connsiteX9" fmla="*/ 108967 w 584535"/>
                <a:gd name="connsiteY9" fmla="*/ 278704 h 605631"/>
                <a:gd name="connsiteX10" fmla="*/ 150808 w 584535"/>
                <a:gd name="connsiteY10" fmla="*/ 239644 h 605631"/>
                <a:gd name="connsiteX11" fmla="*/ 231093 w 584535"/>
                <a:gd name="connsiteY11" fmla="*/ 221335 h 605631"/>
                <a:gd name="connsiteX12" fmla="*/ 562095 w 584535"/>
                <a:gd name="connsiteY12" fmla="*/ 196204 h 605631"/>
                <a:gd name="connsiteX13" fmla="*/ 571666 w 584535"/>
                <a:gd name="connsiteY13" fmla="*/ 213752 h 605631"/>
                <a:gd name="connsiteX14" fmla="*/ 545718 w 584535"/>
                <a:gd name="connsiteY14" fmla="*/ 311413 h 605631"/>
                <a:gd name="connsiteX15" fmla="*/ 515287 w 584535"/>
                <a:gd name="connsiteY15" fmla="*/ 379911 h 605631"/>
                <a:gd name="connsiteX16" fmla="*/ 567047 w 584535"/>
                <a:gd name="connsiteY16" fmla="*/ 408124 h 605631"/>
                <a:gd name="connsiteX17" fmla="*/ 441655 w 584535"/>
                <a:gd name="connsiteY17" fmla="*/ 529928 h 605631"/>
                <a:gd name="connsiteX18" fmla="*/ 564738 w 584535"/>
                <a:gd name="connsiteY18" fmla="*/ 575503 h 605631"/>
                <a:gd name="connsiteX19" fmla="*/ 561885 w 584535"/>
                <a:gd name="connsiteY19" fmla="*/ 592322 h 605631"/>
                <a:gd name="connsiteX20" fmla="*/ 376582 w 584535"/>
                <a:gd name="connsiteY20" fmla="*/ 599104 h 605631"/>
                <a:gd name="connsiteX21" fmla="*/ 340581 w 584535"/>
                <a:gd name="connsiteY21" fmla="*/ 579708 h 605631"/>
                <a:gd name="connsiteX22" fmla="*/ 341804 w 584535"/>
                <a:gd name="connsiteY22" fmla="*/ 579843 h 605631"/>
                <a:gd name="connsiteX23" fmla="*/ 285425 w 584535"/>
                <a:gd name="connsiteY23" fmla="*/ 452749 h 605631"/>
                <a:gd name="connsiteX24" fmla="*/ 285425 w 584535"/>
                <a:gd name="connsiteY24" fmla="*/ 435659 h 605631"/>
                <a:gd name="connsiteX25" fmla="*/ 267764 w 584535"/>
                <a:gd name="connsiteY25" fmla="*/ 425350 h 605631"/>
                <a:gd name="connsiteX26" fmla="*/ 264232 w 584535"/>
                <a:gd name="connsiteY26" fmla="*/ 445560 h 605631"/>
                <a:gd name="connsiteX27" fmla="*/ 276051 w 584535"/>
                <a:gd name="connsiteY27" fmla="*/ 456276 h 605631"/>
                <a:gd name="connsiteX28" fmla="*/ 335147 w 584535"/>
                <a:gd name="connsiteY28" fmla="*/ 588389 h 605631"/>
                <a:gd name="connsiteX29" fmla="*/ 325773 w 584535"/>
                <a:gd name="connsiteY29" fmla="*/ 583506 h 605631"/>
                <a:gd name="connsiteX30" fmla="*/ 228231 w 584535"/>
                <a:gd name="connsiteY30" fmla="*/ 509853 h 605631"/>
                <a:gd name="connsiteX31" fmla="*/ 217635 w 584535"/>
                <a:gd name="connsiteY31" fmla="*/ 502258 h 605631"/>
                <a:gd name="connsiteX32" fmla="*/ 163565 w 584535"/>
                <a:gd name="connsiteY32" fmla="*/ 343017 h 605631"/>
                <a:gd name="connsiteX33" fmla="*/ 193181 w 584535"/>
                <a:gd name="connsiteY33" fmla="*/ 309242 h 605631"/>
                <a:gd name="connsiteX34" fmla="*/ 254994 w 584535"/>
                <a:gd name="connsiteY34" fmla="*/ 310463 h 605631"/>
                <a:gd name="connsiteX35" fmla="*/ 340717 w 584535"/>
                <a:gd name="connsiteY35" fmla="*/ 463736 h 605631"/>
                <a:gd name="connsiteX36" fmla="*/ 340717 w 584535"/>
                <a:gd name="connsiteY36" fmla="*/ 490999 h 605631"/>
                <a:gd name="connsiteX37" fmla="*/ 345879 w 584535"/>
                <a:gd name="connsiteY37" fmla="*/ 576859 h 605631"/>
                <a:gd name="connsiteX38" fmla="*/ 345879 w 584535"/>
                <a:gd name="connsiteY38" fmla="*/ 580250 h 605631"/>
                <a:gd name="connsiteX39" fmla="*/ 538382 w 584535"/>
                <a:gd name="connsiteY39" fmla="*/ 579572 h 605631"/>
                <a:gd name="connsiteX40" fmla="*/ 414349 w 584535"/>
                <a:gd name="connsiteY40" fmla="*/ 536710 h 605631"/>
                <a:gd name="connsiteX41" fmla="*/ 414892 w 584535"/>
                <a:gd name="connsiteY41" fmla="*/ 521111 h 605631"/>
                <a:gd name="connsiteX42" fmla="*/ 538654 w 584535"/>
                <a:gd name="connsiteY42" fmla="*/ 466042 h 605631"/>
                <a:gd name="connsiteX43" fmla="*/ 483226 w 584535"/>
                <a:gd name="connsiteY43" fmla="*/ 376927 h 605631"/>
                <a:gd name="connsiteX44" fmla="*/ 480917 w 584535"/>
                <a:gd name="connsiteY44" fmla="*/ 335150 h 605631"/>
                <a:gd name="connsiteX45" fmla="*/ 562972 w 584535"/>
                <a:gd name="connsiteY45" fmla="*/ 201002 h 605631"/>
                <a:gd name="connsiteX46" fmla="*/ 562095 w 584535"/>
                <a:gd name="connsiteY46" fmla="*/ 196204 h 605631"/>
                <a:gd name="connsiteX47" fmla="*/ 135269 w 584535"/>
                <a:gd name="connsiteY47" fmla="*/ 1806 h 605631"/>
                <a:gd name="connsiteX48" fmla="*/ 155716 w 584535"/>
                <a:gd name="connsiteY48" fmla="*/ 20464 h 605631"/>
                <a:gd name="connsiteX49" fmla="*/ 209391 w 584535"/>
                <a:gd name="connsiteY49" fmla="*/ 179698 h 605631"/>
                <a:gd name="connsiteX50" fmla="*/ 226105 w 584535"/>
                <a:gd name="connsiteY50" fmla="*/ 211572 h 605631"/>
                <a:gd name="connsiteX51" fmla="*/ 145796 w 584535"/>
                <a:gd name="connsiteY51" fmla="*/ 229747 h 605631"/>
                <a:gd name="connsiteX52" fmla="*/ 103943 w 584535"/>
                <a:gd name="connsiteY52" fmla="*/ 268810 h 605631"/>
                <a:gd name="connsiteX53" fmla="*/ 99866 w 584535"/>
                <a:gd name="connsiteY53" fmla="*/ 255925 h 605631"/>
                <a:gd name="connsiteX54" fmla="*/ 52850 w 584535"/>
                <a:gd name="connsiteY54" fmla="*/ 171560 h 605631"/>
                <a:gd name="connsiteX55" fmla="*/ 1349 w 584535"/>
                <a:gd name="connsiteY55" fmla="*/ 84483 h 605631"/>
                <a:gd name="connsiteX56" fmla="*/ 37087 w 584535"/>
                <a:gd name="connsiteY56" fmla="*/ 29959 h 605631"/>
                <a:gd name="connsiteX57" fmla="*/ 135269 w 584535"/>
                <a:gd name="connsiteY57" fmla="*/ 1806 h 60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84535" h="605631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8" name="ruler_263676">
              <a:extLst>
                <a:ext uri="{FF2B5EF4-FFF2-40B4-BE49-F238E27FC236}">
                  <a16:creationId xmlns:a16="http://schemas.microsoft.com/office/drawing/2014/main" id="{DD2725EA-6936-4632-B66F-CD7D85BA685A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7474030" y="3319880"/>
              <a:ext cx="609685" cy="608755"/>
            </a:xfrm>
            <a:custGeom>
              <a:avLst/>
              <a:gdLst>
                <a:gd name="connsiteX0" fmla="*/ 382195 w 607648"/>
                <a:gd name="connsiteY0" fmla="*/ 318513 h 606722"/>
                <a:gd name="connsiteX1" fmla="*/ 319178 w 607648"/>
                <a:gd name="connsiteY1" fmla="*/ 381790 h 606722"/>
                <a:gd name="connsiteX2" fmla="*/ 520155 w 607648"/>
                <a:gd name="connsiteY2" fmla="*/ 582460 h 606722"/>
                <a:gd name="connsiteX3" fmla="*/ 583349 w 607648"/>
                <a:gd name="connsiteY3" fmla="*/ 519362 h 606722"/>
                <a:gd name="connsiteX4" fmla="*/ 550595 w 607648"/>
                <a:gd name="connsiteY4" fmla="*/ 486657 h 606722"/>
                <a:gd name="connsiteX5" fmla="*/ 527631 w 607648"/>
                <a:gd name="connsiteY5" fmla="*/ 509497 h 606722"/>
                <a:gd name="connsiteX6" fmla="*/ 520600 w 607648"/>
                <a:gd name="connsiteY6" fmla="*/ 512430 h 606722"/>
                <a:gd name="connsiteX7" fmla="*/ 513479 w 607648"/>
                <a:gd name="connsiteY7" fmla="*/ 509497 h 606722"/>
                <a:gd name="connsiteX8" fmla="*/ 513479 w 607648"/>
                <a:gd name="connsiteY8" fmla="*/ 495278 h 606722"/>
                <a:gd name="connsiteX9" fmla="*/ 536354 w 607648"/>
                <a:gd name="connsiteY9" fmla="*/ 472438 h 606722"/>
                <a:gd name="connsiteX10" fmla="*/ 503333 w 607648"/>
                <a:gd name="connsiteY10" fmla="*/ 439467 h 606722"/>
                <a:gd name="connsiteX11" fmla="*/ 471735 w 607648"/>
                <a:gd name="connsiteY11" fmla="*/ 471016 h 606722"/>
                <a:gd name="connsiteX12" fmla="*/ 464615 w 607648"/>
                <a:gd name="connsiteY12" fmla="*/ 473949 h 606722"/>
                <a:gd name="connsiteX13" fmla="*/ 457494 w 607648"/>
                <a:gd name="connsiteY13" fmla="*/ 471016 h 606722"/>
                <a:gd name="connsiteX14" fmla="*/ 457494 w 607648"/>
                <a:gd name="connsiteY14" fmla="*/ 456797 h 606722"/>
                <a:gd name="connsiteX15" fmla="*/ 489091 w 607648"/>
                <a:gd name="connsiteY15" fmla="*/ 425247 h 606722"/>
                <a:gd name="connsiteX16" fmla="*/ 456070 w 607648"/>
                <a:gd name="connsiteY16" fmla="*/ 392276 h 606722"/>
                <a:gd name="connsiteX17" fmla="*/ 433195 w 607648"/>
                <a:gd name="connsiteY17" fmla="*/ 415205 h 606722"/>
                <a:gd name="connsiteX18" fmla="*/ 426075 w 607648"/>
                <a:gd name="connsiteY18" fmla="*/ 418138 h 606722"/>
                <a:gd name="connsiteX19" fmla="*/ 418954 w 607648"/>
                <a:gd name="connsiteY19" fmla="*/ 415205 h 606722"/>
                <a:gd name="connsiteX20" fmla="*/ 418954 w 607648"/>
                <a:gd name="connsiteY20" fmla="*/ 400986 h 606722"/>
                <a:gd name="connsiteX21" fmla="*/ 441829 w 607648"/>
                <a:gd name="connsiteY21" fmla="*/ 378057 h 606722"/>
                <a:gd name="connsiteX22" fmla="*/ 408897 w 607648"/>
                <a:gd name="connsiteY22" fmla="*/ 345175 h 606722"/>
                <a:gd name="connsiteX23" fmla="*/ 377299 w 607648"/>
                <a:gd name="connsiteY23" fmla="*/ 376724 h 606722"/>
                <a:gd name="connsiteX24" fmla="*/ 370179 w 607648"/>
                <a:gd name="connsiteY24" fmla="*/ 379657 h 606722"/>
                <a:gd name="connsiteX25" fmla="*/ 363058 w 607648"/>
                <a:gd name="connsiteY25" fmla="*/ 376724 h 606722"/>
                <a:gd name="connsiteX26" fmla="*/ 363058 w 607648"/>
                <a:gd name="connsiteY26" fmla="*/ 362505 h 606722"/>
                <a:gd name="connsiteX27" fmla="*/ 394655 w 607648"/>
                <a:gd name="connsiteY27" fmla="*/ 330955 h 606722"/>
                <a:gd name="connsiteX28" fmla="*/ 214417 w 607648"/>
                <a:gd name="connsiteY28" fmla="*/ 305627 h 606722"/>
                <a:gd name="connsiteX29" fmla="*/ 214417 w 607648"/>
                <a:gd name="connsiteY29" fmla="*/ 336110 h 606722"/>
                <a:gd name="connsiteX30" fmla="*/ 229637 w 607648"/>
                <a:gd name="connsiteY30" fmla="*/ 320824 h 606722"/>
                <a:gd name="connsiteX31" fmla="*/ 312947 w 607648"/>
                <a:gd name="connsiteY31" fmla="*/ 220933 h 606722"/>
                <a:gd name="connsiteX32" fmla="*/ 321136 w 607648"/>
                <a:gd name="connsiteY32" fmla="*/ 229198 h 606722"/>
                <a:gd name="connsiteX33" fmla="*/ 329414 w 607648"/>
                <a:gd name="connsiteY33" fmla="*/ 220933 h 606722"/>
                <a:gd name="connsiteX34" fmla="*/ 400945 w 607648"/>
                <a:gd name="connsiteY34" fmla="*/ 206927 h 606722"/>
                <a:gd name="connsiteX35" fmla="*/ 415182 w 607648"/>
                <a:gd name="connsiteY35" fmla="*/ 206927 h 606722"/>
                <a:gd name="connsiteX36" fmla="*/ 415182 w 607648"/>
                <a:gd name="connsiteY36" fmla="*/ 221147 h 606722"/>
                <a:gd name="connsiteX37" fmla="*/ 213909 w 607648"/>
                <a:gd name="connsiteY37" fmla="*/ 422083 h 606722"/>
                <a:gd name="connsiteX38" fmla="*/ 206791 w 607648"/>
                <a:gd name="connsiteY38" fmla="*/ 425016 h 606722"/>
                <a:gd name="connsiteX39" fmla="*/ 199672 w 607648"/>
                <a:gd name="connsiteY39" fmla="*/ 422083 h 606722"/>
                <a:gd name="connsiteX40" fmla="*/ 199672 w 607648"/>
                <a:gd name="connsiteY40" fmla="*/ 407864 h 606722"/>
                <a:gd name="connsiteX41" fmla="*/ 221004 w 607648"/>
                <a:gd name="connsiteY41" fmla="*/ 129129 h 606722"/>
                <a:gd name="connsiteX42" fmla="*/ 292743 w 607648"/>
                <a:gd name="connsiteY42" fmla="*/ 200848 h 606722"/>
                <a:gd name="connsiteX43" fmla="*/ 353623 w 607648"/>
                <a:gd name="connsiteY43" fmla="*/ 200848 h 606722"/>
                <a:gd name="connsiteX44" fmla="*/ 362880 w 607648"/>
                <a:gd name="connsiteY44" fmla="*/ 206980 h 606722"/>
                <a:gd name="connsiteX45" fmla="*/ 360744 w 607648"/>
                <a:gd name="connsiteY45" fmla="*/ 218000 h 606722"/>
                <a:gd name="connsiteX46" fmla="*/ 328346 w 607648"/>
                <a:gd name="connsiteY46" fmla="*/ 250438 h 606722"/>
                <a:gd name="connsiteX47" fmla="*/ 328257 w 607648"/>
                <a:gd name="connsiteY47" fmla="*/ 250438 h 606722"/>
                <a:gd name="connsiteX48" fmla="*/ 328168 w 607648"/>
                <a:gd name="connsiteY48" fmla="*/ 250527 h 606722"/>
                <a:gd name="connsiteX49" fmla="*/ 211480 w 607648"/>
                <a:gd name="connsiteY49" fmla="*/ 367481 h 606722"/>
                <a:gd name="connsiteX50" fmla="*/ 204359 w 607648"/>
                <a:gd name="connsiteY50" fmla="*/ 370414 h 606722"/>
                <a:gd name="connsiteX51" fmla="*/ 200532 w 607648"/>
                <a:gd name="connsiteY51" fmla="*/ 369703 h 606722"/>
                <a:gd name="connsiteX52" fmla="*/ 194301 w 607648"/>
                <a:gd name="connsiteY52" fmla="*/ 360372 h 606722"/>
                <a:gd name="connsiteX53" fmla="*/ 194301 w 607648"/>
                <a:gd name="connsiteY53" fmla="*/ 285542 h 606722"/>
                <a:gd name="connsiteX54" fmla="*/ 127813 w 607648"/>
                <a:gd name="connsiteY54" fmla="*/ 219156 h 606722"/>
                <a:gd name="connsiteX55" fmla="*/ 127813 w 607648"/>
                <a:gd name="connsiteY55" fmla="*/ 544957 h 606722"/>
                <a:gd name="connsiteX56" fmla="*/ 297727 w 607648"/>
                <a:gd name="connsiteY56" fmla="*/ 374769 h 606722"/>
                <a:gd name="connsiteX57" fmla="*/ 297816 w 607648"/>
                <a:gd name="connsiteY57" fmla="*/ 374680 h 606722"/>
                <a:gd name="connsiteX58" fmla="*/ 297905 w 607648"/>
                <a:gd name="connsiteY58" fmla="*/ 374591 h 606722"/>
                <a:gd name="connsiteX59" fmla="*/ 375074 w 607648"/>
                <a:gd name="connsiteY59" fmla="*/ 297273 h 606722"/>
                <a:gd name="connsiteX60" fmla="*/ 375163 w 607648"/>
                <a:gd name="connsiteY60" fmla="*/ 297184 h 606722"/>
                <a:gd name="connsiteX61" fmla="*/ 542851 w 607648"/>
                <a:gd name="connsiteY61" fmla="*/ 129129 h 606722"/>
                <a:gd name="connsiteX62" fmla="*/ 478500 w 607648"/>
                <a:gd name="connsiteY62" fmla="*/ 129129 h 606722"/>
                <a:gd name="connsiteX63" fmla="*/ 478500 w 607648"/>
                <a:gd name="connsiteY63" fmla="*/ 154013 h 606722"/>
                <a:gd name="connsiteX64" fmla="*/ 468442 w 607648"/>
                <a:gd name="connsiteY64" fmla="*/ 164056 h 606722"/>
                <a:gd name="connsiteX65" fmla="*/ 458384 w 607648"/>
                <a:gd name="connsiteY65" fmla="*/ 154013 h 606722"/>
                <a:gd name="connsiteX66" fmla="*/ 458384 w 607648"/>
                <a:gd name="connsiteY66" fmla="*/ 129129 h 606722"/>
                <a:gd name="connsiteX67" fmla="*/ 417352 w 607648"/>
                <a:gd name="connsiteY67" fmla="*/ 129129 h 606722"/>
                <a:gd name="connsiteX68" fmla="*/ 417352 w 607648"/>
                <a:gd name="connsiteY68" fmla="*/ 166366 h 606722"/>
                <a:gd name="connsiteX69" fmla="*/ 407294 w 607648"/>
                <a:gd name="connsiteY69" fmla="*/ 176409 h 606722"/>
                <a:gd name="connsiteX70" fmla="*/ 397237 w 607648"/>
                <a:gd name="connsiteY70" fmla="*/ 166366 h 606722"/>
                <a:gd name="connsiteX71" fmla="*/ 397237 w 607648"/>
                <a:gd name="connsiteY71" fmla="*/ 129129 h 606722"/>
                <a:gd name="connsiteX72" fmla="*/ 356205 w 607648"/>
                <a:gd name="connsiteY72" fmla="*/ 129129 h 606722"/>
                <a:gd name="connsiteX73" fmla="*/ 356205 w 607648"/>
                <a:gd name="connsiteY73" fmla="*/ 154013 h 606722"/>
                <a:gd name="connsiteX74" fmla="*/ 346147 w 607648"/>
                <a:gd name="connsiteY74" fmla="*/ 164056 h 606722"/>
                <a:gd name="connsiteX75" fmla="*/ 336089 w 607648"/>
                <a:gd name="connsiteY75" fmla="*/ 154013 h 606722"/>
                <a:gd name="connsiteX76" fmla="*/ 336089 w 607648"/>
                <a:gd name="connsiteY76" fmla="*/ 129129 h 606722"/>
                <a:gd name="connsiteX77" fmla="*/ 294968 w 607648"/>
                <a:gd name="connsiteY77" fmla="*/ 129129 h 606722"/>
                <a:gd name="connsiteX78" fmla="*/ 294968 w 607648"/>
                <a:gd name="connsiteY78" fmla="*/ 166366 h 606722"/>
                <a:gd name="connsiteX79" fmla="*/ 284910 w 607648"/>
                <a:gd name="connsiteY79" fmla="*/ 176409 h 606722"/>
                <a:gd name="connsiteX80" fmla="*/ 274853 w 607648"/>
                <a:gd name="connsiteY80" fmla="*/ 166366 h 606722"/>
                <a:gd name="connsiteX81" fmla="*/ 274853 w 607648"/>
                <a:gd name="connsiteY81" fmla="*/ 129129 h 606722"/>
                <a:gd name="connsiteX82" fmla="*/ 87493 w 607648"/>
                <a:gd name="connsiteY82" fmla="*/ 24262 h 606722"/>
                <a:gd name="connsiteX83" fmla="*/ 24299 w 607648"/>
                <a:gd name="connsiteY83" fmla="*/ 87360 h 606722"/>
                <a:gd name="connsiteX84" fmla="*/ 243878 w 607648"/>
                <a:gd name="connsiteY84" fmla="*/ 306605 h 606722"/>
                <a:gd name="connsiteX85" fmla="*/ 268355 w 607648"/>
                <a:gd name="connsiteY85" fmla="*/ 282076 h 606722"/>
                <a:gd name="connsiteX86" fmla="*/ 268622 w 607648"/>
                <a:gd name="connsiteY86" fmla="*/ 268213 h 606722"/>
                <a:gd name="connsiteX87" fmla="*/ 300220 w 607648"/>
                <a:gd name="connsiteY87" fmla="*/ 236663 h 606722"/>
                <a:gd name="connsiteX88" fmla="*/ 267198 w 607648"/>
                <a:gd name="connsiteY88" fmla="*/ 203692 h 606722"/>
                <a:gd name="connsiteX89" fmla="*/ 244323 w 607648"/>
                <a:gd name="connsiteY89" fmla="*/ 226532 h 606722"/>
                <a:gd name="connsiteX90" fmla="*/ 237203 w 607648"/>
                <a:gd name="connsiteY90" fmla="*/ 229465 h 606722"/>
                <a:gd name="connsiteX91" fmla="*/ 230082 w 607648"/>
                <a:gd name="connsiteY91" fmla="*/ 226532 h 606722"/>
                <a:gd name="connsiteX92" fmla="*/ 230082 w 607648"/>
                <a:gd name="connsiteY92" fmla="*/ 212313 h 606722"/>
                <a:gd name="connsiteX93" fmla="*/ 252957 w 607648"/>
                <a:gd name="connsiteY93" fmla="*/ 189473 h 606722"/>
                <a:gd name="connsiteX94" fmla="*/ 219936 w 607648"/>
                <a:gd name="connsiteY94" fmla="*/ 156502 h 606722"/>
                <a:gd name="connsiteX95" fmla="*/ 188338 w 607648"/>
                <a:gd name="connsiteY95" fmla="*/ 188051 h 606722"/>
                <a:gd name="connsiteX96" fmla="*/ 181217 w 607648"/>
                <a:gd name="connsiteY96" fmla="*/ 190984 h 606722"/>
                <a:gd name="connsiteX97" fmla="*/ 174097 w 607648"/>
                <a:gd name="connsiteY97" fmla="*/ 188051 h 606722"/>
                <a:gd name="connsiteX98" fmla="*/ 174097 w 607648"/>
                <a:gd name="connsiteY98" fmla="*/ 173832 h 606722"/>
                <a:gd name="connsiteX99" fmla="*/ 205695 w 607648"/>
                <a:gd name="connsiteY99" fmla="*/ 142282 h 606722"/>
                <a:gd name="connsiteX100" fmla="*/ 172762 w 607648"/>
                <a:gd name="connsiteY100" fmla="*/ 109400 h 606722"/>
                <a:gd name="connsiteX101" fmla="*/ 149798 w 607648"/>
                <a:gd name="connsiteY101" fmla="*/ 132240 h 606722"/>
                <a:gd name="connsiteX102" fmla="*/ 142766 w 607648"/>
                <a:gd name="connsiteY102" fmla="*/ 135173 h 606722"/>
                <a:gd name="connsiteX103" fmla="*/ 135646 w 607648"/>
                <a:gd name="connsiteY103" fmla="*/ 132240 h 606722"/>
                <a:gd name="connsiteX104" fmla="*/ 135646 w 607648"/>
                <a:gd name="connsiteY104" fmla="*/ 118021 h 606722"/>
                <a:gd name="connsiteX105" fmla="*/ 158521 w 607648"/>
                <a:gd name="connsiteY105" fmla="*/ 95181 h 606722"/>
                <a:gd name="connsiteX106" fmla="*/ 125499 w 607648"/>
                <a:gd name="connsiteY106" fmla="*/ 62210 h 606722"/>
                <a:gd name="connsiteX107" fmla="*/ 93902 w 607648"/>
                <a:gd name="connsiteY107" fmla="*/ 93759 h 606722"/>
                <a:gd name="connsiteX108" fmla="*/ 86781 w 607648"/>
                <a:gd name="connsiteY108" fmla="*/ 96692 h 606722"/>
                <a:gd name="connsiteX109" fmla="*/ 79661 w 607648"/>
                <a:gd name="connsiteY109" fmla="*/ 93759 h 606722"/>
                <a:gd name="connsiteX110" fmla="*/ 79661 w 607648"/>
                <a:gd name="connsiteY110" fmla="*/ 79539 h 606722"/>
                <a:gd name="connsiteX111" fmla="*/ 111258 w 607648"/>
                <a:gd name="connsiteY111" fmla="*/ 47990 h 606722"/>
                <a:gd name="connsiteX112" fmla="*/ 87493 w 607648"/>
                <a:gd name="connsiteY112" fmla="*/ 0 h 606722"/>
                <a:gd name="connsiteX113" fmla="*/ 94614 w 607648"/>
                <a:gd name="connsiteY113" fmla="*/ 2933 h 606722"/>
                <a:gd name="connsiteX114" fmla="*/ 200888 w 607648"/>
                <a:gd name="connsiteY114" fmla="*/ 109045 h 606722"/>
                <a:gd name="connsiteX115" fmla="*/ 567150 w 607648"/>
                <a:gd name="connsiteY115" fmla="*/ 109045 h 606722"/>
                <a:gd name="connsiteX116" fmla="*/ 576407 w 607648"/>
                <a:gd name="connsiteY116" fmla="*/ 115266 h 606722"/>
                <a:gd name="connsiteX117" fmla="*/ 574271 w 607648"/>
                <a:gd name="connsiteY117" fmla="*/ 126197 h 606722"/>
                <a:gd name="connsiteX118" fmla="*/ 396436 w 607648"/>
                <a:gd name="connsiteY118" fmla="*/ 304294 h 606722"/>
                <a:gd name="connsiteX119" fmla="*/ 604711 w 607648"/>
                <a:gd name="connsiteY119" fmla="*/ 512252 h 606722"/>
                <a:gd name="connsiteX120" fmla="*/ 607648 w 607648"/>
                <a:gd name="connsiteY120" fmla="*/ 519362 h 606722"/>
                <a:gd name="connsiteX121" fmla="*/ 604711 w 607648"/>
                <a:gd name="connsiteY121" fmla="*/ 526471 h 606722"/>
                <a:gd name="connsiteX122" fmla="*/ 599727 w 607648"/>
                <a:gd name="connsiteY122" fmla="*/ 531359 h 606722"/>
                <a:gd name="connsiteX123" fmla="*/ 598214 w 607648"/>
                <a:gd name="connsiteY123" fmla="*/ 533315 h 606722"/>
                <a:gd name="connsiteX124" fmla="*/ 566171 w 607648"/>
                <a:gd name="connsiteY124" fmla="*/ 565308 h 606722"/>
                <a:gd name="connsiteX125" fmla="*/ 564213 w 607648"/>
                <a:gd name="connsiteY125" fmla="*/ 566819 h 606722"/>
                <a:gd name="connsiteX126" fmla="*/ 527275 w 607648"/>
                <a:gd name="connsiteY126" fmla="*/ 603789 h 606722"/>
                <a:gd name="connsiteX127" fmla="*/ 520155 w 607648"/>
                <a:gd name="connsiteY127" fmla="*/ 606722 h 606722"/>
                <a:gd name="connsiteX128" fmla="*/ 513034 w 607648"/>
                <a:gd name="connsiteY128" fmla="*/ 603789 h 606722"/>
                <a:gd name="connsiteX129" fmla="*/ 304937 w 607648"/>
                <a:gd name="connsiteY129" fmla="*/ 396009 h 606722"/>
                <a:gd name="connsiteX130" fmla="*/ 124876 w 607648"/>
                <a:gd name="connsiteY130" fmla="*/ 576328 h 606722"/>
                <a:gd name="connsiteX131" fmla="*/ 117756 w 607648"/>
                <a:gd name="connsiteY131" fmla="*/ 579261 h 606722"/>
                <a:gd name="connsiteX132" fmla="*/ 113928 w 607648"/>
                <a:gd name="connsiteY132" fmla="*/ 578550 h 606722"/>
                <a:gd name="connsiteX133" fmla="*/ 107698 w 607648"/>
                <a:gd name="connsiteY133" fmla="*/ 569218 h 606722"/>
                <a:gd name="connsiteX134" fmla="*/ 107698 w 607648"/>
                <a:gd name="connsiteY134" fmla="*/ 199071 h 606722"/>
                <a:gd name="connsiteX135" fmla="*/ 2937 w 607648"/>
                <a:gd name="connsiteY135" fmla="*/ 94470 h 606722"/>
                <a:gd name="connsiteX136" fmla="*/ 2937 w 607648"/>
                <a:gd name="connsiteY136" fmla="*/ 80250 h 606722"/>
                <a:gd name="connsiteX137" fmla="*/ 80373 w 607648"/>
                <a:gd name="connsiteY137" fmla="*/ 2933 h 606722"/>
                <a:gd name="connsiteX138" fmla="*/ 87493 w 607648"/>
                <a:gd name="connsiteY13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607648" h="606722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9" name="paint-palette-and-brush_27557">
              <a:extLst>
                <a:ext uri="{FF2B5EF4-FFF2-40B4-BE49-F238E27FC236}">
                  <a16:creationId xmlns:a16="http://schemas.microsoft.com/office/drawing/2014/main" id="{BC5E17ED-FB9D-46DC-9409-889C91608D14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374804" y="2767492"/>
              <a:ext cx="609684" cy="551923"/>
            </a:xfrm>
            <a:custGeom>
              <a:avLst/>
              <a:gdLst>
                <a:gd name="connsiteX0" fmla="*/ 203544 w 605680"/>
                <a:gd name="connsiteY0" fmla="*/ 393040 h 548298"/>
                <a:gd name="connsiteX1" fmla="*/ 155404 w 605680"/>
                <a:gd name="connsiteY1" fmla="*/ 441108 h 548298"/>
                <a:gd name="connsiteX2" fmla="*/ 203544 w 605680"/>
                <a:gd name="connsiteY2" fmla="*/ 489002 h 548298"/>
                <a:gd name="connsiteX3" fmla="*/ 251511 w 605680"/>
                <a:gd name="connsiteY3" fmla="*/ 441108 h 548298"/>
                <a:gd name="connsiteX4" fmla="*/ 203544 w 605680"/>
                <a:gd name="connsiteY4" fmla="*/ 393040 h 548298"/>
                <a:gd name="connsiteX5" fmla="*/ 109182 w 605680"/>
                <a:gd name="connsiteY5" fmla="*/ 297078 h 548298"/>
                <a:gd name="connsiteX6" fmla="*/ 61215 w 605680"/>
                <a:gd name="connsiteY6" fmla="*/ 344972 h 548298"/>
                <a:gd name="connsiteX7" fmla="*/ 109182 w 605680"/>
                <a:gd name="connsiteY7" fmla="*/ 393040 h 548298"/>
                <a:gd name="connsiteX8" fmla="*/ 157322 w 605680"/>
                <a:gd name="connsiteY8" fmla="*/ 344972 h 548298"/>
                <a:gd name="connsiteX9" fmla="*/ 109182 w 605680"/>
                <a:gd name="connsiteY9" fmla="*/ 297078 h 548298"/>
                <a:gd name="connsiteX10" fmla="*/ 449089 w 605680"/>
                <a:gd name="connsiteY10" fmla="*/ 177613 h 548298"/>
                <a:gd name="connsiteX11" fmla="*/ 453101 w 605680"/>
                <a:gd name="connsiteY11" fmla="*/ 181270 h 548298"/>
                <a:gd name="connsiteX12" fmla="*/ 519216 w 605680"/>
                <a:gd name="connsiteY12" fmla="*/ 216796 h 548298"/>
                <a:gd name="connsiteX13" fmla="*/ 461824 w 605680"/>
                <a:gd name="connsiteY13" fmla="*/ 294118 h 548298"/>
                <a:gd name="connsiteX14" fmla="*/ 418212 w 605680"/>
                <a:gd name="connsiteY14" fmla="*/ 311881 h 548298"/>
                <a:gd name="connsiteX15" fmla="*/ 411758 w 605680"/>
                <a:gd name="connsiteY15" fmla="*/ 265210 h 548298"/>
                <a:gd name="connsiteX16" fmla="*/ 136915 w 605680"/>
                <a:gd name="connsiteY16" fmla="*/ 173425 h 548298"/>
                <a:gd name="connsiteX17" fmla="*/ 88949 w 605680"/>
                <a:gd name="connsiteY17" fmla="*/ 221319 h 548298"/>
                <a:gd name="connsiteX18" fmla="*/ 136915 w 605680"/>
                <a:gd name="connsiteY18" fmla="*/ 269387 h 548298"/>
                <a:gd name="connsiteX19" fmla="*/ 185056 w 605680"/>
                <a:gd name="connsiteY19" fmla="*/ 221319 h 548298"/>
                <a:gd name="connsiteX20" fmla="*/ 136915 w 605680"/>
                <a:gd name="connsiteY20" fmla="*/ 173425 h 548298"/>
                <a:gd name="connsiteX21" fmla="*/ 479079 w 605680"/>
                <a:gd name="connsiteY21" fmla="*/ 107118 h 548298"/>
                <a:gd name="connsiteX22" fmla="*/ 499309 w 605680"/>
                <a:gd name="connsiteY22" fmla="*/ 135840 h 548298"/>
                <a:gd name="connsiteX23" fmla="*/ 571858 w 605680"/>
                <a:gd name="connsiteY23" fmla="*/ 145762 h 548298"/>
                <a:gd name="connsiteX24" fmla="*/ 540467 w 605680"/>
                <a:gd name="connsiteY24" fmla="*/ 188061 h 548298"/>
                <a:gd name="connsiteX25" fmla="*/ 461988 w 605680"/>
                <a:gd name="connsiteY25" fmla="*/ 147328 h 548298"/>
                <a:gd name="connsiteX26" fmla="*/ 242266 w 605680"/>
                <a:gd name="connsiteY26" fmla="*/ 90351 h 548298"/>
                <a:gd name="connsiteX27" fmla="*/ 194300 w 605680"/>
                <a:gd name="connsiteY27" fmla="*/ 138245 h 548298"/>
                <a:gd name="connsiteX28" fmla="*/ 242266 w 605680"/>
                <a:gd name="connsiteY28" fmla="*/ 186313 h 548298"/>
                <a:gd name="connsiteX29" fmla="*/ 290407 w 605680"/>
                <a:gd name="connsiteY29" fmla="*/ 138245 h 548298"/>
                <a:gd name="connsiteX30" fmla="*/ 242266 w 605680"/>
                <a:gd name="connsiteY30" fmla="*/ 90351 h 548298"/>
                <a:gd name="connsiteX31" fmla="*/ 305846 w 605680"/>
                <a:gd name="connsiteY31" fmla="*/ 28897 h 548298"/>
                <a:gd name="connsiteX32" fmla="*/ 465353 w 605680"/>
                <a:gd name="connsiteY32" fmla="*/ 97840 h 548298"/>
                <a:gd name="connsiteX33" fmla="*/ 448783 w 605680"/>
                <a:gd name="connsiteY33" fmla="*/ 136852 h 548298"/>
                <a:gd name="connsiteX34" fmla="*/ 408317 w 605680"/>
                <a:gd name="connsiteY34" fmla="*/ 231594 h 548298"/>
                <a:gd name="connsiteX35" fmla="*/ 393491 w 605680"/>
                <a:gd name="connsiteY35" fmla="*/ 258589 h 548298"/>
                <a:gd name="connsiteX36" fmla="*/ 416864 w 605680"/>
                <a:gd name="connsiteY36" fmla="*/ 333129 h 548298"/>
                <a:gd name="connsiteX37" fmla="*/ 467272 w 605680"/>
                <a:gd name="connsiteY37" fmla="*/ 311185 h 548298"/>
                <a:gd name="connsiteX38" fmla="*/ 483319 w 605680"/>
                <a:gd name="connsiteY38" fmla="*/ 295162 h 548298"/>
                <a:gd name="connsiteX39" fmla="*/ 530587 w 605680"/>
                <a:gd name="connsiteY39" fmla="*/ 231594 h 548298"/>
                <a:gd name="connsiteX40" fmla="*/ 525180 w 605680"/>
                <a:gd name="connsiteY40" fmla="*/ 318500 h 548298"/>
                <a:gd name="connsiteX41" fmla="*/ 379363 w 605680"/>
                <a:gd name="connsiteY41" fmla="*/ 415855 h 548298"/>
                <a:gd name="connsiteX42" fmla="*/ 346920 w 605680"/>
                <a:gd name="connsiteY42" fmla="*/ 431529 h 548298"/>
                <a:gd name="connsiteX43" fmla="*/ 79007 w 605680"/>
                <a:gd name="connsiteY43" fmla="*/ 485867 h 548298"/>
                <a:gd name="connsiteX44" fmla="*/ 231801 w 605680"/>
                <a:gd name="connsiteY44" fmla="*/ 33052 h 548298"/>
                <a:gd name="connsiteX45" fmla="*/ 305846 w 605680"/>
                <a:gd name="connsiteY45" fmla="*/ 28897 h 548298"/>
                <a:gd name="connsiteX46" fmla="*/ 590540 w 605680"/>
                <a:gd name="connsiteY46" fmla="*/ 0 h 548298"/>
                <a:gd name="connsiteX47" fmla="*/ 602576 w 605680"/>
                <a:gd name="connsiteY47" fmla="*/ 90717 h 548298"/>
                <a:gd name="connsiteX48" fmla="*/ 588970 w 605680"/>
                <a:gd name="connsiteY48" fmla="*/ 121711 h 548298"/>
                <a:gd name="connsiteX49" fmla="*/ 505063 w 605680"/>
                <a:gd name="connsiteY49" fmla="*/ 129024 h 548298"/>
                <a:gd name="connsiteX50" fmla="*/ 497736 w 605680"/>
                <a:gd name="connsiteY50" fmla="*/ 45098 h 548298"/>
                <a:gd name="connsiteX51" fmla="*/ 501399 w 605680"/>
                <a:gd name="connsiteY51" fmla="*/ 41093 h 548298"/>
                <a:gd name="connsiteX52" fmla="*/ 501225 w 605680"/>
                <a:gd name="connsiteY52" fmla="*/ 40919 h 548298"/>
                <a:gd name="connsiteX53" fmla="*/ 555651 w 605680"/>
                <a:gd name="connsiteY53" fmla="*/ 8880 h 548298"/>
                <a:gd name="connsiteX54" fmla="*/ 590540 w 605680"/>
                <a:gd name="connsiteY54" fmla="*/ 0 h 54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5680" h="548298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20" name="paper-aeroplane-shape_18344">
              <a:extLst>
                <a:ext uri="{FF2B5EF4-FFF2-40B4-BE49-F238E27FC236}">
                  <a16:creationId xmlns:a16="http://schemas.microsoft.com/office/drawing/2014/main" id="{9D8C877C-0402-4683-AB18-EF83492A8076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34717" y="2644031"/>
              <a:ext cx="586846" cy="609685"/>
            </a:xfrm>
            <a:custGeom>
              <a:avLst/>
              <a:gdLst>
                <a:gd name="connsiteX0" fmla="*/ 252617 w 585586"/>
                <a:gd name="connsiteY0" fmla="*/ 479831 h 608375"/>
                <a:gd name="connsiteX1" fmla="*/ 261886 w 585586"/>
                <a:gd name="connsiteY1" fmla="*/ 483766 h 608375"/>
                <a:gd name="connsiteX2" fmla="*/ 265725 w 585586"/>
                <a:gd name="connsiteY2" fmla="*/ 493071 h 608375"/>
                <a:gd name="connsiteX3" fmla="*/ 261888 w 585586"/>
                <a:gd name="connsiteY3" fmla="*/ 502371 h 608375"/>
                <a:gd name="connsiteX4" fmla="*/ 250824 w 585586"/>
                <a:gd name="connsiteY4" fmla="*/ 513294 h 608375"/>
                <a:gd name="connsiteX5" fmla="*/ 250825 w 585586"/>
                <a:gd name="connsiteY5" fmla="*/ 513295 h 608375"/>
                <a:gd name="connsiteX6" fmla="*/ 250796 w 585586"/>
                <a:gd name="connsiteY6" fmla="*/ 513324 h 608375"/>
                <a:gd name="connsiteX7" fmla="*/ 235320 w 585586"/>
                <a:gd name="connsiteY7" fmla="*/ 491550 h 608375"/>
                <a:gd name="connsiteX8" fmla="*/ 235350 w 585586"/>
                <a:gd name="connsiteY8" fmla="*/ 491520 h 608375"/>
                <a:gd name="connsiteX9" fmla="*/ 235362 w 585586"/>
                <a:gd name="connsiteY9" fmla="*/ 491537 h 608375"/>
                <a:gd name="connsiteX10" fmla="*/ 243276 w 585586"/>
                <a:gd name="connsiteY10" fmla="*/ 483637 h 608375"/>
                <a:gd name="connsiteX11" fmla="*/ 134866 w 585586"/>
                <a:gd name="connsiteY11" fmla="*/ 417276 h 608375"/>
                <a:gd name="connsiteX12" fmla="*/ 149111 w 585586"/>
                <a:gd name="connsiteY12" fmla="*/ 429433 h 608375"/>
                <a:gd name="connsiteX13" fmla="*/ 160069 w 585586"/>
                <a:gd name="connsiteY13" fmla="*/ 565949 h 608375"/>
                <a:gd name="connsiteX14" fmla="*/ 235312 w 585586"/>
                <a:gd name="connsiteY14" fmla="*/ 491552 h 608375"/>
                <a:gd name="connsiteX15" fmla="*/ 250774 w 585586"/>
                <a:gd name="connsiteY15" fmla="*/ 513312 h 608375"/>
                <a:gd name="connsiteX16" fmla="*/ 158486 w 585586"/>
                <a:gd name="connsiteY16" fmla="*/ 604607 h 608375"/>
                <a:gd name="connsiteX17" fmla="*/ 149233 w 585586"/>
                <a:gd name="connsiteY17" fmla="*/ 608375 h 608375"/>
                <a:gd name="connsiteX18" fmla="*/ 144606 w 585586"/>
                <a:gd name="connsiteY18" fmla="*/ 607524 h 608375"/>
                <a:gd name="connsiteX19" fmla="*/ 136084 w 585586"/>
                <a:gd name="connsiteY19" fmla="*/ 596219 h 608375"/>
                <a:gd name="connsiteX20" fmla="*/ 122813 w 585586"/>
                <a:gd name="connsiteY20" fmla="*/ 431499 h 608375"/>
                <a:gd name="connsiteX21" fmla="*/ 134866 w 585586"/>
                <a:gd name="connsiteY21" fmla="*/ 417276 h 608375"/>
                <a:gd name="connsiteX22" fmla="*/ 352706 w 585586"/>
                <a:gd name="connsiteY22" fmla="*/ 225563 h 608375"/>
                <a:gd name="connsiteX23" fmla="*/ 368535 w 585586"/>
                <a:gd name="connsiteY23" fmla="*/ 227387 h 608375"/>
                <a:gd name="connsiteX24" fmla="*/ 371091 w 585586"/>
                <a:gd name="connsiteY24" fmla="*/ 243069 h 608375"/>
                <a:gd name="connsiteX25" fmla="*/ 272226 w 585586"/>
                <a:gd name="connsiteY25" fmla="*/ 430890 h 608375"/>
                <a:gd name="connsiteX26" fmla="*/ 260538 w 585586"/>
                <a:gd name="connsiteY26" fmla="*/ 437819 h 608375"/>
                <a:gd name="connsiteX27" fmla="*/ 254328 w 585586"/>
                <a:gd name="connsiteY27" fmla="*/ 436360 h 608375"/>
                <a:gd name="connsiteX28" fmla="*/ 248849 w 585586"/>
                <a:gd name="connsiteY28" fmla="*/ 418490 h 608375"/>
                <a:gd name="connsiteX29" fmla="*/ 326286 w 585586"/>
                <a:gd name="connsiteY29" fmla="*/ 271515 h 608375"/>
                <a:gd name="connsiteX30" fmla="*/ 168856 w 585586"/>
                <a:gd name="connsiteY30" fmla="*/ 363420 h 608375"/>
                <a:gd name="connsiteX31" fmla="*/ 150837 w 585586"/>
                <a:gd name="connsiteY31" fmla="*/ 358679 h 608375"/>
                <a:gd name="connsiteX32" fmla="*/ 155585 w 585586"/>
                <a:gd name="connsiteY32" fmla="*/ 340687 h 608375"/>
                <a:gd name="connsiteX33" fmla="*/ 566404 w 585586"/>
                <a:gd name="connsiteY33" fmla="*/ 1455 h 608375"/>
                <a:gd name="connsiteX34" fmla="*/ 581501 w 585586"/>
                <a:gd name="connsiteY34" fmla="*/ 3642 h 608375"/>
                <a:gd name="connsiteX35" fmla="*/ 584423 w 585586"/>
                <a:gd name="connsiteY35" fmla="*/ 18593 h 608375"/>
                <a:gd name="connsiteX36" fmla="*/ 329475 w 585586"/>
                <a:gd name="connsiteY36" fmla="*/ 589748 h 608375"/>
                <a:gd name="connsiteX37" fmla="*/ 318761 w 585586"/>
                <a:gd name="connsiteY37" fmla="*/ 597527 h 608375"/>
                <a:gd name="connsiteX38" fmla="*/ 317422 w 585586"/>
                <a:gd name="connsiteY38" fmla="*/ 597649 h 608375"/>
                <a:gd name="connsiteX39" fmla="*/ 306708 w 585586"/>
                <a:gd name="connsiteY39" fmla="*/ 592058 h 608375"/>
                <a:gd name="connsiteX40" fmla="*/ 250825 w 585586"/>
                <a:gd name="connsiteY40" fmla="*/ 513295 h 608375"/>
                <a:gd name="connsiteX41" fmla="*/ 261886 w 585586"/>
                <a:gd name="connsiteY41" fmla="*/ 502376 h 608375"/>
                <a:gd name="connsiteX42" fmla="*/ 261888 w 585586"/>
                <a:gd name="connsiteY42" fmla="*/ 502371 h 608375"/>
                <a:gd name="connsiteX43" fmla="*/ 261904 w 585586"/>
                <a:gd name="connsiteY43" fmla="*/ 502355 h 608375"/>
                <a:gd name="connsiteX44" fmla="*/ 261904 w 585586"/>
                <a:gd name="connsiteY44" fmla="*/ 483758 h 608375"/>
                <a:gd name="connsiteX45" fmla="*/ 252635 w 585586"/>
                <a:gd name="connsiteY45" fmla="*/ 479823 h 608375"/>
                <a:gd name="connsiteX46" fmla="*/ 252617 w 585586"/>
                <a:gd name="connsiteY46" fmla="*/ 479831 h 608375"/>
                <a:gd name="connsiteX47" fmla="*/ 252609 w 585586"/>
                <a:gd name="connsiteY47" fmla="*/ 479827 h 608375"/>
                <a:gd name="connsiteX48" fmla="*/ 243241 w 585586"/>
                <a:gd name="connsiteY48" fmla="*/ 483644 h 608375"/>
                <a:gd name="connsiteX49" fmla="*/ 235350 w 585586"/>
                <a:gd name="connsiteY49" fmla="*/ 491520 h 608375"/>
                <a:gd name="connsiteX50" fmla="*/ 205898 w 585586"/>
                <a:gd name="connsiteY50" fmla="*/ 449968 h 608375"/>
                <a:gd name="connsiteX51" fmla="*/ 208942 w 585586"/>
                <a:gd name="connsiteY51" fmla="*/ 431614 h 608375"/>
                <a:gd name="connsiteX52" fmla="*/ 227326 w 585586"/>
                <a:gd name="connsiteY52" fmla="*/ 434774 h 608375"/>
                <a:gd name="connsiteX53" fmla="*/ 314865 w 585586"/>
                <a:gd name="connsiteY53" fmla="*/ 557903 h 608375"/>
                <a:gd name="connsiteX54" fmla="*/ 545341 w 585586"/>
                <a:gd name="connsiteY54" fmla="*/ 41565 h 608375"/>
                <a:gd name="connsiteX55" fmla="*/ 39707 w 585586"/>
                <a:gd name="connsiteY55" fmla="*/ 296209 h 608375"/>
                <a:gd name="connsiteX56" fmla="*/ 175947 w 585586"/>
                <a:gd name="connsiteY56" fmla="*/ 383116 h 608375"/>
                <a:gd name="connsiteX57" fmla="*/ 179965 w 585586"/>
                <a:gd name="connsiteY57" fmla="*/ 401348 h 608375"/>
                <a:gd name="connsiteX58" fmla="*/ 161824 w 585586"/>
                <a:gd name="connsiteY58" fmla="*/ 405360 h 608375"/>
                <a:gd name="connsiteX59" fmla="*/ 6104 w 585586"/>
                <a:gd name="connsiteY59" fmla="*/ 305933 h 608375"/>
                <a:gd name="connsiteX60" fmla="*/ 17 w 585586"/>
                <a:gd name="connsiteY60" fmla="*/ 294143 h 608375"/>
                <a:gd name="connsiteX61" fmla="*/ 7200 w 585586"/>
                <a:gd name="connsiteY61" fmla="*/ 283082 h 60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5586" h="608375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21" name="fountain-pen-close-up_16941">
              <a:extLst>
                <a:ext uri="{FF2B5EF4-FFF2-40B4-BE49-F238E27FC236}">
                  <a16:creationId xmlns:a16="http://schemas.microsoft.com/office/drawing/2014/main" id="{977CF8DB-5307-4A86-BADD-2CA3891994F5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2641970" y="2650422"/>
              <a:ext cx="588447" cy="609685"/>
            </a:xfrm>
            <a:custGeom>
              <a:avLst/>
              <a:gdLst>
                <a:gd name="connsiteX0" fmla="*/ 231093 w 584535"/>
                <a:gd name="connsiteY0" fmla="*/ 221335 h 605631"/>
                <a:gd name="connsiteX1" fmla="*/ 258806 w 584535"/>
                <a:gd name="connsiteY1" fmla="*/ 260395 h 605631"/>
                <a:gd name="connsiteX2" fmla="*/ 261251 w 584535"/>
                <a:gd name="connsiteY2" fmla="*/ 275313 h 605631"/>
                <a:gd name="connsiteX3" fmla="*/ 256497 w 584535"/>
                <a:gd name="connsiteY3" fmla="*/ 307185 h 605631"/>
                <a:gd name="connsiteX4" fmla="*/ 196181 w 584535"/>
                <a:gd name="connsiteY4" fmla="*/ 302845 h 605631"/>
                <a:gd name="connsiteX5" fmla="*/ 162355 w 584535"/>
                <a:gd name="connsiteY5" fmla="*/ 350313 h 605631"/>
                <a:gd name="connsiteX6" fmla="*/ 138174 w 584535"/>
                <a:gd name="connsiteY6" fmla="*/ 337700 h 605631"/>
                <a:gd name="connsiteX7" fmla="*/ 130974 w 584535"/>
                <a:gd name="connsiteY7" fmla="*/ 332411 h 605631"/>
                <a:gd name="connsiteX8" fmla="*/ 119563 w 584535"/>
                <a:gd name="connsiteY8" fmla="*/ 318984 h 605631"/>
                <a:gd name="connsiteX9" fmla="*/ 108967 w 584535"/>
                <a:gd name="connsiteY9" fmla="*/ 278704 h 605631"/>
                <a:gd name="connsiteX10" fmla="*/ 150808 w 584535"/>
                <a:gd name="connsiteY10" fmla="*/ 239644 h 605631"/>
                <a:gd name="connsiteX11" fmla="*/ 231093 w 584535"/>
                <a:gd name="connsiteY11" fmla="*/ 221335 h 605631"/>
                <a:gd name="connsiteX12" fmla="*/ 562095 w 584535"/>
                <a:gd name="connsiteY12" fmla="*/ 196204 h 605631"/>
                <a:gd name="connsiteX13" fmla="*/ 571666 w 584535"/>
                <a:gd name="connsiteY13" fmla="*/ 213752 h 605631"/>
                <a:gd name="connsiteX14" fmla="*/ 545718 w 584535"/>
                <a:gd name="connsiteY14" fmla="*/ 311413 h 605631"/>
                <a:gd name="connsiteX15" fmla="*/ 515287 w 584535"/>
                <a:gd name="connsiteY15" fmla="*/ 379911 h 605631"/>
                <a:gd name="connsiteX16" fmla="*/ 567047 w 584535"/>
                <a:gd name="connsiteY16" fmla="*/ 408124 h 605631"/>
                <a:gd name="connsiteX17" fmla="*/ 441655 w 584535"/>
                <a:gd name="connsiteY17" fmla="*/ 529928 h 605631"/>
                <a:gd name="connsiteX18" fmla="*/ 564738 w 584535"/>
                <a:gd name="connsiteY18" fmla="*/ 575503 h 605631"/>
                <a:gd name="connsiteX19" fmla="*/ 561885 w 584535"/>
                <a:gd name="connsiteY19" fmla="*/ 592322 h 605631"/>
                <a:gd name="connsiteX20" fmla="*/ 376582 w 584535"/>
                <a:gd name="connsiteY20" fmla="*/ 599104 h 605631"/>
                <a:gd name="connsiteX21" fmla="*/ 340581 w 584535"/>
                <a:gd name="connsiteY21" fmla="*/ 579708 h 605631"/>
                <a:gd name="connsiteX22" fmla="*/ 341804 w 584535"/>
                <a:gd name="connsiteY22" fmla="*/ 579843 h 605631"/>
                <a:gd name="connsiteX23" fmla="*/ 285425 w 584535"/>
                <a:gd name="connsiteY23" fmla="*/ 452749 h 605631"/>
                <a:gd name="connsiteX24" fmla="*/ 285425 w 584535"/>
                <a:gd name="connsiteY24" fmla="*/ 435659 h 605631"/>
                <a:gd name="connsiteX25" fmla="*/ 267764 w 584535"/>
                <a:gd name="connsiteY25" fmla="*/ 425350 h 605631"/>
                <a:gd name="connsiteX26" fmla="*/ 264232 w 584535"/>
                <a:gd name="connsiteY26" fmla="*/ 445560 h 605631"/>
                <a:gd name="connsiteX27" fmla="*/ 276051 w 584535"/>
                <a:gd name="connsiteY27" fmla="*/ 456276 h 605631"/>
                <a:gd name="connsiteX28" fmla="*/ 335147 w 584535"/>
                <a:gd name="connsiteY28" fmla="*/ 588389 h 605631"/>
                <a:gd name="connsiteX29" fmla="*/ 325773 w 584535"/>
                <a:gd name="connsiteY29" fmla="*/ 583506 h 605631"/>
                <a:gd name="connsiteX30" fmla="*/ 228231 w 584535"/>
                <a:gd name="connsiteY30" fmla="*/ 509853 h 605631"/>
                <a:gd name="connsiteX31" fmla="*/ 217635 w 584535"/>
                <a:gd name="connsiteY31" fmla="*/ 502258 h 605631"/>
                <a:gd name="connsiteX32" fmla="*/ 163565 w 584535"/>
                <a:gd name="connsiteY32" fmla="*/ 343017 h 605631"/>
                <a:gd name="connsiteX33" fmla="*/ 193181 w 584535"/>
                <a:gd name="connsiteY33" fmla="*/ 309242 h 605631"/>
                <a:gd name="connsiteX34" fmla="*/ 254994 w 584535"/>
                <a:gd name="connsiteY34" fmla="*/ 310463 h 605631"/>
                <a:gd name="connsiteX35" fmla="*/ 340717 w 584535"/>
                <a:gd name="connsiteY35" fmla="*/ 463736 h 605631"/>
                <a:gd name="connsiteX36" fmla="*/ 340717 w 584535"/>
                <a:gd name="connsiteY36" fmla="*/ 490999 h 605631"/>
                <a:gd name="connsiteX37" fmla="*/ 345879 w 584535"/>
                <a:gd name="connsiteY37" fmla="*/ 576859 h 605631"/>
                <a:gd name="connsiteX38" fmla="*/ 345879 w 584535"/>
                <a:gd name="connsiteY38" fmla="*/ 580250 h 605631"/>
                <a:gd name="connsiteX39" fmla="*/ 538382 w 584535"/>
                <a:gd name="connsiteY39" fmla="*/ 579572 h 605631"/>
                <a:gd name="connsiteX40" fmla="*/ 414349 w 584535"/>
                <a:gd name="connsiteY40" fmla="*/ 536710 h 605631"/>
                <a:gd name="connsiteX41" fmla="*/ 414892 w 584535"/>
                <a:gd name="connsiteY41" fmla="*/ 521111 h 605631"/>
                <a:gd name="connsiteX42" fmla="*/ 538654 w 584535"/>
                <a:gd name="connsiteY42" fmla="*/ 466042 h 605631"/>
                <a:gd name="connsiteX43" fmla="*/ 483226 w 584535"/>
                <a:gd name="connsiteY43" fmla="*/ 376927 h 605631"/>
                <a:gd name="connsiteX44" fmla="*/ 480917 w 584535"/>
                <a:gd name="connsiteY44" fmla="*/ 335150 h 605631"/>
                <a:gd name="connsiteX45" fmla="*/ 562972 w 584535"/>
                <a:gd name="connsiteY45" fmla="*/ 201002 h 605631"/>
                <a:gd name="connsiteX46" fmla="*/ 562095 w 584535"/>
                <a:gd name="connsiteY46" fmla="*/ 196204 h 605631"/>
                <a:gd name="connsiteX47" fmla="*/ 135269 w 584535"/>
                <a:gd name="connsiteY47" fmla="*/ 1806 h 605631"/>
                <a:gd name="connsiteX48" fmla="*/ 155716 w 584535"/>
                <a:gd name="connsiteY48" fmla="*/ 20464 h 605631"/>
                <a:gd name="connsiteX49" fmla="*/ 209391 w 584535"/>
                <a:gd name="connsiteY49" fmla="*/ 179698 h 605631"/>
                <a:gd name="connsiteX50" fmla="*/ 226105 w 584535"/>
                <a:gd name="connsiteY50" fmla="*/ 211572 h 605631"/>
                <a:gd name="connsiteX51" fmla="*/ 145796 w 584535"/>
                <a:gd name="connsiteY51" fmla="*/ 229747 h 605631"/>
                <a:gd name="connsiteX52" fmla="*/ 103943 w 584535"/>
                <a:gd name="connsiteY52" fmla="*/ 268810 h 605631"/>
                <a:gd name="connsiteX53" fmla="*/ 99866 w 584535"/>
                <a:gd name="connsiteY53" fmla="*/ 255925 h 605631"/>
                <a:gd name="connsiteX54" fmla="*/ 52850 w 584535"/>
                <a:gd name="connsiteY54" fmla="*/ 171560 h 605631"/>
                <a:gd name="connsiteX55" fmla="*/ 1349 w 584535"/>
                <a:gd name="connsiteY55" fmla="*/ 84483 h 605631"/>
                <a:gd name="connsiteX56" fmla="*/ 37087 w 584535"/>
                <a:gd name="connsiteY56" fmla="*/ 29959 h 605631"/>
                <a:gd name="connsiteX57" fmla="*/ 135269 w 584535"/>
                <a:gd name="connsiteY57" fmla="*/ 1806 h 60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84535" h="605631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22" name="ruler_263676">
              <a:extLst>
                <a:ext uri="{FF2B5EF4-FFF2-40B4-BE49-F238E27FC236}">
                  <a16:creationId xmlns:a16="http://schemas.microsoft.com/office/drawing/2014/main" id="{0B8BD9C4-BDD4-4337-9E50-DF0BE8CD8A7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66112" y="5715930"/>
              <a:ext cx="609685" cy="608755"/>
            </a:xfrm>
            <a:custGeom>
              <a:avLst/>
              <a:gdLst>
                <a:gd name="connsiteX0" fmla="*/ 382195 w 607648"/>
                <a:gd name="connsiteY0" fmla="*/ 318513 h 606722"/>
                <a:gd name="connsiteX1" fmla="*/ 319178 w 607648"/>
                <a:gd name="connsiteY1" fmla="*/ 381790 h 606722"/>
                <a:gd name="connsiteX2" fmla="*/ 520155 w 607648"/>
                <a:gd name="connsiteY2" fmla="*/ 582460 h 606722"/>
                <a:gd name="connsiteX3" fmla="*/ 583349 w 607648"/>
                <a:gd name="connsiteY3" fmla="*/ 519362 h 606722"/>
                <a:gd name="connsiteX4" fmla="*/ 550595 w 607648"/>
                <a:gd name="connsiteY4" fmla="*/ 486657 h 606722"/>
                <a:gd name="connsiteX5" fmla="*/ 527631 w 607648"/>
                <a:gd name="connsiteY5" fmla="*/ 509497 h 606722"/>
                <a:gd name="connsiteX6" fmla="*/ 520600 w 607648"/>
                <a:gd name="connsiteY6" fmla="*/ 512430 h 606722"/>
                <a:gd name="connsiteX7" fmla="*/ 513479 w 607648"/>
                <a:gd name="connsiteY7" fmla="*/ 509497 h 606722"/>
                <a:gd name="connsiteX8" fmla="*/ 513479 w 607648"/>
                <a:gd name="connsiteY8" fmla="*/ 495278 h 606722"/>
                <a:gd name="connsiteX9" fmla="*/ 536354 w 607648"/>
                <a:gd name="connsiteY9" fmla="*/ 472438 h 606722"/>
                <a:gd name="connsiteX10" fmla="*/ 503333 w 607648"/>
                <a:gd name="connsiteY10" fmla="*/ 439467 h 606722"/>
                <a:gd name="connsiteX11" fmla="*/ 471735 w 607648"/>
                <a:gd name="connsiteY11" fmla="*/ 471016 h 606722"/>
                <a:gd name="connsiteX12" fmla="*/ 464615 w 607648"/>
                <a:gd name="connsiteY12" fmla="*/ 473949 h 606722"/>
                <a:gd name="connsiteX13" fmla="*/ 457494 w 607648"/>
                <a:gd name="connsiteY13" fmla="*/ 471016 h 606722"/>
                <a:gd name="connsiteX14" fmla="*/ 457494 w 607648"/>
                <a:gd name="connsiteY14" fmla="*/ 456797 h 606722"/>
                <a:gd name="connsiteX15" fmla="*/ 489091 w 607648"/>
                <a:gd name="connsiteY15" fmla="*/ 425247 h 606722"/>
                <a:gd name="connsiteX16" fmla="*/ 456070 w 607648"/>
                <a:gd name="connsiteY16" fmla="*/ 392276 h 606722"/>
                <a:gd name="connsiteX17" fmla="*/ 433195 w 607648"/>
                <a:gd name="connsiteY17" fmla="*/ 415205 h 606722"/>
                <a:gd name="connsiteX18" fmla="*/ 426075 w 607648"/>
                <a:gd name="connsiteY18" fmla="*/ 418138 h 606722"/>
                <a:gd name="connsiteX19" fmla="*/ 418954 w 607648"/>
                <a:gd name="connsiteY19" fmla="*/ 415205 h 606722"/>
                <a:gd name="connsiteX20" fmla="*/ 418954 w 607648"/>
                <a:gd name="connsiteY20" fmla="*/ 400986 h 606722"/>
                <a:gd name="connsiteX21" fmla="*/ 441829 w 607648"/>
                <a:gd name="connsiteY21" fmla="*/ 378057 h 606722"/>
                <a:gd name="connsiteX22" fmla="*/ 408897 w 607648"/>
                <a:gd name="connsiteY22" fmla="*/ 345175 h 606722"/>
                <a:gd name="connsiteX23" fmla="*/ 377299 w 607648"/>
                <a:gd name="connsiteY23" fmla="*/ 376724 h 606722"/>
                <a:gd name="connsiteX24" fmla="*/ 370179 w 607648"/>
                <a:gd name="connsiteY24" fmla="*/ 379657 h 606722"/>
                <a:gd name="connsiteX25" fmla="*/ 363058 w 607648"/>
                <a:gd name="connsiteY25" fmla="*/ 376724 h 606722"/>
                <a:gd name="connsiteX26" fmla="*/ 363058 w 607648"/>
                <a:gd name="connsiteY26" fmla="*/ 362505 h 606722"/>
                <a:gd name="connsiteX27" fmla="*/ 394655 w 607648"/>
                <a:gd name="connsiteY27" fmla="*/ 330955 h 606722"/>
                <a:gd name="connsiteX28" fmla="*/ 214417 w 607648"/>
                <a:gd name="connsiteY28" fmla="*/ 305627 h 606722"/>
                <a:gd name="connsiteX29" fmla="*/ 214417 w 607648"/>
                <a:gd name="connsiteY29" fmla="*/ 336110 h 606722"/>
                <a:gd name="connsiteX30" fmla="*/ 229637 w 607648"/>
                <a:gd name="connsiteY30" fmla="*/ 320824 h 606722"/>
                <a:gd name="connsiteX31" fmla="*/ 312947 w 607648"/>
                <a:gd name="connsiteY31" fmla="*/ 220933 h 606722"/>
                <a:gd name="connsiteX32" fmla="*/ 321136 w 607648"/>
                <a:gd name="connsiteY32" fmla="*/ 229198 h 606722"/>
                <a:gd name="connsiteX33" fmla="*/ 329414 w 607648"/>
                <a:gd name="connsiteY33" fmla="*/ 220933 h 606722"/>
                <a:gd name="connsiteX34" fmla="*/ 400945 w 607648"/>
                <a:gd name="connsiteY34" fmla="*/ 206927 h 606722"/>
                <a:gd name="connsiteX35" fmla="*/ 415182 w 607648"/>
                <a:gd name="connsiteY35" fmla="*/ 206927 h 606722"/>
                <a:gd name="connsiteX36" fmla="*/ 415182 w 607648"/>
                <a:gd name="connsiteY36" fmla="*/ 221147 h 606722"/>
                <a:gd name="connsiteX37" fmla="*/ 213909 w 607648"/>
                <a:gd name="connsiteY37" fmla="*/ 422083 h 606722"/>
                <a:gd name="connsiteX38" fmla="*/ 206791 w 607648"/>
                <a:gd name="connsiteY38" fmla="*/ 425016 h 606722"/>
                <a:gd name="connsiteX39" fmla="*/ 199672 w 607648"/>
                <a:gd name="connsiteY39" fmla="*/ 422083 h 606722"/>
                <a:gd name="connsiteX40" fmla="*/ 199672 w 607648"/>
                <a:gd name="connsiteY40" fmla="*/ 407864 h 606722"/>
                <a:gd name="connsiteX41" fmla="*/ 221004 w 607648"/>
                <a:gd name="connsiteY41" fmla="*/ 129129 h 606722"/>
                <a:gd name="connsiteX42" fmla="*/ 292743 w 607648"/>
                <a:gd name="connsiteY42" fmla="*/ 200848 h 606722"/>
                <a:gd name="connsiteX43" fmla="*/ 353623 w 607648"/>
                <a:gd name="connsiteY43" fmla="*/ 200848 h 606722"/>
                <a:gd name="connsiteX44" fmla="*/ 362880 w 607648"/>
                <a:gd name="connsiteY44" fmla="*/ 206980 h 606722"/>
                <a:gd name="connsiteX45" fmla="*/ 360744 w 607648"/>
                <a:gd name="connsiteY45" fmla="*/ 218000 h 606722"/>
                <a:gd name="connsiteX46" fmla="*/ 328346 w 607648"/>
                <a:gd name="connsiteY46" fmla="*/ 250438 h 606722"/>
                <a:gd name="connsiteX47" fmla="*/ 328257 w 607648"/>
                <a:gd name="connsiteY47" fmla="*/ 250438 h 606722"/>
                <a:gd name="connsiteX48" fmla="*/ 328168 w 607648"/>
                <a:gd name="connsiteY48" fmla="*/ 250527 h 606722"/>
                <a:gd name="connsiteX49" fmla="*/ 211480 w 607648"/>
                <a:gd name="connsiteY49" fmla="*/ 367481 h 606722"/>
                <a:gd name="connsiteX50" fmla="*/ 204359 w 607648"/>
                <a:gd name="connsiteY50" fmla="*/ 370414 h 606722"/>
                <a:gd name="connsiteX51" fmla="*/ 200532 w 607648"/>
                <a:gd name="connsiteY51" fmla="*/ 369703 h 606722"/>
                <a:gd name="connsiteX52" fmla="*/ 194301 w 607648"/>
                <a:gd name="connsiteY52" fmla="*/ 360372 h 606722"/>
                <a:gd name="connsiteX53" fmla="*/ 194301 w 607648"/>
                <a:gd name="connsiteY53" fmla="*/ 285542 h 606722"/>
                <a:gd name="connsiteX54" fmla="*/ 127813 w 607648"/>
                <a:gd name="connsiteY54" fmla="*/ 219156 h 606722"/>
                <a:gd name="connsiteX55" fmla="*/ 127813 w 607648"/>
                <a:gd name="connsiteY55" fmla="*/ 544957 h 606722"/>
                <a:gd name="connsiteX56" fmla="*/ 297727 w 607648"/>
                <a:gd name="connsiteY56" fmla="*/ 374769 h 606722"/>
                <a:gd name="connsiteX57" fmla="*/ 297816 w 607648"/>
                <a:gd name="connsiteY57" fmla="*/ 374680 h 606722"/>
                <a:gd name="connsiteX58" fmla="*/ 297905 w 607648"/>
                <a:gd name="connsiteY58" fmla="*/ 374591 h 606722"/>
                <a:gd name="connsiteX59" fmla="*/ 375074 w 607648"/>
                <a:gd name="connsiteY59" fmla="*/ 297273 h 606722"/>
                <a:gd name="connsiteX60" fmla="*/ 375163 w 607648"/>
                <a:gd name="connsiteY60" fmla="*/ 297184 h 606722"/>
                <a:gd name="connsiteX61" fmla="*/ 542851 w 607648"/>
                <a:gd name="connsiteY61" fmla="*/ 129129 h 606722"/>
                <a:gd name="connsiteX62" fmla="*/ 478500 w 607648"/>
                <a:gd name="connsiteY62" fmla="*/ 129129 h 606722"/>
                <a:gd name="connsiteX63" fmla="*/ 478500 w 607648"/>
                <a:gd name="connsiteY63" fmla="*/ 154013 h 606722"/>
                <a:gd name="connsiteX64" fmla="*/ 468442 w 607648"/>
                <a:gd name="connsiteY64" fmla="*/ 164056 h 606722"/>
                <a:gd name="connsiteX65" fmla="*/ 458384 w 607648"/>
                <a:gd name="connsiteY65" fmla="*/ 154013 h 606722"/>
                <a:gd name="connsiteX66" fmla="*/ 458384 w 607648"/>
                <a:gd name="connsiteY66" fmla="*/ 129129 h 606722"/>
                <a:gd name="connsiteX67" fmla="*/ 417352 w 607648"/>
                <a:gd name="connsiteY67" fmla="*/ 129129 h 606722"/>
                <a:gd name="connsiteX68" fmla="*/ 417352 w 607648"/>
                <a:gd name="connsiteY68" fmla="*/ 166366 h 606722"/>
                <a:gd name="connsiteX69" fmla="*/ 407294 w 607648"/>
                <a:gd name="connsiteY69" fmla="*/ 176409 h 606722"/>
                <a:gd name="connsiteX70" fmla="*/ 397237 w 607648"/>
                <a:gd name="connsiteY70" fmla="*/ 166366 h 606722"/>
                <a:gd name="connsiteX71" fmla="*/ 397237 w 607648"/>
                <a:gd name="connsiteY71" fmla="*/ 129129 h 606722"/>
                <a:gd name="connsiteX72" fmla="*/ 356205 w 607648"/>
                <a:gd name="connsiteY72" fmla="*/ 129129 h 606722"/>
                <a:gd name="connsiteX73" fmla="*/ 356205 w 607648"/>
                <a:gd name="connsiteY73" fmla="*/ 154013 h 606722"/>
                <a:gd name="connsiteX74" fmla="*/ 346147 w 607648"/>
                <a:gd name="connsiteY74" fmla="*/ 164056 h 606722"/>
                <a:gd name="connsiteX75" fmla="*/ 336089 w 607648"/>
                <a:gd name="connsiteY75" fmla="*/ 154013 h 606722"/>
                <a:gd name="connsiteX76" fmla="*/ 336089 w 607648"/>
                <a:gd name="connsiteY76" fmla="*/ 129129 h 606722"/>
                <a:gd name="connsiteX77" fmla="*/ 294968 w 607648"/>
                <a:gd name="connsiteY77" fmla="*/ 129129 h 606722"/>
                <a:gd name="connsiteX78" fmla="*/ 294968 w 607648"/>
                <a:gd name="connsiteY78" fmla="*/ 166366 h 606722"/>
                <a:gd name="connsiteX79" fmla="*/ 284910 w 607648"/>
                <a:gd name="connsiteY79" fmla="*/ 176409 h 606722"/>
                <a:gd name="connsiteX80" fmla="*/ 274853 w 607648"/>
                <a:gd name="connsiteY80" fmla="*/ 166366 h 606722"/>
                <a:gd name="connsiteX81" fmla="*/ 274853 w 607648"/>
                <a:gd name="connsiteY81" fmla="*/ 129129 h 606722"/>
                <a:gd name="connsiteX82" fmla="*/ 87493 w 607648"/>
                <a:gd name="connsiteY82" fmla="*/ 24262 h 606722"/>
                <a:gd name="connsiteX83" fmla="*/ 24299 w 607648"/>
                <a:gd name="connsiteY83" fmla="*/ 87360 h 606722"/>
                <a:gd name="connsiteX84" fmla="*/ 243878 w 607648"/>
                <a:gd name="connsiteY84" fmla="*/ 306605 h 606722"/>
                <a:gd name="connsiteX85" fmla="*/ 268355 w 607648"/>
                <a:gd name="connsiteY85" fmla="*/ 282076 h 606722"/>
                <a:gd name="connsiteX86" fmla="*/ 268622 w 607648"/>
                <a:gd name="connsiteY86" fmla="*/ 268213 h 606722"/>
                <a:gd name="connsiteX87" fmla="*/ 300220 w 607648"/>
                <a:gd name="connsiteY87" fmla="*/ 236663 h 606722"/>
                <a:gd name="connsiteX88" fmla="*/ 267198 w 607648"/>
                <a:gd name="connsiteY88" fmla="*/ 203692 h 606722"/>
                <a:gd name="connsiteX89" fmla="*/ 244323 w 607648"/>
                <a:gd name="connsiteY89" fmla="*/ 226532 h 606722"/>
                <a:gd name="connsiteX90" fmla="*/ 237203 w 607648"/>
                <a:gd name="connsiteY90" fmla="*/ 229465 h 606722"/>
                <a:gd name="connsiteX91" fmla="*/ 230082 w 607648"/>
                <a:gd name="connsiteY91" fmla="*/ 226532 h 606722"/>
                <a:gd name="connsiteX92" fmla="*/ 230082 w 607648"/>
                <a:gd name="connsiteY92" fmla="*/ 212313 h 606722"/>
                <a:gd name="connsiteX93" fmla="*/ 252957 w 607648"/>
                <a:gd name="connsiteY93" fmla="*/ 189473 h 606722"/>
                <a:gd name="connsiteX94" fmla="*/ 219936 w 607648"/>
                <a:gd name="connsiteY94" fmla="*/ 156502 h 606722"/>
                <a:gd name="connsiteX95" fmla="*/ 188338 w 607648"/>
                <a:gd name="connsiteY95" fmla="*/ 188051 h 606722"/>
                <a:gd name="connsiteX96" fmla="*/ 181217 w 607648"/>
                <a:gd name="connsiteY96" fmla="*/ 190984 h 606722"/>
                <a:gd name="connsiteX97" fmla="*/ 174097 w 607648"/>
                <a:gd name="connsiteY97" fmla="*/ 188051 h 606722"/>
                <a:gd name="connsiteX98" fmla="*/ 174097 w 607648"/>
                <a:gd name="connsiteY98" fmla="*/ 173832 h 606722"/>
                <a:gd name="connsiteX99" fmla="*/ 205695 w 607648"/>
                <a:gd name="connsiteY99" fmla="*/ 142282 h 606722"/>
                <a:gd name="connsiteX100" fmla="*/ 172762 w 607648"/>
                <a:gd name="connsiteY100" fmla="*/ 109400 h 606722"/>
                <a:gd name="connsiteX101" fmla="*/ 149798 w 607648"/>
                <a:gd name="connsiteY101" fmla="*/ 132240 h 606722"/>
                <a:gd name="connsiteX102" fmla="*/ 142766 w 607648"/>
                <a:gd name="connsiteY102" fmla="*/ 135173 h 606722"/>
                <a:gd name="connsiteX103" fmla="*/ 135646 w 607648"/>
                <a:gd name="connsiteY103" fmla="*/ 132240 h 606722"/>
                <a:gd name="connsiteX104" fmla="*/ 135646 w 607648"/>
                <a:gd name="connsiteY104" fmla="*/ 118021 h 606722"/>
                <a:gd name="connsiteX105" fmla="*/ 158521 w 607648"/>
                <a:gd name="connsiteY105" fmla="*/ 95181 h 606722"/>
                <a:gd name="connsiteX106" fmla="*/ 125499 w 607648"/>
                <a:gd name="connsiteY106" fmla="*/ 62210 h 606722"/>
                <a:gd name="connsiteX107" fmla="*/ 93902 w 607648"/>
                <a:gd name="connsiteY107" fmla="*/ 93759 h 606722"/>
                <a:gd name="connsiteX108" fmla="*/ 86781 w 607648"/>
                <a:gd name="connsiteY108" fmla="*/ 96692 h 606722"/>
                <a:gd name="connsiteX109" fmla="*/ 79661 w 607648"/>
                <a:gd name="connsiteY109" fmla="*/ 93759 h 606722"/>
                <a:gd name="connsiteX110" fmla="*/ 79661 w 607648"/>
                <a:gd name="connsiteY110" fmla="*/ 79539 h 606722"/>
                <a:gd name="connsiteX111" fmla="*/ 111258 w 607648"/>
                <a:gd name="connsiteY111" fmla="*/ 47990 h 606722"/>
                <a:gd name="connsiteX112" fmla="*/ 87493 w 607648"/>
                <a:gd name="connsiteY112" fmla="*/ 0 h 606722"/>
                <a:gd name="connsiteX113" fmla="*/ 94614 w 607648"/>
                <a:gd name="connsiteY113" fmla="*/ 2933 h 606722"/>
                <a:gd name="connsiteX114" fmla="*/ 200888 w 607648"/>
                <a:gd name="connsiteY114" fmla="*/ 109045 h 606722"/>
                <a:gd name="connsiteX115" fmla="*/ 567150 w 607648"/>
                <a:gd name="connsiteY115" fmla="*/ 109045 h 606722"/>
                <a:gd name="connsiteX116" fmla="*/ 576407 w 607648"/>
                <a:gd name="connsiteY116" fmla="*/ 115266 h 606722"/>
                <a:gd name="connsiteX117" fmla="*/ 574271 w 607648"/>
                <a:gd name="connsiteY117" fmla="*/ 126197 h 606722"/>
                <a:gd name="connsiteX118" fmla="*/ 396436 w 607648"/>
                <a:gd name="connsiteY118" fmla="*/ 304294 h 606722"/>
                <a:gd name="connsiteX119" fmla="*/ 604711 w 607648"/>
                <a:gd name="connsiteY119" fmla="*/ 512252 h 606722"/>
                <a:gd name="connsiteX120" fmla="*/ 607648 w 607648"/>
                <a:gd name="connsiteY120" fmla="*/ 519362 h 606722"/>
                <a:gd name="connsiteX121" fmla="*/ 604711 w 607648"/>
                <a:gd name="connsiteY121" fmla="*/ 526471 h 606722"/>
                <a:gd name="connsiteX122" fmla="*/ 599727 w 607648"/>
                <a:gd name="connsiteY122" fmla="*/ 531359 h 606722"/>
                <a:gd name="connsiteX123" fmla="*/ 598214 w 607648"/>
                <a:gd name="connsiteY123" fmla="*/ 533315 h 606722"/>
                <a:gd name="connsiteX124" fmla="*/ 566171 w 607648"/>
                <a:gd name="connsiteY124" fmla="*/ 565308 h 606722"/>
                <a:gd name="connsiteX125" fmla="*/ 564213 w 607648"/>
                <a:gd name="connsiteY125" fmla="*/ 566819 h 606722"/>
                <a:gd name="connsiteX126" fmla="*/ 527275 w 607648"/>
                <a:gd name="connsiteY126" fmla="*/ 603789 h 606722"/>
                <a:gd name="connsiteX127" fmla="*/ 520155 w 607648"/>
                <a:gd name="connsiteY127" fmla="*/ 606722 h 606722"/>
                <a:gd name="connsiteX128" fmla="*/ 513034 w 607648"/>
                <a:gd name="connsiteY128" fmla="*/ 603789 h 606722"/>
                <a:gd name="connsiteX129" fmla="*/ 304937 w 607648"/>
                <a:gd name="connsiteY129" fmla="*/ 396009 h 606722"/>
                <a:gd name="connsiteX130" fmla="*/ 124876 w 607648"/>
                <a:gd name="connsiteY130" fmla="*/ 576328 h 606722"/>
                <a:gd name="connsiteX131" fmla="*/ 117756 w 607648"/>
                <a:gd name="connsiteY131" fmla="*/ 579261 h 606722"/>
                <a:gd name="connsiteX132" fmla="*/ 113928 w 607648"/>
                <a:gd name="connsiteY132" fmla="*/ 578550 h 606722"/>
                <a:gd name="connsiteX133" fmla="*/ 107698 w 607648"/>
                <a:gd name="connsiteY133" fmla="*/ 569218 h 606722"/>
                <a:gd name="connsiteX134" fmla="*/ 107698 w 607648"/>
                <a:gd name="connsiteY134" fmla="*/ 199071 h 606722"/>
                <a:gd name="connsiteX135" fmla="*/ 2937 w 607648"/>
                <a:gd name="connsiteY135" fmla="*/ 94470 h 606722"/>
                <a:gd name="connsiteX136" fmla="*/ 2937 w 607648"/>
                <a:gd name="connsiteY136" fmla="*/ 80250 h 606722"/>
                <a:gd name="connsiteX137" fmla="*/ 80373 w 607648"/>
                <a:gd name="connsiteY137" fmla="*/ 2933 h 606722"/>
                <a:gd name="connsiteX138" fmla="*/ 87493 w 607648"/>
                <a:gd name="connsiteY13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607648" h="606722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23" name="paint-palette-and-brush_27557">
              <a:extLst>
                <a:ext uri="{FF2B5EF4-FFF2-40B4-BE49-F238E27FC236}">
                  <a16:creationId xmlns:a16="http://schemas.microsoft.com/office/drawing/2014/main" id="{F4A5D6A4-DD96-47F9-98DA-C7E1AF94F67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6886" y="5163542"/>
              <a:ext cx="609684" cy="551923"/>
            </a:xfrm>
            <a:custGeom>
              <a:avLst/>
              <a:gdLst>
                <a:gd name="connsiteX0" fmla="*/ 203544 w 605680"/>
                <a:gd name="connsiteY0" fmla="*/ 393040 h 548298"/>
                <a:gd name="connsiteX1" fmla="*/ 155404 w 605680"/>
                <a:gd name="connsiteY1" fmla="*/ 441108 h 548298"/>
                <a:gd name="connsiteX2" fmla="*/ 203544 w 605680"/>
                <a:gd name="connsiteY2" fmla="*/ 489002 h 548298"/>
                <a:gd name="connsiteX3" fmla="*/ 251511 w 605680"/>
                <a:gd name="connsiteY3" fmla="*/ 441108 h 548298"/>
                <a:gd name="connsiteX4" fmla="*/ 203544 w 605680"/>
                <a:gd name="connsiteY4" fmla="*/ 393040 h 548298"/>
                <a:gd name="connsiteX5" fmla="*/ 109182 w 605680"/>
                <a:gd name="connsiteY5" fmla="*/ 297078 h 548298"/>
                <a:gd name="connsiteX6" fmla="*/ 61215 w 605680"/>
                <a:gd name="connsiteY6" fmla="*/ 344972 h 548298"/>
                <a:gd name="connsiteX7" fmla="*/ 109182 w 605680"/>
                <a:gd name="connsiteY7" fmla="*/ 393040 h 548298"/>
                <a:gd name="connsiteX8" fmla="*/ 157322 w 605680"/>
                <a:gd name="connsiteY8" fmla="*/ 344972 h 548298"/>
                <a:gd name="connsiteX9" fmla="*/ 109182 w 605680"/>
                <a:gd name="connsiteY9" fmla="*/ 297078 h 548298"/>
                <a:gd name="connsiteX10" fmla="*/ 449089 w 605680"/>
                <a:gd name="connsiteY10" fmla="*/ 177613 h 548298"/>
                <a:gd name="connsiteX11" fmla="*/ 453101 w 605680"/>
                <a:gd name="connsiteY11" fmla="*/ 181270 h 548298"/>
                <a:gd name="connsiteX12" fmla="*/ 519216 w 605680"/>
                <a:gd name="connsiteY12" fmla="*/ 216796 h 548298"/>
                <a:gd name="connsiteX13" fmla="*/ 461824 w 605680"/>
                <a:gd name="connsiteY13" fmla="*/ 294118 h 548298"/>
                <a:gd name="connsiteX14" fmla="*/ 418212 w 605680"/>
                <a:gd name="connsiteY14" fmla="*/ 311881 h 548298"/>
                <a:gd name="connsiteX15" fmla="*/ 411758 w 605680"/>
                <a:gd name="connsiteY15" fmla="*/ 265210 h 548298"/>
                <a:gd name="connsiteX16" fmla="*/ 136915 w 605680"/>
                <a:gd name="connsiteY16" fmla="*/ 173425 h 548298"/>
                <a:gd name="connsiteX17" fmla="*/ 88949 w 605680"/>
                <a:gd name="connsiteY17" fmla="*/ 221319 h 548298"/>
                <a:gd name="connsiteX18" fmla="*/ 136915 w 605680"/>
                <a:gd name="connsiteY18" fmla="*/ 269387 h 548298"/>
                <a:gd name="connsiteX19" fmla="*/ 185056 w 605680"/>
                <a:gd name="connsiteY19" fmla="*/ 221319 h 548298"/>
                <a:gd name="connsiteX20" fmla="*/ 136915 w 605680"/>
                <a:gd name="connsiteY20" fmla="*/ 173425 h 548298"/>
                <a:gd name="connsiteX21" fmla="*/ 479079 w 605680"/>
                <a:gd name="connsiteY21" fmla="*/ 107118 h 548298"/>
                <a:gd name="connsiteX22" fmla="*/ 499309 w 605680"/>
                <a:gd name="connsiteY22" fmla="*/ 135840 h 548298"/>
                <a:gd name="connsiteX23" fmla="*/ 571858 w 605680"/>
                <a:gd name="connsiteY23" fmla="*/ 145762 h 548298"/>
                <a:gd name="connsiteX24" fmla="*/ 540467 w 605680"/>
                <a:gd name="connsiteY24" fmla="*/ 188061 h 548298"/>
                <a:gd name="connsiteX25" fmla="*/ 461988 w 605680"/>
                <a:gd name="connsiteY25" fmla="*/ 147328 h 548298"/>
                <a:gd name="connsiteX26" fmla="*/ 242266 w 605680"/>
                <a:gd name="connsiteY26" fmla="*/ 90351 h 548298"/>
                <a:gd name="connsiteX27" fmla="*/ 194300 w 605680"/>
                <a:gd name="connsiteY27" fmla="*/ 138245 h 548298"/>
                <a:gd name="connsiteX28" fmla="*/ 242266 w 605680"/>
                <a:gd name="connsiteY28" fmla="*/ 186313 h 548298"/>
                <a:gd name="connsiteX29" fmla="*/ 290407 w 605680"/>
                <a:gd name="connsiteY29" fmla="*/ 138245 h 548298"/>
                <a:gd name="connsiteX30" fmla="*/ 242266 w 605680"/>
                <a:gd name="connsiteY30" fmla="*/ 90351 h 548298"/>
                <a:gd name="connsiteX31" fmla="*/ 305846 w 605680"/>
                <a:gd name="connsiteY31" fmla="*/ 28897 h 548298"/>
                <a:gd name="connsiteX32" fmla="*/ 465353 w 605680"/>
                <a:gd name="connsiteY32" fmla="*/ 97840 h 548298"/>
                <a:gd name="connsiteX33" fmla="*/ 448783 w 605680"/>
                <a:gd name="connsiteY33" fmla="*/ 136852 h 548298"/>
                <a:gd name="connsiteX34" fmla="*/ 408317 w 605680"/>
                <a:gd name="connsiteY34" fmla="*/ 231594 h 548298"/>
                <a:gd name="connsiteX35" fmla="*/ 393491 w 605680"/>
                <a:gd name="connsiteY35" fmla="*/ 258589 h 548298"/>
                <a:gd name="connsiteX36" fmla="*/ 416864 w 605680"/>
                <a:gd name="connsiteY36" fmla="*/ 333129 h 548298"/>
                <a:gd name="connsiteX37" fmla="*/ 467272 w 605680"/>
                <a:gd name="connsiteY37" fmla="*/ 311185 h 548298"/>
                <a:gd name="connsiteX38" fmla="*/ 483319 w 605680"/>
                <a:gd name="connsiteY38" fmla="*/ 295162 h 548298"/>
                <a:gd name="connsiteX39" fmla="*/ 530587 w 605680"/>
                <a:gd name="connsiteY39" fmla="*/ 231594 h 548298"/>
                <a:gd name="connsiteX40" fmla="*/ 525180 w 605680"/>
                <a:gd name="connsiteY40" fmla="*/ 318500 h 548298"/>
                <a:gd name="connsiteX41" fmla="*/ 379363 w 605680"/>
                <a:gd name="connsiteY41" fmla="*/ 415855 h 548298"/>
                <a:gd name="connsiteX42" fmla="*/ 346920 w 605680"/>
                <a:gd name="connsiteY42" fmla="*/ 431529 h 548298"/>
                <a:gd name="connsiteX43" fmla="*/ 79007 w 605680"/>
                <a:gd name="connsiteY43" fmla="*/ 485867 h 548298"/>
                <a:gd name="connsiteX44" fmla="*/ 231801 w 605680"/>
                <a:gd name="connsiteY44" fmla="*/ 33052 h 548298"/>
                <a:gd name="connsiteX45" fmla="*/ 305846 w 605680"/>
                <a:gd name="connsiteY45" fmla="*/ 28897 h 548298"/>
                <a:gd name="connsiteX46" fmla="*/ 590540 w 605680"/>
                <a:gd name="connsiteY46" fmla="*/ 0 h 548298"/>
                <a:gd name="connsiteX47" fmla="*/ 602576 w 605680"/>
                <a:gd name="connsiteY47" fmla="*/ 90717 h 548298"/>
                <a:gd name="connsiteX48" fmla="*/ 588970 w 605680"/>
                <a:gd name="connsiteY48" fmla="*/ 121711 h 548298"/>
                <a:gd name="connsiteX49" fmla="*/ 505063 w 605680"/>
                <a:gd name="connsiteY49" fmla="*/ 129024 h 548298"/>
                <a:gd name="connsiteX50" fmla="*/ 497736 w 605680"/>
                <a:gd name="connsiteY50" fmla="*/ 45098 h 548298"/>
                <a:gd name="connsiteX51" fmla="*/ 501399 w 605680"/>
                <a:gd name="connsiteY51" fmla="*/ 41093 h 548298"/>
                <a:gd name="connsiteX52" fmla="*/ 501225 w 605680"/>
                <a:gd name="connsiteY52" fmla="*/ 40919 h 548298"/>
                <a:gd name="connsiteX53" fmla="*/ 555651 w 605680"/>
                <a:gd name="connsiteY53" fmla="*/ 8880 h 548298"/>
                <a:gd name="connsiteX54" fmla="*/ 590540 w 605680"/>
                <a:gd name="connsiteY54" fmla="*/ 0 h 54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5680" h="548298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24" name="paper-aeroplane-shape_18344">
              <a:extLst>
                <a:ext uri="{FF2B5EF4-FFF2-40B4-BE49-F238E27FC236}">
                  <a16:creationId xmlns:a16="http://schemas.microsoft.com/office/drawing/2014/main" id="{BE57CD0C-2759-4562-9BBF-27A7450508D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34473" y="5715000"/>
              <a:ext cx="586846" cy="609685"/>
            </a:xfrm>
            <a:custGeom>
              <a:avLst/>
              <a:gdLst>
                <a:gd name="connsiteX0" fmla="*/ 252617 w 585586"/>
                <a:gd name="connsiteY0" fmla="*/ 479831 h 608375"/>
                <a:gd name="connsiteX1" fmla="*/ 261886 w 585586"/>
                <a:gd name="connsiteY1" fmla="*/ 483766 h 608375"/>
                <a:gd name="connsiteX2" fmla="*/ 265725 w 585586"/>
                <a:gd name="connsiteY2" fmla="*/ 493071 h 608375"/>
                <a:gd name="connsiteX3" fmla="*/ 261888 w 585586"/>
                <a:gd name="connsiteY3" fmla="*/ 502371 h 608375"/>
                <a:gd name="connsiteX4" fmla="*/ 250824 w 585586"/>
                <a:gd name="connsiteY4" fmla="*/ 513294 h 608375"/>
                <a:gd name="connsiteX5" fmla="*/ 250825 w 585586"/>
                <a:gd name="connsiteY5" fmla="*/ 513295 h 608375"/>
                <a:gd name="connsiteX6" fmla="*/ 250796 w 585586"/>
                <a:gd name="connsiteY6" fmla="*/ 513324 h 608375"/>
                <a:gd name="connsiteX7" fmla="*/ 235320 w 585586"/>
                <a:gd name="connsiteY7" fmla="*/ 491550 h 608375"/>
                <a:gd name="connsiteX8" fmla="*/ 235350 w 585586"/>
                <a:gd name="connsiteY8" fmla="*/ 491520 h 608375"/>
                <a:gd name="connsiteX9" fmla="*/ 235362 w 585586"/>
                <a:gd name="connsiteY9" fmla="*/ 491537 h 608375"/>
                <a:gd name="connsiteX10" fmla="*/ 243276 w 585586"/>
                <a:gd name="connsiteY10" fmla="*/ 483637 h 608375"/>
                <a:gd name="connsiteX11" fmla="*/ 134866 w 585586"/>
                <a:gd name="connsiteY11" fmla="*/ 417276 h 608375"/>
                <a:gd name="connsiteX12" fmla="*/ 149111 w 585586"/>
                <a:gd name="connsiteY12" fmla="*/ 429433 h 608375"/>
                <a:gd name="connsiteX13" fmla="*/ 160069 w 585586"/>
                <a:gd name="connsiteY13" fmla="*/ 565949 h 608375"/>
                <a:gd name="connsiteX14" fmla="*/ 235312 w 585586"/>
                <a:gd name="connsiteY14" fmla="*/ 491552 h 608375"/>
                <a:gd name="connsiteX15" fmla="*/ 250774 w 585586"/>
                <a:gd name="connsiteY15" fmla="*/ 513312 h 608375"/>
                <a:gd name="connsiteX16" fmla="*/ 158486 w 585586"/>
                <a:gd name="connsiteY16" fmla="*/ 604607 h 608375"/>
                <a:gd name="connsiteX17" fmla="*/ 149233 w 585586"/>
                <a:gd name="connsiteY17" fmla="*/ 608375 h 608375"/>
                <a:gd name="connsiteX18" fmla="*/ 144606 w 585586"/>
                <a:gd name="connsiteY18" fmla="*/ 607524 h 608375"/>
                <a:gd name="connsiteX19" fmla="*/ 136084 w 585586"/>
                <a:gd name="connsiteY19" fmla="*/ 596219 h 608375"/>
                <a:gd name="connsiteX20" fmla="*/ 122813 w 585586"/>
                <a:gd name="connsiteY20" fmla="*/ 431499 h 608375"/>
                <a:gd name="connsiteX21" fmla="*/ 134866 w 585586"/>
                <a:gd name="connsiteY21" fmla="*/ 417276 h 608375"/>
                <a:gd name="connsiteX22" fmla="*/ 352706 w 585586"/>
                <a:gd name="connsiteY22" fmla="*/ 225563 h 608375"/>
                <a:gd name="connsiteX23" fmla="*/ 368535 w 585586"/>
                <a:gd name="connsiteY23" fmla="*/ 227387 h 608375"/>
                <a:gd name="connsiteX24" fmla="*/ 371091 w 585586"/>
                <a:gd name="connsiteY24" fmla="*/ 243069 h 608375"/>
                <a:gd name="connsiteX25" fmla="*/ 272226 w 585586"/>
                <a:gd name="connsiteY25" fmla="*/ 430890 h 608375"/>
                <a:gd name="connsiteX26" fmla="*/ 260538 w 585586"/>
                <a:gd name="connsiteY26" fmla="*/ 437819 h 608375"/>
                <a:gd name="connsiteX27" fmla="*/ 254328 w 585586"/>
                <a:gd name="connsiteY27" fmla="*/ 436360 h 608375"/>
                <a:gd name="connsiteX28" fmla="*/ 248849 w 585586"/>
                <a:gd name="connsiteY28" fmla="*/ 418490 h 608375"/>
                <a:gd name="connsiteX29" fmla="*/ 326286 w 585586"/>
                <a:gd name="connsiteY29" fmla="*/ 271515 h 608375"/>
                <a:gd name="connsiteX30" fmla="*/ 168856 w 585586"/>
                <a:gd name="connsiteY30" fmla="*/ 363420 h 608375"/>
                <a:gd name="connsiteX31" fmla="*/ 150837 w 585586"/>
                <a:gd name="connsiteY31" fmla="*/ 358679 h 608375"/>
                <a:gd name="connsiteX32" fmla="*/ 155585 w 585586"/>
                <a:gd name="connsiteY32" fmla="*/ 340687 h 608375"/>
                <a:gd name="connsiteX33" fmla="*/ 566404 w 585586"/>
                <a:gd name="connsiteY33" fmla="*/ 1455 h 608375"/>
                <a:gd name="connsiteX34" fmla="*/ 581501 w 585586"/>
                <a:gd name="connsiteY34" fmla="*/ 3642 h 608375"/>
                <a:gd name="connsiteX35" fmla="*/ 584423 w 585586"/>
                <a:gd name="connsiteY35" fmla="*/ 18593 h 608375"/>
                <a:gd name="connsiteX36" fmla="*/ 329475 w 585586"/>
                <a:gd name="connsiteY36" fmla="*/ 589748 h 608375"/>
                <a:gd name="connsiteX37" fmla="*/ 318761 w 585586"/>
                <a:gd name="connsiteY37" fmla="*/ 597527 h 608375"/>
                <a:gd name="connsiteX38" fmla="*/ 317422 w 585586"/>
                <a:gd name="connsiteY38" fmla="*/ 597649 h 608375"/>
                <a:gd name="connsiteX39" fmla="*/ 306708 w 585586"/>
                <a:gd name="connsiteY39" fmla="*/ 592058 h 608375"/>
                <a:gd name="connsiteX40" fmla="*/ 250825 w 585586"/>
                <a:gd name="connsiteY40" fmla="*/ 513295 h 608375"/>
                <a:gd name="connsiteX41" fmla="*/ 261886 w 585586"/>
                <a:gd name="connsiteY41" fmla="*/ 502376 h 608375"/>
                <a:gd name="connsiteX42" fmla="*/ 261888 w 585586"/>
                <a:gd name="connsiteY42" fmla="*/ 502371 h 608375"/>
                <a:gd name="connsiteX43" fmla="*/ 261904 w 585586"/>
                <a:gd name="connsiteY43" fmla="*/ 502355 h 608375"/>
                <a:gd name="connsiteX44" fmla="*/ 261904 w 585586"/>
                <a:gd name="connsiteY44" fmla="*/ 483758 h 608375"/>
                <a:gd name="connsiteX45" fmla="*/ 252635 w 585586"/>
                <a:gd name="connsiteY45" fmla="*/ 479823 h 608375"/>
                <a:gd name="connsiteX46" fmla="*/ 252617 w 585586"/>
                <a:gd name="connsiteY46" fmla="*/ 479831 h 608375"/>
                <a:gd name="connsiteX47" fmla="*/ 252609 w 585586"/>
                <a:gd name="connsiteY47" fmla="*/ 479827 h 608375"/>
                <a:gd name="connsiteX48" fmla="*/ 243241 w 585586"/>
                <a:gd name="connsiteY48" fmla="*/ 483644 h 608375"/>
                <a:gd name="connsiteX49" fmla="*/ 235350 w 585586"/>
                <a:gd name="connsiteY49" fmla="*/ 491520 h 608375"/>
                <a:gd name="connsiteX50" fmla="*/ 205898 w 585586"/>
                <a:gd name="connsiteY50" fmla="*/ 449968 h 608375"/>
                <a:gd name="connsiteX51" fmla="*/ 208942 w 585586"/>
                <a:gd name="connsiteY51" fmla="*/ 431614 h 608375"/>
                <a:gd name="connsiteX52" fmla="*/ 227326 w 585586"/>
                <a:gd name="connsiteY52" fmla="*/ 434774 h 608375"/>
                <a:gd name="connsiteX53" fmla="*/ 314865 w 585586"/>
                <a:gd name="connsiteY53" fmla="*/ 557903 h 608375"/>
                <a:gd name="connsiteX54" fmla="*/ 545341 w 585586"/>
                <a:gd name="connsiteY54" fmla="*/ 41565 h 608375"/>
                <a:gd name="connsiteX55" fmla="*/ 39707 w 585586"/>
                <a:gd name="connsiteY55" fmla="*/ 296209 h 608375"/>
                <a:gd name="connsiteX56" fmla="*/ 175947 w 585586"/>
                <a:gd name="connsiteY56" fmla="*/ 383116 h 608375"/>
                <a:gd name="connsiteX57" fmla="*/ 179965 w 585586"/>
                <a:gd name="connsiteY57" fmla="*/ 401348 h 608375"/>
                <a:gd name="connsiteX58" fmla="*/ 161824 w 585586"/>
                <a:gd name="connsiteY58" fmla="*/ 405360 h 608375"/>
                <a:gd name="connsiteX59" fmla="*/ 6104 w 585586"/>
                <a:gd name="connsiteY59" fmla="*/ 305933 h 608375"/>
                <a:gd name="connsiteX60" fmla="*/ 17 w 585586"/>
                <a:gd name="connsiteY60" fmla="*/ 294143 h 608375"/>
                <a:gd name="connsiteX61" fmla="*/ 7200 w 585586"/>
                <a:gd name="connsiteY61" fmla="*/ 283082 h 60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5586" h="608375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25" name="fountain-pen-close-up_16941">
              <a:extLst>
                <a:ext uri="{FF2B5EF4-FFF2-40B4-BE49-F238E27FC236}">
                  <a16:creationId xmlns:a16="http://schemas.microsoft.com/office/drawing/2014/main" id="{DF733CAB-E5DB-465C-A319-EDA84F81CA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05297" y="5105780"/>
              <a:ext cx="588447" cy="609685"/>
            </a:xfrm>
            <a:custGeom>
              <a:avLst/>
              <a:gdLst>
                <a:gd name="connsiteX0" fmla="*/ 231093 w 584535"/>
                <a:gd name="connsiteY0" fmla="*/ 221335 h 605631"/>
                <a:gd name="connsiteX1" fmla="*/ 258806 w 584535"/>
                <a:gd name="connsiteY1" fmla="*/ 260395 h 605631"/>
                <a:gd name="connsiteX2" fmla="*/ 261251 w 584535"/>
                <a:gd name="connsiteY2" fmla="*/ 275313 h 605631"/>
                <a:gd name="connsiteX3" fmla="*/ 256497 w 584535"/>
                <a:gd name="connsiteY3" fmla="*/ 307185 h 605631"/>
                <a:gd name="connsiteX4" fmla="*/ 196181 w 584535"/>
                <a:gd name="connsiteY4" fmla="*/ 302845 h 605631"/>
                <a:gd name="connsiteX5" fmla="*/ 162355 w 584535"/>
                <a:gd name="connsiteY5" fmla="*/ 350313 h 605631"/>
                <a:gd name="connsiteX6" fmla="*/ 138174 w 584535"/>
                <a:gd name="connsiteY6" fmla="*/ 337700 h 605631"/>
                <a:gd name="connsiteX7" fmla="*/ 130974 w 584535"/>
                <a:gd name="connsiteY7" fmla="*/ 332411 h 605631"/>
                <a:gd name="connsiteX8" fmla="*/ 119563 w 584535"/>
                <a:gd name="connsiteY8" fmla="*/ 318984 h 605631"/>
                <a:gd name="connsiteX9" fmla="*/ 108967 w 584535"/>
                <a:gd name="connsiteY9" fmla="*/ 278704 h 605631"/>
                <a:gd name="connsiteX10" fmla="*/ 150808 w 584535"/>
                <a:gd name="connsiteY10" fmla="*/ 239644 h 605631"/>
                <a:gd name="connsiteX11" fmla="*/ 231093 w 584535"/>
                <a:gd name="connsiteY11" fmla="*/ 221335 h 605631"/>
                <a:gd name="connsiteX12" fmla="*/ 562095 w 584535"/>
                <a:gd name="connsiteY12" fmla="*/ 196204 h 605631"/>
                <a:gd name="connsiteX13" fmla="*/ 571666 w 584535"/>
                <a:gd name="connsiteY13" fmla="*/ 213752 h 605631"/>
                <a:gd name="connsiteX14" fmla="*/ 545718 w 584535"/>
                <a:gd name="connsiteY14" fmla="*/ 311413 h 605631"/>
                <a:gd name="connsiteX15" fmla="*/ 515287 w 584535"/>
                <a:gd name="connsiteY15" fmla="*/ 379911 h 605631"/>
                <a:gd name="connsiteX16" fmla="*/ 567047 w 584535"/>
                <a:gd name="connsiteY16" fmla="*/ 408124 h 605631"/>
                <a:gd name="connsiteX17" fmla="*/ 441655 w 584535"/>
                <a:gd name="connsiteY17" fmla="*/ 529928 h 605631"/>
                <a:gd name="connsiteX18" fmla="*/ 564738 w 584535"/>
                <a:gd name="connsiteY18" fmla="*/ 575503 h 605631"/>
                <a:gd name="connsiteX19" fmla="*/ 561885 w 584535"/>
                <a:gd name="connsiteY19" fmla="*/ 592322 h 605631"/>
                <a:gd name="connsiteX20" fmla="*/ 376582 w 584535"/>
                <a:gd name="connsiteY20" fmla="*/ 599104 h 605631"/>
                <a:gd name="connsiteX21" fmla="*/ 340581 w 584535"/>
                <a:gd name="connsiteY21" fmla="*/ 579708 h 605631"/>
                <a:gd name="connsiteX22" fmla="*/ 341804 w 584535"/>
                <a:gd name="connsiteY22" fmla="*/ 579843 h 605631"/>
                <a:gd name="connsiteX23" fmla="*/ 285425 w 584535"/>
                <a:gd name="connsiteY23" fmla="*/ 452749 h 605631"/>
                <a:gd name="connsiteX24" fmla="*/ 285425 w 584535"/>
                <a:gd name="connsiteY24" fmla="*/ 435659 h 605631"/>
                <a:gd name="connsiteX25" fmla="*/ 267764 w 584535"/>
                <a:gd name="connsiteY25" fmla="*/ 425350 h 605631"/>
                <a:gd name="connsiteX26" fmla="*/ 264232 w 584535"/>
                <a:gd name="connsiteY26" fmla="*/ 445560 h 605631"/>
                <a:gd name="connsiteX27" fmla="*/ 276051 w 584535"/>
                <a:gd name="connsiteY27" fmla="*/ 456276 h 605631"/>
                <a:gd name="connsiteX28" fmla="*/ 335147 w 584535"/>
                <a:gd name="connsiteY28" fmla="*/ 588389 h 605631"/>
                <a:gd name="connsiteX29" fmla="*/ 325773 w 584535"/>
                <a:gd name="connsiteY29" fmla="*/ 583506 h 605631"/>
                <a:gd name="connsiteX30" fmla="*/ 228231 w 584535"/>
                <a:gd name="connsiteY30" fmla="*/ 509853 h 605631"/>
                <a:gd name="connsiteX31" fmla="*/ 217635 w 584535"/>
                <a:gd name="connsiteY31" fmla="*/ 502258 h 605631"/>
                <a:gd name="connsiteX32" fmla="*/ 163565 w 584535"/>
                <a:gd name="connsiteY32" fmla="*/ 343017 h 605631"/>
                <a:gd name="connsiteX33" fmla="*/ 193181 w 584535"/>
                <a:gd name="connsiteY33" fmla="*/ 309242 h 605631"/>
                <a:gd name="connsiteX34" fmla="*/ 254994 w 584535"/>
                <a:gd name="connsiteY34" fmla="*/ 310463 h 605631"/>
                <a:gd name="connsiteX35" fmla="*/ 340717 w 584535"/>
                <a:gd name="connsiteY35" fmla="*/ 463736 h 605631"/>
                <a:gd name="connsiteX36" fmla="*/ 340717 w 584535"/>
                <a:gd name="connsiteY36" fmla="*/ 490999 h 605631"/>
                <a:gd name="connsiteX37" fmla="*/ 345879 w 584535"/>
                <a:gd name="connsiteY37" fmla="*/ 576859 h 605631"/>
                <a:gd name="connsiteX38" fmla="*/ 345879 w 584535"/>
                <a:gd name="connsiteY38" fmla="*/ 580250 h 605631"/>
                <a:gd name="connsiteX39" fmla="*/ 538382 w 584535"/>
                <a:gd name="connsiteY39" fmla="*/ 579572 h 605631"/>
                <a:gd name="connsiteX40" fmla="*/ 414349 w 584535"/>
                <a:gd name="connsiteY40" fmla="*/ 536710 h 605631"/>
                <a:gd name="connsiteX41" fmla="*/ 414892 w 584535"/>
                <a:gd name="connsiteY41" fmla="*/ 521111 h 605631"/>
                <a:gd name="connsiteX42" fmla="*/ 538654 w 584535"/>
                <a:gd name="connsiteY42" fmla="*/ 466042 h 605631"/>
                <a:gd name="connsiteX43" fmla="*/ 483226 w 584535"/>
                <a:gd name="connsiteY43" fmla="*/ 376927 h 605631"/>
                <a:gd name="connsiteX44" fmla="*/ 480917 w 584535"/>
                <a:gd name="connsiteY44" fmla="*/ 335150 h 605631"/>
                <a:gd name="connsiteX45" fmla="*/ 562972 w 584535"/>
                <a:gd name="connsiteY45" fmla="*/ 201002 h 605631"/>
                <a:gd name="connsiteX46" fmla="*/ 562095 w 584535"/>
                <a:gd name="connsiteY46" fmla="*/ 196204 h 605631"/>
                <a:gd name="connsiteX47" fmla="*/ 135269 w 584535"/>
                <a:gd name="connsiteY47" fmla="*/ 1806 h 605631"/>
                <a:gd name="connsiteX48" fmla="*/ 155716 w 584535"/>
                <a:gd name="connsiteY48" fmla="*/ 20464 h 605631"/>
                <a:gd name="connsiteX49" fmla="*/ 209391 w 584535"/>
                <a:gd name="connsiteY49" fmla="*/ 179698 h 605631"/>
                <a:gd name="connsiteX50" fmla="*/ 226105 w 584535"/>
                <a:gd name="connsiteY50" fmla="*/ 211572 h 605631"/>
                <a:gd name="connsiteX51" fmla="*/ 145796 w 584535"/>
                <a:gd name="connsiteY51" fmla="*/ 229747 h 605631"/>
                <a:gd name="connsiteX52" fmla="*/ 103943 w 584535"/>
                <a:gd name="connsiteY52" fmla="*/ 268810 h 605631"/>
                <a:gd name="connsiteX53" fmla="*/ 99866 w 584535"/>
                <a:gd name="connsiteY53" fmla="*/ 255925 h 605631"/>
                <a:gd name="connsiteX54" fmla="*/ 52850 w 584535"/>
                <a:gd name="connsiteY54" fmla="*/ 171560 h 605631"/>
                <a:gd name="connsiteX55" fmla="*/ 1349 w 584535"/>
                <a:gd name="connsiteY55" fmla="*/ 84483 h 605631"/>
                <a:gd name="connsiteX56" fmla="*/ 37087 w 584535"/>
                <a:gd name="connsiteY56" fmla="*/ 29959 h 605631"/>
                <a:gd name="connsiteX57" fmla="*/ 135269 w 584535"/>
                <a:gd name="connsiteY57" fmla="*/ 1806 h 60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84535" h="605631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26" name="ruler_263676">
              <a:extLst>
                <a:ext uri="{FF2B5EF4-FFF2-40B4-BE49-F238E27FC236}">
                  <a16:creationId xmlns:a16="http://schemas.microsoft.com/office/drawing/2014/main" id="{5D70DAD5-9471-4D2F-8381-8E6937D86BEF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7474030" y="5715930"/>
              <a:ext cx="609685" cy="608755"/>
            </a:xfrm>
            <a:custGeom>
              <a:avLst/>
              <a:gdLst>
                <a:gd name="connsiteX0" fmla="*/ 382195 w 607648"/>
                <a:gd name="connsiteY0" fmla="*/ 318513 h 606722"/>
                <a:gd name="connsiteX1" fmla="*/ 319178 w 607648"/>
                <a:gd name="connsiteY1" fmla="*/ 381790 h 606722"/>
                <a:gd name="connsiteX2" fmla="*/ 520155 w 607648"/>
                <a:gd name="connsiteY2" fmla="*/ 582460 h 606722"/>
                <a:gd name="connsiteX3" fmla="*/ 583349 w 607648"/>
                <a:gd name="connsiteY3" fmla="*/ 519362 h 606722"/>
                <a:gd name="connsiteX4" fmla="*/ 550595 w 607648"/>
                <a:gd name="connsiteY4" fmla="*/ 486657 h 606722"/>
                <a:gd name="connsiteX5" fmla="*/ 527631 w 607648"/>
                <a:gd name="connsiteY5" fmla="*/ 509497 h 606722"/>
                <a:gd name="connsiteX6" fmla="*/ 520600 w 607648"/>
                <a:gd name="connsiteY6" fmla="*/ 512430 h 606722"/>
                <a:gd name="connsiteX7" fmla="*/ 513479 w 607648"/>
                <a:gd name="connsiteY7" fmla="*/ 509497 h 606722"/>
                <a:gd name="connsiteX8" fmla="*/ 513479 w 607648"/>
                <a:gd name="connsiteY8" fmla="*/ 495278 h 606722"/>
                <a:gd name="connsiteX9" fmla="*/ 536354 w 607648"/>
                <a:gd name="connsiteY9" fmla="*/ 472438 h 606722"/>
                <a:gd name="connsiteX10" fmla="*/ 503333 w 607648"/>
                <a:gd name="connsiteY10" fmla="*/ 439467 h 606722"/>
                <a:gd name="connsiteX11" fmla="*/ 471735 w 607648"/>
                <a:gd name="connsiteY11" fmla="*/ 471016 h 606722"/>
                <a:gd name="connsiteX12" fmla="*/ 464615 w 607648"/>
                <a:gd name="connsiteY12" fmla="*/ 473949 h 606722"/>
                <a:gd name="connsiteX13" fmla="*/ 457494 w 607648"/>
                <a:gd name="connsiteY13" fmla="*/ 471016 h 606722"/>
                <a:gd name="connsiteX14" fmla="*/ 457494 w 607648"/>
                <a:gd name="connsiteY14" fmla="*/ 456797 h 606722"/>
                <a:gd name="connsiteX15" fmla="*/ 489091 w 607648"/>
                <a:gd name="connsiteY15" fmla="*/ 425247 h 606722"/>
                <a:gd name="connsiteX16" fmla="*/ 456070 w 607648"/>
                <a:gd name="connsiteY16" fmla="*/ 392276 h 606722"/>
                <a:gd name="connsiteX17" fmla="*/ 433195 w 607648"/>
                <a:gd name="connsiteY17" fmla="*/ 415205 h 606722"/>
                <a:gd name="connsiteX18" fmla="*/ 426075 w 607648"/>
                <a:gd name="connsiteY18" fmla="*/ 418138 h 606722"/>
                <a:gd name="connsiteX19" fmla="*/ 418954 w 607648"/>
                <a:gd name="connsiteY19" fmla="*/ 415205 h 606722"/>
                <a:gd name="connsiteX20" fmla="*/ 418954 w 607648"/>
                <a:gd name="connsiteY20" fmla="*/ 400986 h 606722"/>
                <a:gd name="connsiteX21" fmla="*/ 441829 w 607648"/>
                <a:gd name="connsiteY21" fmla="*/ 378057 h 606722"/>
                <a:gd name="connsiteX22" fmla="*/ 408897 w 607648"/>
                <a:gd name="connsiteY22" fmla="*/ 345175 h 606722"/>
                <a:gd name="connsiteX23" fmla="*/ 377299 w 607648"/>
                <a:gd name="connsiteY23" fmla="*/ 376724 h 606722"/>
                <a:gd name="connsiteX24" fmla="*/ 370179 w 607648"/>
                <a:gd name="connsiteY24" fmla="*/ 379657 h 606722"/>
                <a:gd name="connsiteX25" fmla="*/ 363058 w 607648"/>
                <a:gd name="connsiteY25" fmla="*/ 376724 h 606722"/>
                <a:gd name="connsiteX26" fmla="*/ 363058 w 607648"/>
                <a:gd name="connsiteY26" fmla="*/ 362505 h 606722"/>
                <a:gd name="connsiteX27" fmla="*/ 394655 w 607648"/>
                <a:gd name="connsiteY27" fmla="*/ 330955 h 606722"/>
                <a:gd name="connsiteX28" fmla="*/ 214417 w 607648"/>
                <a:gd name="connsiteY28" fmla="*/ 305627 h 606722"/>
                <a:gd name="connsiteX29" fmla="*/ 214417 w 607648"/>
                <a:gd name="connsiteY29" fmla="*/ 336110 h 606722"/>
                <a:gd name="connsiteX30" fmla="*/ 229637 w 607648"/>
                <a:gd name="connsiteY30" fmla="*/ 320824 h 606722"/>
                <a:gd name="connsiteX31" fmla="*/ 312947 w 607648"/>
                <a:gd name="connsiteY31" fmla="*/ 220933 h 606722"/>
                <a:gd name="connsiteX32" fmla="*/ 321136 w 607648"/>
                <a:gd name="connsiteY32" fmla="*/ 229198 h 606722"/>
                <a:gd name="connsiteX33" fmla="*/ 329414 w 607648"/>
                <a:gd name="connsiteY33" fmla="*/ 220933 h 606722"/>
                <a:gd name="connsiteX34" fmla="*/ 400945 w 607648"/>
                <a:gd name="connsiteY34" fmla="*/ 206927 h 606722"/>
                <a:gd name="connsiteX35" fmla="*/ 415182 w 607648"/>
                <a:gd name="connsiteY35" fmla="*/ 206927 h 606722"/>
                <a:gd name="connsiteX36" fmla="*/ 415182 w 607648"/>
                <a:gd name="connsiteY36" fmla="*/ 221147 h 606722"/>
                <a:gd name="connsiteX37" fmla="*/ 213909 w 607648"/>
                <a:gd name="connsiteY37" fmla="*/ 422083 h 606722"/>
                <a:gd name="connsiteX38" fmla="*/ 206791 w 607648"/>
                <a:gd name="connsiteY38" fmla="*/ 425016 h 606722"/>
                <a:gd name="connsiteX39" fmla="*/ 199672 w 607648"/>
                <a:gd name="connsiteY39" fmla="*/ 422083 h 606722"/>
                <a:gd name="connsiteX40" fmla="*/ 199672 w 607648"/>
                <a:gd name="connsiteY40" fmla="*/ 407864 h 606722"/>
                <a:gd name="connsiteX41" fmla="*/ 221004 w 607648"/>
                <a:gd name="connsiteY41" fmla="*/ 129129 h 606722"/>
                <a:gd name="connsiteX42" fmla="*/ 292743 w 607648"/>
                <a:gd name="connsiteY42" fmla="*/ 200848 h 606722"/>
                <a:gd name="connsiteX43" fmla="*/ 353623 w 607648"/>
                <a:gd name="connsiteY43" fmla="*/ 200848 h 606722"/>
                <a:gd name="connsiteX44" fmla="*/ 362880 w 607648"/>
                <a:gd name="connsiteY44" fmla="*/ 206980 h 606722"/>
                <a:gd name="connsiteX45" fmla="*/ 360744 w 607648"/>
                <a:gd name="connsiteY45" fmla="*/ 218000 h 606722"/>
                <a:gd name="connsiteX46" fmla="*/ 328346 w 607648"/>
                <a:gd name="connsiteY46" fmla="*/ 250438 h 606722"/>
                <a:gd name="connsiteX47" fmla="*/ 328257 w 607648"/>
                <a:gd name="connsiteY47" fmla="*/ 250438 h 606722"/>
                <a:gd name="connsiteX48" fmla="*/ 328168 w 607648"/>
                <a:gd name="connsiteY48" fmla="*/ 250527 h 606722"/>
                <a:gd name="connsiteX49" fmla="*/ 211480 w 607648"/>
                <a:gd name="connsiteY49" fmla="*/ 367481 h 606722"/>
                <a:gd name="connsiteX50" fmla="*/ 204359 w 607648"/>
                <a:gd name="connsiteY50" fmla="*/ 370414 h 606722"/>
                <a:gd name="connsiteX51" fmla="*/ 200532 w 607648"/>
                <a:gd name="connsiteY51" fmla="*/ 369703 h 606722"/>
                <a:gd name="connsiteX52" fmla="*/ 194301 w 607648"/>
                <a:gd name="connsiteY52" fmla="*/ 360372 h 606722"/>
                <a:gd name="connsiteX53" fmla="*/ 194301 w 607648"/>
                <a:gd name="connsiteY53" fmla="*/ 285542 h 606722"/>
                <a:gd name="connsiteX54" fmla="*/ 127813 w 607648"/>
                <a:gd name="connsiteY54" fmla="*/ 219156 h 606722"/>
                <a:gd name="connsiteX55" fmla="*/ 127813 w 607648"/>
                <a:gd name="connsiteY55" fmla="*/ 544957 h 606722"/>
                <a:gd name="connsiteX56" fmla="*/ 297727 w 607648"/>
                <a:gd name="connsiteY56" fmla="*/ 374769 h 606722"/>
                <a:gd name="connsiteX57" fmla="*/ 297816 w 607648"/>
                <a:gd name="connsiteY57" fmla="*/ 374680 h 606722"/>
                <a:gd name="connsiteX58" fmla="*/ 297905 w 607648"/>
                <a:gd name="connsiteY58" fmla="*/ 374591 h 606722"/>
                <a:gd name="connsiteX59" fmla="*/ 375074 w 607648"/>
                <a:gd name="connsiteY59" fmla="*/ 297273 h 606722"/>
                <a:gd name="connsiteX60" fmla="*/ 375163 w 607648"/>
                <a:gd name="connsiteY60" fmla="*/ 297184 h 606722"/>
                <a:gd name="connsiteX61" fmla="*/ 542851 w 607648"/>
                <a:gd name="connsiteY61" fmla="*/ 129129 h 606722"/>
                <a:gd name="connsiteX62" fmla="*/ 478500 w 607648"/>
                <a:gd name="connsiteY62" fmla="*/ 129129 h 606722"/>
                <a:gd name="connsiteX63" fmla="*/ 478500 w 607648"/>
                <a:gd name="connsiteY63" fmla="*/ 154013 h 606722"/>
                <a:gd name="connsiteX64" fmla="*/ 468442 w 607648"/>
                <a:gd name="connsiteY64" fmla="*/ 164056 h 606722"/>
                <a:gd name="connsiteX65" fmla="*/ 458384 w 607648"/>
                <a:gd name="connsiteY65" fmla="*/ 154013 h 606722"/>
                <a:gd name="connsiteX66" fmla="*/ 458384 w 607648"/>
                <a:gd name="connsiteY66" fmla="*/ 129129 h 606722"/>
                <a:gd name="connsiteX67" fmla="*/ 417352 w 607648"/>
                <a:gd name="connsiteY67" fmla="*/ 129129 h 606722"/>
                <a:gd name="connsiteX68" fmla="*/ 417352 w 607648"/>
                <a:gd name="connsiteY68" fmla="*/ 166366 h 606722"/>
                <a:gd name="connsiteX69" fmla="*/ 407294 w 607648"/>
                <a:gd name="connsiteY69" fmla="*/ 176409 h 606722"/>
                <a:gd name="connsiteX70" fmla="*/ 397237 w 607648"/>
                <a:gd name="connsiteY70" fmla="*/ 166366 h 606722"/>
                <a:gd name="connsiteX71" fmla="*/ 397237 w 607648"/>
                <a:gd name="connsiteY71" fmla="*/ 129129 h 606722"/>
                <a:gd name="connsiteX72" fmla="*/ 356205 w 607648"/>
                <a:gd name="connsiteY72" fmla="*/ 129129 h 606722"/>
                <a:gd name="connsiteX73" fmla="*/ 356205 w 607648"/>
                <a:gd name="connsiteY73" fmla="*/ 154013 h 606722"/>
                <a:gd name="connsiteX74" fmla="*/ 346147 w 607648"/>
                <a:gd name="connsiteY74" fmla="*/ 164056 h 606722"/>
                <a:gd name="connsiteX75" fmla="*/ 336089 w 607648"/>
                <a:gd name="connsiteY75" fmla="*/ 154013 h 606722"/>
                <a:gd name="connsiteX76" fmla="*/ 336089 w 607648"/>
                <a:gd name="connsiteY76" fmla="*/ 129129 h 606722"/>
                <a:gd name="connsiteX77" fmla="*/ 294968 w 607648"/>
                <a:gd name="connsiteY77" fmla="*/ 129129 h 606722"/>
                <a:gd name="connsiteX78" fmla="*/ 294968 w 607648"/>
                <a:gd name="connsiteY78" fmla="*/ 166366 h 606722"/>
                <a:gd name="connsiteX79" fmla="*/ 284910 w 607648"/>
                <a:gd name="connsiteY79" fmla="*/ 176409 h 606722"/>
                <a:gd name="connsiteX80" fmla="*/ 274853 w 607648"/>
                <a:gd name="connsiteY80" fmla="*/ 166366 h 606722"/>
                <a:gd name="connsiteX81" fmla="*/ 274853 w 607648"/>
                <a:gd name="connsiteY81" fmla="*/ 129129 h 606722"/>
                <a:gd name="connsiteX82" fmla="*/ 87493 w 607648"/>
                <a:gd name="connsiteY82" fmla="*/ 24262 h 606722"/>
                <a:gd name="connsiteX83" fmla="*/ 24299 w 607648"/>
                <a:gd name="connsiteY83" fmla="*/ 87360 h 606722"/>
                <a:gd name="connsiteX84" fmla="*/ 243878 w 607648"/>
                <a:gd name="connsiteY84" fmla="*/ 306605 h 606722"/>
                <a:gd name="connsiteX85" fmla="*/ 268355 w 607648"/>
                <a:gd name="connsiteY85" fmla="*/ 282076 h 606722"/>
                <a:gd name="connsiteX86" fmla="*/ 268622 w 607648"/>
                <a:gd name="connsiteY86" fmla="*/ 268213 h 606722"/>
                <a:gd name="connsiteX87" fmla="*/ 300220 w 607648"/>
                <a:gd name="connsiteY87" fmla="*/ 236663 h 606722"/>
                <a:gd name="connsiteX88" fmla="*/ 267198 w 607648"/>
                <a:gd name="connsiteY88" fmla="*/ 203692 h 606722"/>
                <a:gd name="connsiteX89" fmla="*/ 244323 w 607648"/>
                <a:gd name="connsiteY89" fmla="*/ 226532 h 606722"/>
                <a:gd name="connsiteX90" fmla="*/ 237203 w 607648"/>
                <a:gd name="connsiteY90" fmla="*/ 229465 h 606722"/>
                <a:gd name="connsiteX91" fmla="*/ 230082 w 607648"/>
                <a:gd name="connsiteY91" fmla="*/ 226532 h 606722"/>
                <a:gd name="connsiteX92" fmla="*/ 230082 w 607648"/>
                <a:gd name="connsiteY92" fmla="*/ 212313 h 606722"/>
                <a:gd name="connsiteX93" fmla="*/ 252957 w 607648"/>
                <a:gd name="connsiteY93" fmla="*/ 189473 h 606722"/>
                <a:gd name="connsiteX94" fmla="*/ 219936 w 607648"/>
                <a:gd name="connsiteY94" fmla="*/ 156502 h 606722"/>
                <a:gd name="connsiteX95" fmla="*/ 188338 w 607648"/>
                <a:gd name="connsiteY95" fmla="*/ 188051 h 606722"/>
                <a:gd name="connsiteX96" fmla="*/ 181217 w 607648"/>
                <a:gd name="connsiteY96" fmla="*/ 190984 h 606722"/>
                <a:gd name="connsiteX97" fmla="*/ 174097 w 607648"/>
                <a:gd name="connsiteY97" fmla="*/ 188051 h 606722"/>
                <a:gd name="connsiteX98" fmla="*/ 174097 w 607648"/>
                <a:gd name="connsiteY98" fmla="*/ 173832 h 606722"/>
                <a:gd name="connsiteX99" fmla="*/ 205695 w 607648"/>
                <a:gd name="connsiteY99" fmla="*/ 142282 h 606722"/>
                <a:gd name="connsiteX100" fmla="*/ 172762 w 607648"/>
                <a:gd name="connsiteY100" fmla="*/ 109400 h 606722"/>
                <a:gd name="connsiteX101" fmla="*/ 149798 w 607648"/>
                <a:gd name="connsiteY101" fmla="*/ 132240 h 606722"/>
                <a:gd name="connsiteX102" fmla="*/ 142766 w 607648"/>
                <a:gd name="connsiteY102" fmla="*/ 135173 h 606722"/>
                <a:gd name="connsiteX103" fmla="*/ 135646 w 607648"/>
                <a:gd name="connsiteY103" fmla="*/ 132240 h 606722"/>
                <a:gd name="connsiteX104" fmla="*/ 135646 w 607648"/>
                <a:gd name="connsiteY104" fmla="*/ 118021 h 606722"/>
                <a:gd name="connsiteX105" fmla="*/ 158521 w 607648"/>
                <a:gd name="connsiteY105" fmla="*/ 95181 h 606722"/>
                <a:gd name="connsiteX106" fmla="*/ 125499 w 607648"/>
                <a:gd name="connsiteY106" fmla="*/ 62210 h 606722"/>
                <a:gd name="connsiteX107" fmla="*/ 93902 w 607648"/>
                <a:gd name="connsiteY107" fmla="*/ 93759 h 606722"/>
                <a:gd name="connsiteX108" fmla="*/ 86781 w 607648"/>
                <a:gd name="connsiteY108" fmla="*/ 96692 h 606722"/>
                <a:gd name="connsiteX109" fmla="*/ 79661 w 607648"/>
                <a:gd name="connsiteY109" fmla="*/ 93759 h 606722"/>
                <a:gd name="connsiteX110" fmla="*/ 79661 w 607648"/>
                <a:gd name="connsiteY110" fmla="*/ 79539 h 606722"/>
                <a:gd name="connsiteX111" fmla="*/ 111258 w 607648"/>
                <a:gd name="connsiteY111" fmla="*/ 47990 h 606722"/>
                <a:gd name="connsiteX112" fmla="*/ 87493 w 607648"/>
                <a:gd name="connsiteY112" fmla="*/ 0 h 606722"/>
                <a:gd name="connsiteX113" fmla="*/ 94614 w 607648"/>
                <a:gd name="connsiteY113" fmla="*/ 2933 h 606722"/>
                <a:gd name="connsiteX114" fmla="*/ 200888 w 607648"/>
                <a:gd name="connsiteY114" fmla="*/ 109045 h 606722"/>
                <a:gd name="connsiteX115" fmla="*/ 567150 w 607648"/>
                <a:gd name="connsiteY115" fmla="*/ 109045 h 606722"/>
                <a:gd name="connsiteX116" fmla="*/ 576407 w 607648"/>
                <a:gd name="connsiteY116" fmla="*/ 115266 h 606722"/>
                <a:gd name="connsiteX117" fmla="*/ 574271 w 607648"/>
                <a:gd name="connsiteY117" fmla="*/ 126197 h 606722"/>
                <a:gd name="connsiteX118" fmla="*/ 396436 w 607648"/>
                <a:gd name="connsiteY118" fmla="*/ 304294 h 606722"/>
                <a:gd name="connsiteX119" fmla="*/ 604711 w 607648"/>
                <a:gd name="connsiteY119" fmla="*/ 512252 h 606722"/>
                <a:gd name="connsiteX120" fmla="*/ 607648 w 607648"/>
                <a:gd name="connsiteY120" fmla="*/ 519362 h 606722"/>
                <a:gd name="connsiteX121" fmla="*/ 604711 w 607648"/>
                <a:gd name="connsiteY121" fmla="*/ 526471 h 606722"/>
                <a:gd name="connsiteX122" fmla="*/ 599727 w 607648"/>
                <a:gd name="connsiteY122" fmla="*/ 531359 h 606722"/>
                <a:gd name="connsiteX123" fmla="*/ 598214 w 607648"/>
                <a:gd name="connsiteY123" fmla="*/ 533315 h 606722"/>
                <a:gd name="connsiteX124" fmla="*/ 566171 w 607648"/>
                <a:gd name="connsiteY124" fmla="*/ 565308 h 606722"/>
                <a:gd name="connsiteX125" fmla="*/ 564213 w 607648"/>
                <a:gd name="connsiteY125" fmla="*/ 566819 h 606722"/>
                <a:gd name="connsiteX126" fmla="*/ 527275 w 607648"/>
                <a:gd name="connsiteY126" fmla="*/ 603789 h 606722"/>
                <a:gd name="connsiteX127" fmla="*/ 520155 w 607648"/>
                <a:gd name="connsiteY127" fmla="*/ 606722 h 606722"/>
                <a:gd name="connsiteX128" fmla="*/ 513034 w 607648"/>
                <a:gd name="connsiteY128" fmla="*/ 603789 h 606722"/>
                <a:gd name="connsiteX129" fmla="*/ 304937 w 607648"/>
                <a:gd name="connsiteY129" fmla="*/ 396009 h 606722"/>
                <a:gd name="connsiteX130" fmla="*/ 124876 w 607648"/>
                <a:gd name="connsiteY130" fmla="*/ 576328 h 606722"/>
                <a:gd name="connsiteX131" fmla="*/ 117756 w 607648"/>
                <a:gd name="connsiteY131" fmla="*/ 579261 h 606722"/>
                <a:gd name="connsiteX132" fmla="*/ 113928 w 607648"/>
                <a:gd name="connsiteY132" fmla="*/ 578550 h 606722"/>
                <a:gd name="connsiteX133" fmla="*/ 107698 w 607648"/>
                <a:gd name="connsiteY133" fmla="*/ 569218 h 606722"/>
                <a:gd name="connsiteX134" fmla="*/ 107698 w 607648"/>
                <a:gd name="connsiteY134" fmla="*/ 199071 h 606722"/>
                <a:gd name="connsiteX135" fmla="*/ 2937 w 607648"/>
                <a:gd name="connsiteY135" fmla="*/ 94470 h 606722"/>
                <a:gd name="connsiteX136" fmla="*/ 2937 w 607648"/>
                <a:gd name="connsiteY136" fmla="*/ 80250 h 606722"/>
                <a:gd name="connsiteX137" fmla="*/ 80373 w 607648"/>
                <a:gd name="connsiteY137" fmla="*/ 2933 h 606722"/>
                <a:gd name="connsiteX138" fmla="*/ 87493 w 607648"/>
                <a:gd name="connsiteY13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607648" h="606722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27" name="paint-palette-and-brush_27557">
              <a:extLst>
                <a:ext uri="{FF2B5EF4-FFF2-40B4-BE49-F238E27FC236}">
                  <a16:creationId xmlns:a16="http://schemas.microsoft.com/office/drawing/2014/main" id="{BACDBC11-0C88-4B43-A6BF-3816A565D60E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374804" y="5163542"/>
              <a:ext cx="609684" cy="551923"/>
            </a:xfrm>
            <a:custGeom>
              <a:avLst/>
              <a:gdLst>
                <a:gd name="connsiteX0" fmla="*/ 203544 w 605680"/>
                <a:gd name="connsiteY0" fmla="*/ 393040 h 548298"/>
                <a:gd name="connsiteX1" fmla="*/ 155404 w 605680"/>
                <a:gd name="connsiteY1" fmla="*/ 441108 h 548298"/>
                <a:gd name="connsiteX2" fmla="*/ 203544 w 605680"/>
                <a:gd name="connsiteY2" fmla="*/ 489002 h 548298"/>
                <a:gd name="connsiteX3" fmla="*/ 251511 w 605680"/>
                <a:gd name="connsiteY3" fmla="*/ 441108 h 548298"/>
                <a:gd name="connsiteX4" fmla="*/ 203544 w 605680"/>
                <a:gd name="connsiteY4" fmla="*/ 393040 h 548298"/>
                <a:gd name="connsiteX5" fmla="*/ 109182 w 605680"/>
                <a:gd name="connsiteY5" fmla="*/ 297078 h 548298"/>
                <a:gd name="connsiteX6" fmla="*/ 61215 w 605680"/>
                <a:gd name="connsiteY6" fmla="*/ 344972 h 548298"/>
                <a:gd name="connsiteX7" fmla="*/ 109182 w 605680"/>
                <a:gd name="connsiteY7" fmla="*/ 393040 h 548298"/>
                <a:gd name="connsiteX8" fmla="*/ 157322 w 605680"/>
                <a:gd name="connsiteY8" fmla="*/ 344972 h 548298"/>
                <a:gd name="connsiteX9" fmla="*/ 109182 w 605680"/>
                <a:gd name="connsiteY9" fmla="*/ 297078 h 548298"/>
                <a:gd name="connsiteX10" fmla="*/ 449089 w 605680"/>
                <a:gd name="connsiteY10" fmla="*/ 177613 h 548298"/>
                <a:gd name="connsiteX11" fmla="*/ 453101 w 605680"/>
                <a:gd name="connsiteY11" fmla="*/ 181270 h 548298"/>
                <a:gd name="connsiteX12" fmla="*/ 519216 w 605680"/>
                <a:gd name="connsiteY12" fmla="*/ 216796 h 548298"/>
                <a:gd name="connsiteX13" fmla="*/ 461824 w 605680"/>
                <a:gd name="connsiteY13" fmla="*/ 294118 h 548298"/>
                <a:gd name="connsiteX14" fmla="*/ 418212 w 605680"/>
                <a:gd name="connsiteY14" fmla="*/ 311881 h 548298"/>
                <a:gd name="connsiteX15" fmla="*/ 411758 w 605680"/>
                <a:gd name="connsiteY15" fmla="*/ 265210 h 548298"/>
                <a:gd name="connsiteX16" fmla="*/ 136915 w 605680"/>
                <a:gd name="connsiteY16" fmla="*/ 173425 h 548298"/>
                <a:gd name="connsiteX17" fmla="*/ 88949 w 605680"/>
                <a:gd name="connsiteY17" fmla="*/ 221319 h 548298"/>
                <a:gd name="connsiteX18" fmla="*/ 136915 w 605680"/>
                <a:gd name="connsiteY18" fmla="*/ 269387 h 548298"/>
                <a:gd name="connsiteX19" fmla="*/ 185056 w 605680"/>
                <a:gd name="connsiteY19" fmla="*/ 221319 h 548298"/>
                <a:gd name="connsiteX20" fmla="*/ 136915 w 605680"/>
                <a:gd name="connsiteY20" fmla="*/ 173425 h 548298"/>
                <a:gd name="connsiteX21" fmla="*/ 479079 w 605680"/>
                <a:gd name="connsiteY21" fmla="*/ 107118 h 548298"/>
                <a:gd name="connsiteX22" fmla="*/ 499309 w 605680"/>
                <a:gd name="connsiteY22" fmla="*/ 135840 h 548298"/>
                <a:gd name="connsiteX23" fmla="*/ 571858 w 605680"/>
                <a:gd name="connsiteY23" fmla="*/ 145762 h 548298"/>
                <a:gd name="connsiteX24" fmla="*/ 540467 w 605680"/>
                <a:gd name="connsiteY24" fmla="*/ 188061 h 548298"/>
                <a:gd name="connsiteX25" fmla="*/ 461988 w 605680"/>
                <a:gd name="connsiteY25" fmla="*/ 147328 h 548298"/>
                <a:gd name="connsiteX26" fmla="*/ 242266 w 605680"/>
                <a:gd name="connsiteY26" fmla="*/ 90351 h 548298"/>
                <a:gd name="connsiteX27" fmla="*/ 194300 w 605680"/>
                <a:gd name="connsiteY27" fmla="*/ 138245 h 548298"/>
                <a:gd name="connsiteX28" fmla="*/ 242266 w 605680"/>
                <a:gd name="connsiteY28" fmla="*/ 186313 h 548298"/>
                <a:gd name="connsiteX29" fmla="*/ 290407 w 605680"/>
                <a:gd name="connsiteY29" fmla="*/ 138245 h 548298"/>
                <a:gd name="connsiteX30" fmla="*/ 242266 w 605680"/>
                <a:gd name="connsiteY30" fmla="*/ 90351 h 548298"/>
                <a:gd name="connsiteX31" fmla="*/ 305846 w 605680"/>
                <a:gd name="connsiteY31" fmla="*/ 28897 h 548298"/>
                <a:gd name="connsiteX32" fmla="*/ 465353 w 605680"/>
                <a:gd name="connsiteY32" fmla="*/ 97840 h 548298"/>
                <a:gd name="connsiteX33" fmla="*/ 448783 w 605680"/>
                <a:gd name="connsiteY33" fmla="*/ 136852 h 548298"/>
                <a:gd name="connsiteX34" fmla="*/ 408317 w 605680"/>
                <a:gd name="connsiteY34" fmla="*/ 231594 h 548298"/>
                <a:gd name="connsiteX35" fmla="*/ 393491 w 605680"/>
                <a:gd name="connsiteY35" fmla="*/ 258589 h 548298"/>
                <a:gd name="connsiteX36" fmla="*/ 416864 w 605680"/>
                <a:gd name="connsiteY36" fmla="*/ 333129 h 548298"/>
                <a:gd name="connsiteX37" fmla="*/ 467272 w 605680"/>
                <a:gd name="connsiteY37" fmla="*/ 311185 h 548298"/>
                <a:gd name="connsiteX38" fmla="*/ 483319 w 605680"/>
                <a:gd name="connsiteY38" fmla="*/ 295162 h 548298"/>
                <a:gd name="connsiteX39" fmla="*/ 530587 w 605680"/>
                <a:gd name="connsiteY39" fmla="*/ 231594 h 548298"/>
                <a:gd name="connsiteX40" fmla="*/ 525180 w 605680"/>
                <a:gd name="connsiteY40" fmla="*/ 318500 h 548298"/>
                <a:gd name="connsiteX41" fmla="*/ 379363 w 605680"/>
                <a:gd name="connsiteY41" fmla="*/ 415855 h 548298"/>
                <a:gd name="connsiteX42" fmla="*/ 346920 w 605680"/>
                <a:gd name="connsiteY42" fmla="*/ 431529 h 548298"/>
                <a:gd name="connsiteX43" fmla="*/ 79007 w 605680"/>
                <a:gd name="connsiteY43" fmla="*/ 485867 h 548298"/>
                <a:gd name="connsiteX44" fmla="*/ 231801 w 605680"/>
                <a:gd name="connsiteY44" fmla="*/ 33052 h 548298"/>
                <a:gd name="connsiteX45" fmla="*/ 305846 w 605680"/>
                <a:gd name="connsiteY45" fmla="*/ 28897 h 548298"/>
                <a:gd name="connsiteX46" fmla="*/ 590540 w 605680"/>
                <a:gd name="connsiteY46" fmla="*/ 0 h 548298"/>
                <a:gd name="connsiteX47" fmla="*/ 602576 w 605680"/>
                <a:gd name="connsiteY47" fmla="*/ 90717 h 548298"/>
                <a:gd name="connsiteX48" fmla="*/ 588970 w 605680"/>
                <a:gd name="connsiteY48" fmla="*/ 121711 h 548298"/>
                <a:gd name="connsiteX49" fmla="*/ 505063 w 605680"/>
                <a:gd name="connsiteY49" fmla="*/ 129024 h 548298"/>
                <a:gd name="connsiteX50" fmla="*/ 497736 w 605680"/>
                <a:gd name="connsiteY50" fmla="*/ 45098 h 548298"/>
                <a:gd name="connsiteX51" fmla="*/ 501399 w 605680"/>
                <a:gd name="connsiteY51" fmla="*/ 41093 h 548298"/>
                <a:gd name="connsiteX52" fmla="*/ 501225 w 605680"/>
                <a:gd name="connsiteY52" fmla="*/ 40919 h 548298"/>
                <a:gd name="connsiteX53" fmla="*/ 555651 w 605680"/>
                <a:gd name="connsiteY53" fmla="*/ 8880 h 548298"/>
                <a:gd name="connsiteX54" fmla="*/ 590540 w 605680"/>
                <a:gd name="connsiteY54" fmla="*/ 0 h 54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5680" h="548298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28" name="paper-aeroplane-shape_18344">
              <a:extLst>
                <a:ext uri="{FF2B5EF4-FFF2-40B4-BE49-F238E27FC236}">
                  <a16:creationId xmlns:a16="http://schemas.microsoft.com/office/drawing/2014/main" id="{658B3028-9011-4EB2-99B3-D457A276F9A2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10342391" y="5715000"/>
              <a:ext cx="586846" cy="609685"/>
            </a:xfrm>
            <a:custGeom>
              <a:avLst/>
              <a:gdLst>
                <a:gd name="connsiteX0" fmla="*/ 252617 w 585586"/>
                <a:gd name="connsiteY0" fmla="*/ 479831 h 608375"/>
                <a:gd name="connsiteX1" fmla="*/ 261886 w 585586"/>
                <a:gd name="connsiteY1" fmla="*/ 483766 h 608375"/>
                <a:gd name="connsiteX2" fmla="*/ 265725 w 585586"/>
                <a:gd name="connsiteY2" fmla="*/ 493071 h 608375"/>
                <a:gd name="connsiteX3" fmla="*/ 261888 w 585586"/>
                <a:gd name="connsiteY3" fmla="*/ 502371 h 608375"/>
                <a:gd name="connsiteX4" fmla="*/ 250824 w 585586"/>
                <a:gd name="connsiteY4" fmla="*/ 513294 h 608375"/>
                <a:gd name="connsiteX5" fmla="*/ 250825 w 585586"/>
                <a:gd name="connsiteY5" fmla="*/ 513295 h 608375"/>
                <a:gd name="connsiteX6" fmla="*/ 250796 w 585586"/>
                <a:gd name="connsiteY6" fmla="*/ 513324 h 608375"/>
                <a:gd name="connsiteX7" fmla="*/ 235320 w 585586"/>
                <a:gd name="connsiteY7" fmla="*/ 491550 h 608375"/>
                <a:gd name="connsiteX8" fmla="*/ 235350 w 585586"/>
                <a:gd name="connsiteY8" fmla="*/ 491520 h 608375"/>
                <a:gd name="connsiteX9" fmla="*/ 235362 w 585586"/>
                <a:gd name="connsiteY9" fmla="*/ 491537 h 608375"/>
                <a:gd name="connsiteX10" fmla="*/ 243276 w 585586"/>
                <a:gd name="connsiteY10" fmla="*/ 483637 h 608375"/>
                <a:gd name="connsiteX11" fmla="*/ 134866 w 585586"/>
                <a:gd name="connsiteY11" fmla="*/ 417276 h 608375"/>
                <a:gd name="connsiteX12" fmla="*/ 149111 w 585586"/>
                <a:gd name="connsiteY12" fmla="*/ 429433 h 608375"/>
                <a:gd name="connsiteX13" fmla="*/ 160069 w 585586"/>
                <a:gd name="connsiteY13" fmla="*/ 565949 h 608375"/>
                <a:gd name="connsiteX14" fmla="*/ 235312 w 585586"/>
                <a:gd name="connsiteY14" fmla="*/ 491552 h 608375"/>
                <a:gd name="connsiteX15" fmla="*/ 250774 w 585586"/>
                <a:gd name="connsiteY15" fmla="*/ 513312 h 608375"/>
                <a:gd name="connsiteX16" fmla="*/ 158486 w 585586"/>
                <a:gd name="connsiteY16" fmla="*/ 604607 h 608375"/>
                <a:gd name="connsiteX17" fmla="*/ 149233 w 585586"/>
                <a:gd name="connsiteY17" fmla="*/ 608375 h 608375"/>
                <a:gd name="connsiteX18" fmla="*/ 144606 w 585586"/>
                <a:gd name="connsiteY18" fmla="*/ 607524 h 608375"/>
                <a:gd name="connsiteX19" fmla="*/ 136084 w 585586"/>
                <a:gd name="connsiteY19" fmla="*/ 596219 h 608375"/>
                <a:gd name="connsiteX20" fmla="*/ 122813 w 585586"/>
                <a:gd name="connsiteY20" fmla="*/ 431499 h 608375"/>
                <a:gd name="connsiteX21" fmla="*/ 134866 w 585586"/>
                <a:gd name="connsiteY21" fmla="*/ 417276 h 608375"/>
                <a:gd name="connsiteX22" fmla="*/ 352706 w 585586"/>
                <a:gd name="connsiteY22" fmla="*/ 225563 h 608375"/>
                <a:gd name="connsiteX23" fmla="*/ 368535 w 585586"/>
                <a:gd name="connsiteY23" fmla="*/ 227387 h 608375"/>
                <a:gd name="connsiteX24" fmla="*/ 371091 w 585586"/>
                <a:gd name="connsiteY24" fmla="*/ 243069 h 608375"/>
                <a:gd name="connsiteX25" fmla="*/ 272226 w 585586"/>
                <a:gd name="connsiteY25" fmla="*/ 430890 h 608375"/>
                <a:gd name="connsiteX26" fmla="*/ 260538 w 585586"/>
                <a:gd name="connsiteY26" fmla="*/ 437819 h 608375"/>
                <a:gd name="connsiteX27" fmla="*/ 254328 w 585586"/>
                <a:gd name="connsiteY27" fmla="*/ 436360 h 608375"/>
                <a:gd name="connsiteX28" fmla="*/ 248849 w 585586"/>
                <a:gd name="connsiteY28" fmla="*/ 418490 h 608375"/>
                <a:gd name="connsiteX29" fmla="*/ 326286 w 585586"/>
                <a:gd name="connsiteY29" fmla="*/ 271515 h 608375"/>
                <a:gd name="connsiteX30" fmla="*/ 168856 w 585586"/>
                <a:gd name="connsiteY30" fmla="*/ 363420 h 608375"/>
                <a:gd name="connsiteX31" fmla="*/ 150837 w 585586"/>
                <a:gd name="connsiteY31" fmla="*/ 358679 h 608375"/>
                <a:gd name="connsiteX32" fmla="*/ 155585 w 585586"/>
                <a:gd name="connsiteY32" fmla="*/ 340687 h 608375"/>
                <a:gd name="connsiteX33" fmla="*/ 566404 w 585586"/>
                <a:gd name="connsiteY33" fmla="*/ 1455 h 608375"/>
                <a:gd name="connsiteX34" fmla="*/ 581501 w 585586"/>
                <a:gd name="connsiteY34" fmla="*/ 3642 h 608375"/>
                <a:gd name="connsiteX35" fmla="*/ 584423 w 585586"/>
                <a:gd name="connsiteY35" fmla="*/ 18593 h 608375"/>
                <a:gd name="connsiteX36" fmla="*/ 329475 w 585586"/>
                <a:gd name="connsiteY36" fmla="*/ 589748 h 608375"/>
                <a:gd name="connsiteX37" fmla="*/ 318761 w 585586"/>
                <a:gd name="connsiteY37" fmla="*/ 597527 h 608375"/>
                <a:gd name="connsiteX38" fmla="*/ 317422 w 585586"/>
                <a:gd name="connsiteY38" fmla="*/ 597649 h 608375"/>
                <a:gd name="connsiteX39" fmla="*/ 306708 w 585586"/>
                <a:gd name="connsiteY39" fmla="*/ 592058 h 608375"/>
                <a:gd name="connsiteX40" fmla="*/ 250825 w 585586"/>
                <a:gd name="connsiteY40" fmla="*/ 513295 h 608375"/>
                <a:gd name="connsiteX41" fmla="*/ 261886 w 585586"/>
                <a:gd name="connsiteY41" fmla="*/ 502376 h 608375"/>
                <a:gd name="connsiteX42" fmla="*/ 261888 w 585586"/>
                <a:gd name="connsiteY42" fmla="*/ 502371 h 608375"/>
                <a:gd name="connsiteX43" fmla="*/ 261904 w 585586"/>
                <a:gd name="connsiteY43" fmla="*/ 502355 h 608375"/>
                <a:gd name="connsiteX44" fmla="*/ 261904 w 585586"/>
                <a:gd name="connsiteY44" fmla="*/ 483758 h 608375"/>
                <a:gd name="connsiteX45" fmla="*/ 252635 w 585586"/>
                <a:gd name="connsiteY45" fmla="*/ 479823 h 608375"/>
                <a:gd name="connsiteX46" fmla="*/ 252617 w 585586"/>
                <a:gd name="connsiteY46" fmla="*/ 479831 h 608375"/>
                <a:gd name="connsiteX47" fmla="*/ 252609 w 585586"/>
                <a:gd name="connsiteY47" fmla="*/ 479827 h 608375"/>
                <a:gd name="connsiteX48" fmla="*/ 243241 w 585586"/>
                <a:gd name="connsiteY48" fmla="*/ 483644 h 608375"/>
                <a:gd name="connsiteX49" fmla="*/ 235350 w 585586"/>
                <a:gd name="connsiteY49" fmla="*/ 491520 h 608375"/>
                <a:gd name="connsiteX50" fmla="*/ 205898 w 585586"/>
                <a:gd name="connsiteY50" fmla="*/ 449968 h 608375"/>
                <a:gd name="connsiteX51" fmla="*/ 208942 w 585586"/>
                <a:gd name="connsiteY51" fmla="*/ 431614 h 608375"/>
                <a:gd name="connsiteX52" fmla="*/ 227326 w 585586"/>
                <a:gd name="connsiteY52" fmla="*/ 434774 h 608375"/>
                <a:gd name="connsiteX53" fmla="*/ 314865 w 585586"/>
                <a:gd name="connsiteY53" fmla="*/ 557903 h 608375"/>
                <a:gd name="connsiteX54" fmla="*/ 545341 w 585586"/>
                <a:gd name="connsiteY54" fmla="*/ 41565 h 608375"/>
                <a:gd name="connsiteX55" fmla="*/ 39707 w 585586"/>
                <a:gd name="connsiteY55" fmla="*/ 296209 h 608375"/>
                <a:gd name="connsiteX56" fmla="*/ 175947 w 585586"/>
                <a:gd name="connsiteY56" fmla="*/ 383116 h 608375"/>
                <a:gd name="connsiteX57" fmla="*/ 179965 w 585586"/>
                <a:gd name="connsiteY57" fmla="*/ 401348 h 608375"/>
                <a:gd name="connsiteX58" fmla="*/ 161824 w 585586"/>
                <a:gd name="connsiteY58" fmla="*/ 405360 h 608375"/>
                <a:gd name="connsiteX59" fmla="*/ 6104 w 585586"/>
                <a:gd name="connsiteY59" fmla="*/ 305933 h 608375"/>
                <a:gd name="connsiteX60" fmla="*/ 17 w 585586"/>
                <a:gd name="connsiteY60" fmla="*/ 294143 h 608375"/>
                <a:gd name="connsiteX61" fmla="*/ 7200 w 585586"/>
                <a:gd name="connsiteY61" fmla="*/ 283082 h 60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5586" h="608375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29" name="fountain-pen-close-up_16941">
              <a:extLst>
                <a:ext uri="{FF2B5EF4-FFF2-40B4-BE49-F238E27FC236}">
                  <a16:creationId xmlns:a16="http://schemas.microsoft.com/office/drawing/2014/main" id="{1E484C4E-C232-4557-8857-86E6AFCFAA60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8813215" y="5105780"/>
              <a:ext cx="588447" cy="609685"/>
            </a:xfrm>
            <a:custGeom>
              <a:avLst/>
              <a:gdLst>
                <a:gd name="connsiteX0" fmla="*/ 231093 w 584535"/>
                <a:gd name="connsiteY0" fmla="*/ 221335 h 605631"/>
                <a:gd name="connsiteX1" fmla="*/ 258806 w 584535"/>
                <a:gd name="connsiteY1" fmla="*/ 260395 h 605631"/>
                <a:gd name="connsiteX2" fmla="*/ 261251 w 584535"/>
                <a:gd name="connsiteY2" fmla="*/ 275313 h 605631"/>
                <a:gd name="connsiteX3" fmla="*/ 256497 w 584535"/>
                <a:gd name="connsiteY3" fmla="*/ 307185 h 605631"/>
                <a:gd name="connsiteX4" fmla="*/ 196181 w 584535"/>
                <a:gd name="connsiteY4" fmla="*/ 302845 h 605631"/>
                <a:gd name="connsiteX5" fmla="*/ 162355 w 584535"/>
                <a:gd name="connsiteY5" fmla="*/ 350313 h 605631"/>
                <a:gd name="connsiteX6" fmla="*/ 138174 w 584535"/>
                <a:gd name="connsiteY6" fmla="*/ 337700 h 605631"/>
                <a:gd name="connsiteX7" fmla="*/ 130974 w 584535"/>
                <a:gd name="connsiteY7" fmla="*/ 332411 h 605631"/>
                <a:gd name="connsiteX8" fmla="*/ 119563 w 584535"/>
                <a:gd name="connsiteY8" fmla="*/ 318984 h 605631"/>
                <a:gd name="connsiteX9" fmla="*/ 108967 w 584535"/>
                <a:gd name="connsiteY9" fmla="*/ 278704 h 605631"/>
                <a:gd name="connsiteX10" fmla="*/ 150808 w 584535"/>
                <a:gd name="connsiteY10" fmla="*/ 239644 h 605631"/>
                <a:gd name="connsiteX11" fmla="*/ 231093 w 584535"/>
                <a:gd name="connsiteY11" fmla="*/ 221335 h 605631"/>
                <a:gd name="connsiteX12" fmla="*/ 562095 w 584535"/>
                <a:gd name="connsiteY12" fmla="*/ 196204 h 605631"/>
                <a:gd name="connsiteX13" fmla="*/ 571666 w 584535"/>
                <a:gd name="connsiteY13" fmla="*/ 213752 h 605631"/>
                <a:gd name="connsiteX14" fmla="*/ 545718 w 584535"/>
                <a:gd name="connsiteY14" fmla="*/ 311413 h 605631"/>
                <a:gd name="connsiteX15" fmla="*/ 515287 w 584535"/>
                <a:gd name="connsiteY15" fmla="*/ 379911 h 605631"/>
                <a:gd name="connsiteX16" fmla="*/ 567047 w 584535"/>
                <a:gd name="connsiteY16" fmla="*/ 408124 h 605631"/>
                <a:gd name="connsiteX17" fmla="*/ 441655 w 584535"/>
                <a:gd name="connsiteY17" fmla="*/ 529928 h 605631"/>
                <a:gd name="connsiteX18" fmla="*/ 564738 w 584535"/>
                <a:gd name="connsiteY18" fmla="*/ 575503 h 605631"/>
                <a:gd name="connsiteX19" fmla="*/ 561885 w 584535"/>
                <a:gd name="connsiteY19" fmla="*/ 592322 h 605631"/>
                <a:gd name="connsiteX20" fmla="*/ 376582 w 584535"/>
                <a:gd name="connsiteY20" fmla="*/ 599104 h 605631"/>
                <a:gd name="connsiteX21" fmla="*/ 340581 w 584535"/>
                <a:gd name="connsiteY21" fmla="*/ 579708 h 605631"/>
                <a:gd name="connsiteX22" fmla="*/ 341804 w 584535"/>
                <a:gd name="connsiteY22" fmla="*/ 579843 h 605631"/>
                <a:gd name="connsiteX23" fmla="*/ 285425 w 584535"/>
                <a:gd name="connsiteY23" fmla="*/ 452749 h 605631"/>
                <a:gd name="connsiteX24" fmla="*/ 285425 w 584535"/>
                <a:gd name="connsiteY24" fmla="*/ 435659 h 605631"/>
                <a:gd name="connsiteX25" fmla="*/ 267764 w 584535"/>
                <a:gd name="connsiteY25" fmla="*/ 425350 h 605631"/>
                <a:gd name="connsiteX26" fmla="*/ 264232 w 584535"/>
                <a:gd name="connsiteY26" fmla="*/ 445560 h 605631"/>
                <a:gd name="connsiteX27" fmla="*/ 276051 w 584535"/>
                <a:gd name="connsiteY27" fmla="*/ 456276 h 605631"/>
                <a:gd name="connsiteX28" fmla="*/ 335147 w 584535"/>
                <a:gd name="connsiteY28" fmla="*/ 588389 h 605631"/>
                <a:gd name="connsiteX29" fmla="*/ 325773 w 584535"/>
                <a:gd name="connsiteY29" fmla="*/ 583506 h 605631"/>
                <a:gd name="connsiteX30" fmla="*/ 228231 w 584535"/>
                <a:gd name="connsiteY30" fmla="*/ 509853 h 605631"/>
                <a:gd name="connsiteX31" fmla="*/ 217635 w 584535"/>
                <a:gd name="connsiteY31" fmla="*/ 502258 h 605631"/>
                <a:gd name="connsiteX32" fmla="*/ 163565 w 584535"/>
                <a:gd name="connsiteY32" fmla="*/ 343017 h 605631"/>
                <a:gd name="connsiteX33" fmla="*/ 193181 w 584535"/>
                <a:gd name="connsiteY33" fmla="*/ 309242 h 605631"/>
                <a:gd name="connsiteX34" fmla="*/ 254994 w 584535"/>
                <a:gd name="connsiteY34" fmla="*/ 310463 h 605631"/>
                <a:gd name="connsiteX35" fmla="*/ 340717 w 584535"/>
                <a:gd name="connsiteY35" fmla="*/ 463736 h 605631"/>
                <a:gd name="connsiteX36" fmla="*/ 340717 w 584535"/>
                <a:gd name="connsiteY36" fmla="*/ 490999 h 605631"/>
                <a:gd name="connsiteX37" fmla="*/ 345879 w 584535"/>
                <a:gd name="connsiteY37" fmla="*/ 576859 h 605631"/>
                <a:gd name="connsiteX38" fmla="*/ 345879 w 584535"/>
                <a:gd name="connsiteY38" fmla="*/ 580250 h 605631"/>
                <a:gd name="connsiteX39" fmla="*/ 538382 w 584535"/>
                <a:gd name="connsiteY39" fmla="*/ 579572 h 605631"/>
                <a:gd name="connsiteX40" fmla="*/ 414349 w 584535"/>
                <a:gd name="connsiteY40" fmla="*/ 536710 h 605631"/>
                <a:gd name="connsiteX41" fmla="*/ 414892 w 584535"/>
                <a:gd name="connsiteY41" fmla="*/ 521111 h 605631"/>
                <a:gd name="connsiteX42" fmla="*/ 538654 w 584535"/>
                <a:gd name="connsiteY42" fmla="*/ 466042 h 605631"/>
                <a:gd name="connsiteX43" fmla="*/ 483226 w 584535"/>
                <a:gd name="connsiteY43" fmla="*/ 376927 h 605631"/>
                <a:gd name="connsiteX44" fmla="*/ 480917 w 584535"/>
                <a:gd name="connsiteY44" fmla="*/ 335150 h 605631"/>
                <a:gd name="connsiteX45" fmla="*/ 562972 w 584535"/>
                <a:gd name="connsiteY45" fmla="*/ 201002 h 605631"/>
                <a:gd name="connsiteX46" fmla="*/ 562095 w 584535"/>
                <a:gd name="connsiteY46" fmla="*/ 196204 h 605631"/>
                <a:gd name="connsiteX47" fmla="*/ 135269 w 584535"/>
                <a:gd name="connsiteY47" fmla="*/ 1806 h 605631"/>
                <a:gd name="connsiteX48" fmla="*/ 155716 w 584535"/>
                <a:gd name="connsiteY48" fmla="*/ 20464 h 605631"/>
                <a:gd name="connsiteX49" fmla="*/ 209391 w 584535"/>
                <a:gd name="connsiteY49" fmla="*/ 179698 h 605631"/>
                <a:gd name="connsiteX50" fmla="*/ 226105 w 584535"/>
                <a:gd name="connsiteY50" fmla="*/ 211572 h 605631"/>
                <a:gd name="connsiteX51" fmla="*/ 145796 w 584535"/>
                <a:gd name="connsiteY51" fmla="*/ 229747 h 605631"/>
                <a:gd name="connsiteX52" fmla="*/ 103943 w 584535"/>
                <a:gd name="connsiteY52" fmla="*/ 268810 h 605631"/>
                <a:gd name="connsiteX53" fmla="*/ 99866 w 584535"/>
                <a:gd name="connsiteY53" fmla="*/ 255925 h 605631"/>
                <a:gd name="connsiteX54" fmla="*/ 52850 w 584535"/>
                <a:gd name="connsiteY54" fmla="*/ 171560 h 605631"/>
                <a:gd name="connsiteX55" fmla="*/ 1349 w 584535"/>
                <a:gd name="connsiteY55" fmla="*/ 84483 h 605631"/>
                <a:gd name="connsiteX56" fmla="*/ 37087 w 584535"/>
                <a:gd name="connsiteY56" fmla="*/ 29959 h 605631"/>
                <a:gd name="connsiteX57" fmla="*/ 135269 w 584535"/>
                <a:gd name="connsiteY57" fmla="*/ 1806 h 60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84535" h="605631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B257E95A-F53B-4063-A9E1-44AA7162E40A}"/>
              </a:ext>
            </a:extLst>
          </p:cNvPr>
          <p:cNvGrpSpPr/>
          <p:nvPr/>
        </p:nvGrpSpPr>
        <p:grpSpPr>
          <a:xfrm>
            <a:off x="1527873" y="1070953"/>
            <a:ext cx="9136253" cy="5253732"/>
            <a:chOff x="3581729" y="1730706"/>
            <a:chExt cx="4882296" cy="2940970"/>
          </a:xfrm>
        </p:grpSpPr>
        <p:sp>
          <p:nvSpPr>
            <p:cNvPr id="31" name="cloud-alone_17471">
              <a:extLst>
                <a:ext uri="{FF2B5EF4-FFF2-40B4-BE49-F238E27FC236}">
                  <a16:creationId xmlns:a16="http://schemas.microsoft.com/office/drawing/2014/main" id="{9BEF3728-06C3-42BB-B329-F736DCC3A8E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81729" y="1730706"/>
              <a:ext cx="4882296" cy="2940970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46" h="4656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solidFill>
              <a:srgbClr val="195B5A"/>
            </a:solidFill>
            <a:ln w="57150">
              <a:solidFill>
                <a:schemeClr val="bg1"/>
              </a:solidFill>
            </a:ln>
            <a:effectLst>
              <a:outerShdw blurRad="2032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32" name="cloud-alone_17471">
              <a:extLst>
                <a:ext uri="{FF2B5EF4-FFF2-40B4-BE49-F238E27FC236}">
                  <a16:creationId xmlns:a16="http://schemas.microsoft.com/office/drawing/2014/main" id="{D185A7D6-E50E-40EF-9E82-11FE87C95CF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92837" y="1867866"/>
              <a:ext cx="4677577" cy="2721647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46" h="4656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prstDash val="sysDot"/>
            </a:ln>
            <a:effectLst>
              <a:outerShdw blurRad="2032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Microsoft YaHei"/>
                <a:cs typeface="+mn-ea"/>
                <a:sym typeface="+mn-lt"/>
              </a:endParaRPr>
            </a:p>
          </p:txBody>
        </p:sp>
      </p:grpSp>
      <p:sp>
        <p:nvSpPr>
          <p:cNvPr id="37" name="cloud-sky-storm_13919">
            <a:extLst>
              <a:ext uri="{FF2B5EF4-FFF2-40B4-BE49-F238E27FC236}">
                <a16:creationId xmlns:a16="http://schemas.microsoft.com/office/drawing/2014/main" id="{2380E8CA-4E0D-4EC7-96AE-80B5B90AD293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4464924" y="1726205"/>
            <a:ext cx="1359390" cy="734350"/>
          </a:xfrm>
          <a:custGeom>
            <a:avLst/>
            <a:gdLst>
              <a:gd name="T0" fmla="*/ 703 w 738"/>
              <a:gd name="T1" fmla="*/ 179 h 469"/>
              <a:gd name="T2" fmla="*/ 703 w 738"/>
              <a:gd name="T3" fmla="*/ 179 h 469"/>
              <a:gd name="T4" fmla="*/ 555 w 738"/>
              <a:gd name="T5" fmla="*/ 56 h 469"/>
              <a:gd name="T6" fmla="*/ 489 w 738"/>
              <a:gd name="T7" fmla="*/ 71 h 469"/>
              <a:gd name="T8" fmla="*/ 341 w 738"/>
              <a:gd name="T9" fmla="*/ 0 h 469"/>
              <a:gd name="T10" fmla="*/ 182 w 738"/>
              <a:gd name="T11" fmla="*/ 86 h 469"/>
              <a:gd name="T12" fmla="*/ 181 w 738"/>
              <a:gd name="T13" fmla="*/ 86 h 469"/>
              <a:gd name="T14" fmla="*/ 77 w 738"/>
              <a:gd name="T15" fmla="*/ 189 h 469"/>
              <a:gd name="T16" fmla="*/ 79 w 738"/>
              <a:gd name="T17" fmla="*/ 211 h 469"/>
              <a:gd name="T18" fmla="*/ 0 w 738"/>
              <a:gd name="T19" fmla="*/ 311 h 469"/>
              <a:gd name="T20" fmla="*/ 4 w 738"/>
              <a:gd name="T21" fmla="*/ 339 h 469"/>
              <a:gd name="T22" fmla="*/ 4 w 738"/>
              <a:gd name="T23" fmla="*/ 341 h 469"/>
              <a:gd name="T24" fmla="*/ 353 w 738"/>
              <a:gd name="T25" fmla="*/ 463 h 469"/>
              <a:gd name="T26" fmla="*/ 705 w 738"/>
              <a:gd name="T27" fmla="*/ 336 h 469"/>
              <a:gd name="T28" fmla="*/ 703 w 738"/>
              <a:gd name="T29" fmla="*/ 17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8" h="469">
                <a:moveTo>
                  <a:pt x="703" y="179"/>
                </a:moveTo>
                <a:lnTo>
                  <a:pt x="703" y="179"/>
                </a:lnTo>
                <a:cubicBezTo>
                  <a:pt x="680" y="98"/>
                  <a:pt x="629" y="56"/>
                  <a:pt x="555" y="56"/>
                </a:cubicBezTo>
                <a:cubicBezTo>
                  <a:pt x="531" y="56"/>
                  <a:pt x="509" y="61"/>
                  <a:pt x="489" y="71"/>
                </a:cubicBezTo>
                <a:cubicBezTo>
                  <a:pt x="455" y="28"/>
                  <a:pt x="401" y="0"/>
                  <a:pt x="341" y="0"/>
                </a:cubicBezTo>
                <a:cubicBezTo>
                  <a:pt x="275" y="0"/>
                  <a:pt x="216" y="34"/>
                  <a:pt x="182" y="86"/>
                </a:cubicBezTo>
                <a:cubicBezTo>
                  <a:pt x="182" y="86"/>
                  <a:pt x="181" y="86"/>
                  <a:pt x="181" y="86"/>
                </a:cubicBezTo>
                <a:cubicBezTo>
                  <a:pt x="124" y="86"/>
                  <a:pt x="77" y="132"/>
                  <a:pt x="77" y="189"/>
                </a:cubicBezTo>
                <a:cubicBezTo>
                  <a:pt x="77" y="197"/>
                  <a:pt x="78" y="204"/>
                  <a:pt x="79" y="211"/>
                </a:cubicBezTo>
                <a:cubicBezTo>
                  <a:pt x="34" y="222"/>
                  <a:pt x="0" y="262"/>
                  <a:pt x="0" y="311"/>
                </a:cubicBezTo>
                <a:cubicBezTo>
                  <a:pt x="0" y="321"/>
                  <a:pt x="2" y="330"/>
                  <a:pt x="4" y="339"/>
                </a:cubicBezTo>
                <a:cubicBezTo>
                  <a:pt x="4" y="339"/>
                  <a:pt x="4" y="340"/>
                  <a:pt x="4" y="341"/>
                </a:cubicBezTo>
                <a:cubicBezTo>
                  <a:pt x="25" y="469"/>
                  <a:pt x="272" y="465"/>
                  <a:pt x="353" y="463"/>
                </a:cubicBezTo>
                <a:cubicBezTo>
                  <a:pt x="442" y="462"/>
                  <a:pt x="651" y="447"/>
                  <a:pt x="705" y="336"/>
                </a:cubicBezTo>
                <a:cubicBezTo>
                  <a:pt x="738" y="268"/>
                  <a:pt x="703" y="179"/>
                  <a:pt x="703" y="1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Microsoft YaHei"/>
              <a:cs typeface="+mn-ea"/>
              <a:sym typeface="+mn-lt"/>
            </a:endParaRPr>
          </a:p>
        </p:txBody>
      </p:sp>
      <p:sp>
        <p:nvSpPr>
          <p:cNvPr id="38" name="fountain-pen-close-up_16941">
            <a:extLst>
              <a:ext uri="{FF2B5EF4-FFF2-40B4-BE49-F238E27FC236}">
                <a16:creationId xmlns:a16="http://schemas.microsoft.com/office/drawing/2014/main" id="{82E29F1F-A252-4470-BF81-C658530AEF45}"/>
              </a:ext>
            </a:extLst>
          </p:cNvPr>
          <p:cNvSpPr>
            <a:spLocks noChangeAspect="1"/>
          </p:cNvSpPr>
          <p:nvPr/>
        </p:nvSpPr>
        <p:spPr bwMode="auto">
          <a:xfrm rot="790632" flipH="1">
            <a:off x="9658964" y="5649798"/>
            <a:ext cx="578472" cy="599350"/>
          </a:xfrm>
          <a:custGeom>
            <a:avLst/>
            <a:gdLst>
              <a:gd name="connsiteX0" fmla="*/ 231093 w 584535"/>
              <a:gd name="connsiteY0" fmla="*/ 221335 h 605631"/>
              <a:gd name="connsiteX1" fmla="*/ 258806 w 584535"/>
              <a:gd name="connsiteY1" fmla="*/ 260395 h 605631"/>
              <a:gd name="connsiteX2" fmla="*/ 261251 w 584535"/>
              <a:gd name="connsiteY2" fmla="*/ 275313 h 605631"/>
              <a:gd name="connsiteX3" fmla="*/ 256497 w 584535"/>
              <a:gd name="connsiteY3" fmla="*/ 307185 h 605631"/>
              <a:gd name="connsiteX4" fmla="*/ 196181 w 584535"/>
              <a:gd name="connsiteY4" fmla="*/ 302845 h 605631"/>
              <a:gd name="connsiteX5" fmla="*/ 162355 w 584535"/>
              <a:gd name="connsiteY5" fmla="*/ 350313 h 605631"/>
              <a:gd name="connsiteX6" fmla="*/ 138174 w 584535"/>
              <a:gd name="connsiteY6" fmla="*/ 337700 h 605631"/>
              <a:gd name="connsiteX7" fmla="*/ 130974 w 584535"/>
              <a:gd name="connsiteY7" fmla="*/ 332411 h 605631"/>
              <a:gd name="connsiteX8" fmla="*/ 119563 w 584535"/>
              <a:gd name="connsiteY8" fmla="*/ 318984 h 605631"/>
              <a:gd name="connsiteX9" fmla="*/ 108967 w 584535"/>
              <a:gd name="connsiteY9" fmla="*/ 278704 h 605631"/>
              <a:gd name="connsiteX10" fmla="*/ 150808 w 584535"/>
              <a:gd name="connsiteY10" fmla="*/ 239644 h 605631"/>
              <a:gd name="connsiteX11" fmla="*/ 231093 w 584535"/>
              <a:gd name="connsiteY11" fmla="*/ 221335 h 605631"/>
              <a:gd name="connsiteX12" fmla="*/ 562095 w 584535"/>
              <a:gd name="connsiteY12" fmla="*/ 196204 h 605631"/>
              <a:gd name="connsiteX13" fmla="*/ 571666 w 584535"/>
              <a:gd name="connsiteY13" fmla="*/ 213752 h 605631"/>
              <a:gd name="connsiteX14" fmla="*/ 545718 w 584535"/>
              <a:gd name="connsiteY14" fmla="*/ 311413 h 605631"/>
              <a:gd name="connsiteX15" fmla="*/ 515287 w 584535"/>
              <a:gd name="connsiteY15" fmla="*/ 379911 h 605631"/>
              <a:gd name="connsiteX16" fmla="*/ 567047 w 584535"/>
              <a:gd name="connsiteY16" fmla="*/ 408124 h 605631"/>
              <a:gd name="connsiteX17" fmla="*/ 441655 w 584535"/>
              <a:gd name="connsiteY17" fmla="*/ 529928 h 605631"/>
              <a:gd name="connsiteX18" fmla="*/ 564738 w 584535"/>
              <a:gd name="connsiteY18" fmla="*/ 575503 h 605631"/>
              <a:gd name="connsiteX19" fmla="*/ 561885 w 584535"/>
              <a:gd name="connsiteY19" fmla="*/ 592322 h 605631"/>
              <a:gd name="connsiteX20" fmla="*/ 376582 w 584535"/>
              <a:gd name="connsiteY20" fmla="*/ 599104 h 605631"/>
              <a:gd name="connsiteX21" fmla="*/ 340581 w 584535"/>
              <a:gd name="connsiteY21" fmla="*/ 579708 h 605631"/>
              <a:gd name="connsiteX22" fmla="*/ 341804 w 584535"/>
              <a:gd name="connsiteY22" fmla="*/ 579843 h 605631"/>
              <a:gd name="connsiteX23" fmla="*/ 285425 w 584535"/>
              <a:gd name="connsiteY23" fmla="*/ 452749 h 605631"/>
              <a:gd name="connsiteX24" fmla="*/ 285425 w 584535"/>
              <a:gd name="connsiteY24" fmla="*/ 435659 h 605631"/>
              <a:gd name="connsiteX25" fmla="*/ 267764 w 584535"/>
              <a:gd name="connsiteY25" fmla="*/ 425350 h 605631"/>
              <a:gd name="connsiteX26" fmla="*/ 264232 w 584535"/>
              <a:gd name="connsiteY26" fmla="*/ 445560 h 605631"/>
              <a:gd name="connsiteX27" fmla="*/ 276051 w 584535"/>
              <a:gd name="connsiteY27" fmla="*/ 456276 h 605631"/>
              <a:gd name="connsiteX28" fmla="*/ 335147 w 584535"/>
              <a:gd name="connsiteY28" fmla="*/ 588389 h 605631"/>
              <a:gd name="connsiteX29" fmla="*/ 325773 w 584535"/>
              <a:gd name="connsiteY29" fmla="*/ 583506 h 605631"/>
              <a:gd name="connsiteX30" fmla="*/ 228231 w 584535"/>
              <a:gd name="connsiteY30" fmla="*/ 509853 h 605631"/>
              <a:gd name="connsiteX31" fmla="*/ 217635 w 584535"/>
              <a:gd name="connsiteY31" fmla="*/ 502258 h 605631"/>
              <a:gd name="connsiteX32" fmla="*/ 163565 w 584535"/>
              <a:gd name="connsiteY32" fmla="*/ 343017 h 605631"/>
              <a:gd name="connsiteX33" fmla="*/ 193181 w 584535"/>
              <a:gd name="connsiteY33" fmla="*/ 309242 h 605631"/>
              <a:gd name="connsiteX34" fmla="*/ 254994 w 584535"/>
              <a:gd name="connsiteY34" fmla="*/ 310463 h 605631"/>
              <a:gd name="connsiteX35" fmla="*/ 340717 w 584535"/>
              <a:gd name="connsiteY35" fmla="*/ 463736 h 605631"/>
              <a:gd name="connsiteX36" fmla="*/ 340717 w 584535"/>
              <a:gd name="connsiteY36" fmla="*/ 490999 h 605631"/>
              <a:gd name="connsiteX37" fmla="*/ 345879 w 584535"/>
              <a:gd name="connsiteY37" fmla="*/ 576859 h 605631"/>
              <a:gd name="connsiteX38" fmla="*/ 345879 w 584535"/>
              <a:gd name="connsiteY38" fmla="*/ 580250 h 605631"/>
              <a:gd name="connsiteX39" fmla="*/ 538382 w 584535"/>
              <a:gd name="connsiteY39" fmla="*/ 579572 h 605631"/>
              <a:gd name="connsiteX40" fmla="*/ 414349 w 584535"/>
              <a:gd name="connsiteY40" fmla="*/ 536710 h 605631"/>
              <a:gd name="connsiteX41" fmla="*/ 414892 w 584535"/>
              <a:gd name="connsiteY41" fmla="*/ 521111 h 605631"/>
              <a:gd name="connsiteX42" fmla="*/ 538654 w 584535"/>
              <a:gd name="connsiteY42" fmla="*/ 466042 h 605631"/>
              <a:gd name="connsiteX43" fmla="*/ 483226 w 584535"/>
              <a:gd name="connsiteY43" fmla="*/ 376927 h 605631"/>
              <a:gd name="connsiteX44" fmla="*/ 480917 w 584535"/>
              <a:gd name="connsiteY44" fmla="*/ 335150 h 605631"/>
              <a:gd name="connsiteX45" fmla="*/ 562972 w 584535"/>
              <a:gd name="connsiteY45" fmla="*/ 201002 h 605631"/>
              <a:gd name="connsiteX46" fmla="*/ 562095 w 584535"/>
              <a:gd name="connsiteY46" fmla="*/ 196204 h 605631"/>
              <a:gd name="connsiteX47" fmla="*/ 135269 w 584535"/>
              <a:gd name="connsiteY47" fmla="*/ 1806 h 605631"/>
              <a:gd name="connsiteX48" fmla="*/ 155716 w 584535"/>
              <a:gd name="connsiteY48" fmla="*/ 20464 h 605631"/>
              <a:gd name="connsiteX49" fmla="*/ 209391 w 584535"/>
              <a:gd name="connsiteY49" fmla="*/ 179698 h 605631"/>
              <a:gd name="connsiteX50" fmla="*/ 226105 w 584535"/>
              <a:gd name="connsiteY50" fmla="*/ 211572 h 605631"/>
              <a:gd name="connsiteX51" fmla="*/ 145796 w 584535"/>
              <a:gd name="connsiteY51" fmla="*/ 229747 h 605631"/>
              <a:gd name="connsiteX52" fmla="*/ 103943 w 584535"/>
              <a:gd name="connsiteY52" fmla="*/ 268810 h 605631"/>
              <a:gd name="connsiteX53" fmla="*/ 99866 w 584535"/>
              <a:gd name="connsiteY53" fmla="*/ 255925 h 605631"/>
              <a:gd name="connsiteX54" fmla="*/ 52850 w 584535"/>
              <a:gd name="connsiteY54" fmla="*/ 171560 h 605631"/>
              <a:gd name="connsiteX55" fmla="*/ 1349 w 584535"/>
              <a:gd name="connsiteY55" fmla="*/ 84483 h 605631"/>
              <a:gd name="connsiteX56" fmla="*/ 37087 w 584535"/>
              <a:gd name="connsiteY56" fmla="*/ 29959 h 605631"/>
              <a:gd name="connsiteX57" fmla="*/ 135269 w 584535"/>
              <a:gd name="connsiteY57" fmla="*/ 1806 h 60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84535" h="605631">
                <a:moveTo>
                  <a:pt x="231093" y="221335"/>
                </a:moveTo>
                <a:cubicBezTo>
                  <a:pt x="242097" y="238966"/>
                  <a:pt x="254867" y="255784"/>
                  <a:pt x="258806" y="260395"/>
                </a:cubicBezTo>
                <a:cubicBezTo>
                  <a:pt x="265191" y="267990"/>
                  <a:pt x="261251" y="275313"/>
                  <a:pt x="261251" y="275313"/>
                </a:cubicBezTo>
                <a:cubicBezTo>
                  <a:pt x="261251" y="275313"/>
                  <a:pt x="272255" y="292673"/>
                  <a:pt x="256497" y="307185"/>
                </a:cubicBezTo>
                <a:cubicBezTo>
                  <a:pt x="256497" y="307185"/>
                  <a:pt x="245901" y="282366"/>
                  <a:pt x="196181" y="302845"/>
                </a:cubicBezTo>
                <a:cubicBezTo>
                  <a:pt x="146461" y="323324"/>
                  <a:pt x="162355" y="350313"/>
                  <a:pt x="162355" y="350313"/>
                </a:cubicBezTo>
                <a:cubicBezTo>
                  <a:pt x="162355" y="350313"/>
                  <a:pt x="144016" y="349635"/>
                  <a:pt x="138174" y="337700"/>
                </a:cubicBezTo>
                <a:cubicBezTo>
                  <a:pt x="138174" y="337700"/>
                  <a:pt x="135457" y="333360"/>
                  <a:pt x="130974" y="332411"/>
                </a:cubicBezTo>
                <a:cubicBezTo>
                  <a:pt x="126355" y="331461"/>
                  <a:pt x="121465" y="324273"/>
                  <a:pt x="119563" y="318984"/>
                </a:cubicBezTo>
                <a:cubicBezTo>
                  <a:pt x="118205" y="315187"/>
                  <a:pt x="113042" y="293487"/>
                  <a:pt x="108967" y="278704"/>
                </a:cubicBezTo>
                <a:cubicBezTo>
                  <a:pt x="120378" y="262565"/>
                  <a:pt x="134235" y="249409"/>
                  <a:pt x="150808" y="239644"/>
                </a:cubicBezTo>
                <a:cubicBezTo>
                  <a:pt x="174445" y="225675"/>
                  <a:pt x="201615" y="219979"/>
                  <a:pt x="231093" y="221335"/>
                </a:cubicBezTo>
                <a:close/>
                <a:moveTo>
                  <a:pt x="562095" y="196204"/>
                </a:moveTo>
                <a:cubicBezTo>
                  <a:pt x="563031" y="195263"/>
                  <a:pt x="568610" y="204698"/>
                  <a:pt x="571666" y="213752"/>
                </a:cubicBezTo>
                <a:cubicBezTo>
                  <a:pt x="584300" y="252274"/>
                  <a:pt x="576285" y="284013"/>
                  <a:pt x="545718" y="311413"/>
                </a:cubicBezTo>
                <a:cubicBezTo>
                  <a:pt x="527650" y="327689"/>
                  <a:pt x="473309" y="352783"/>
                  <a:pt x="515287" y="379911"/>
                </a:cubicBezTo>
                <a:cubicBezTo>
                  <a:pt x="531454" y="390491"/>
                  <a:pt x="551832" y="396187"/>
                  <a:pt x="567047" y="408124"/>
                </a:cubicBezTo>
                <a:cubicBezTo>
                  <a:pt x="633479" y="459938"/>
                  <a:pt x="492872" y="508361"/>
                  <a:pt x="441655" y="529928"/>
                </a:cubicBezTo>
                <a:cubicBezTo>
                  <a:pt x="481868" y="548646"/>
                  <a:pt x="531046" y="541322"/>
                  <a:pt x="564738" y="575503"/>
                </a:cubicBezTo>
                <a:cubicBezTo>
                  <a:pt x="569764" y="580793"/>
                  <a:pt x="569628" y="590695"/>
                  <a:pt x="561885" y="592322"/>
                </a:cubicBezTo>
                <a:cubicBezTo>
                  <a:pt x="486079" y="608328"/>
                  <a:pt x="455241" y="609006"/>
                  <a:pt x="376582" y="599104"/>
                </a:cubicBezTo>
                <a:cubicBezTo>
                  <a:pt x="341260" y="594628"/>
                  <a:pt x="327947" y="578623"/>
                  <a:pt x="340581" y="579708"/>
                </a:cubicBezTo>
                <a:cubicBezTo>
                  <a:pt x="340989" y="579708"/>
                  <a:pt x="341396" y="579843"/>
                  <a:pt x="341804" y="579843"/>
                </a:cubicBezTo>
                <a:lnTo>
                  <a:pt x="285425" y="452749"/>
                </a:lnTo>
                <a:cubicBezTo>
                  <a:pt x="288278" y="448680"/>
                  <a:pt x="288414" y="442034"/>
                  <a:pt x="285425" y="435659"/>
                </a:cubicBezTo>
                <a:cubicBezTo>
                  <a:pt x="281485" y="427249"/>
                  <a:pt x="273606" y="422637"/>
                  <a:pt x="267764" y="425350"/>
                </a:cubicBezTo>
                <a:cubicBezTo>
                  <a:pt x="261923" y="428063"/>
                  <a:pt x="260428" y="437151"/>
                  <a:pt x="264232" y="445560"/>
                </a:cubicBezTo>
                <a:cubicBezTo>
                  <a:pt x="266949" y="451257"/>
                  <a:pt x="271568" y="455191"/>
                  <a:pt x="276051" y="456276"/>
                </a:cubicBezTo>
                <a:lnTo>
                  <a:pt x="335147" y="588389"/>
                </a:lnTo>
                <a:cubicBezTo>
                  <a:pt x="335147" y="588389"/>
                  <a:pt x="331207" y="591373"/>
                  <a:pt x="325773" y="583506"/>
                </a:cubicBezTo>
                <a:cubicBezTo>
                  <a:pt x="320203" y="575503"/>
                  <a:pt x="278904" y="524367"/>
                  <a:pt x="228231" y="509853"/>
                </a:cubicBezTo>
                <a:cubicBezTo>
                  <a:pt x="228231" y="509853"/>
                  <a:pt x="219537" y="507276"/>
                  <a:pt x="217635" y="502258"/>
                </a:cubicBezTo>
                <a:lnTo>
                  <a:pt x="163565" y="343017"/>
                </a:lnTo>
                <a:cubicBezTo>
                  <a:pt x="163565" y="343017"/>
                  <a:pt x="161256" y="323485"/>
                  <a:pt x="193181" y="309242"/>
                </a:cubicBezTo>
                <a:cubicBezTo>
                  <a:pt x="223884" y="295678"/>
                  <a:pt x="248745" y="300019"/>
                  <a:pt x="254994" y="310463"/>
                </a:cubicBezTo>
                <a:cubicBezTo>
                  <a:pt x="254994" y="310463"/>
                  <a:pt x="301999" y="410565"/>
                  <a:pt x="340717" y="463736"/>
                </a:cubicBezTo>
                <a:cubicBezTo>
                  <a:pt x="340717" y="463736"/>
                  <a:pt x="344521" y="465906"/>
                  <a:pt x="340717" y="490999"/>
                </a:cubicBezTo>
                <a:cubicBezTo>
                  <a:pt x="336913" y="515957"/>
                  <a:pt x="337728" y="526808"/>
                  <a:pt x="345879" y="576859"/>
                </a:cubicBezTo>
                <a:cubicBezTo>
                  <a:pt x="345879" y="576859"/>
                  <a:pt x="346151" y="578351"/>
                  <a:pt x="345879" y="580250"/>
                </a:cubicBezTo>
                <a:cubicBezTo>
                  <a:pt x="410273" y="586083"/>
                  <a:pt x="475890" y="598290"/>
                  <a:pt x="538382" y="579572"/>
                </a:cubicBezTo>
                <a:cubicBezTo>
                  <a:pt x="502110" y="556242"/>
                  <a:pt x="451165" y="562482"/>
                  <a:pt x="414349" y="536710"/>
                </a:cubicBezTo>
                <a:cubicBezTo>
                  <a:pt x="409323" y="533183"/>
                  <a:pt x="409866" y="524367"/>
                  <a:pt x="414892" y="521111"/>
                </a:cubicBezTo>
                <a:cubicBezTo>
                  <a:pt x="452388" y="497103"/>
                  <a:pt x="504827" y="494526"/>
                  <a:pt x="538654" y="466042"/>
                </a:cubicBezTo>
                <a:cubicBezTo>
                  <a:pt x="586882" y="425214"/>
                  <a:pt x="509038" y="403241"/>
                  <a:pt x="483226" y="376927"/>
                </a:cubicBezTo>
                <a:cubicBezTo>
                  <a:pt x="469913" y="363498"/>
                  <a:pt x="468147" y="348714"/>
                  <a:pt x="480917" y="335150"/>
                </a:cubicBezTo>
                <a:cubicBezTo>
                  <a:pt x="515831" y="298391"/>
                  <a:pt x="584708" y="266923"/>
                  <a:pt x="562972" y="201002"/>
                </a:cubicBezTo>
                <a:cubicBezTo>
                  <a:pt x="561987" y="197984"/>
                  <a:pt x="561783" y="196517"/>
                  <a:pt x="562095" y="196204"/>
                </a:cubicBezTo>
                <a:close/>
                <a:moveTo>
                  <a:pt x="135269" y="1806"/>
                </a:moveTo>
                <a:cubicBezTo>
                  <a:pt x="144268" y="4476"/>
                  <a:pt x="151470" y="10292"/>
                  <a:pt x="155716" y="20464"/>
                </a:cubicBezTo>
                <a:cubicBezTo>
                  <a:pt x="172566" y="61154"/>
                  <a:pt x="201510" y="156641"/>
                  <a:pt x="209391" y="179698"/>
                </a:cubicBezTo>
                <a:cubicBezTo>
                  <a:pt x="212516" y="188786"/>
                  <a:pt x="219039" y="200315"/>
                  <a:pt x="226105" y="211572"/>
                </a:cubicBezTo>
                <a:cubicBezTo>
                  <a:pt x="196754" y="210216"/>
                  <a:pt x="169440" y="215913"/>
                  <a:pt x="145796" y="229747"/>
                </a:cubicBezTo>
                <a:cubicBezTo>
                  <a:pt x="129218" y="239513"/>
                  <a:pt x="115358" y="252805"/>
                  <a:pt x="103943" y="268810"/>
                </a:cubicBezTo>
                <a:cubicBezTo>
                  <a:pt x="102312" y="262842"/>
                  <a:pt x="100818" y="257959"/>
                  <a:pt x="99866" y="255925"/>
                </a:cubicBezTo>
                <a:cubicBezTo>
                  <a:pt x="96741" y="248736"/>
                  <a:pt x="76222" y="206825"/>
                  <a:pt x="52850" y="171560"/>
                </a:cubicBezTo>
                <a:cubicBezTo>
                  <a:pt x="29477" y="136296"/>
                  <a:pt x="5154" y="91672"/>
                  <a:pt x="1349" y="84483"/>
                </a:cubicBezTo>
                <a:cubicBezTo>
                  <a:pt x="-2456" y="77295"/>
                  <a:pt x="-418" y="51117"/>
                  <a:pt x="37087" y="29959"/>
                </a:cubicBezTo>
                <a:cubicBezTo>
                  <a:pt x="65114" y="14090"/>
                  <a:pt x="108275" y="-6205"/>
                  <a:pt x="135269" y="18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Microsoft YaHei"/>
              <a:cs typeface="+mn-ea"/>
              <a:sym typeface="+mn-lt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81E2C06D-AABD-4B1B-89E0-399C267E9C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2005" y="-142666"/>
            <a:ext cx="1118618" cy="256946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523748" y="2289858"/>
            <a:ext cx="8774388" cy="36317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rruba KT" panose="02040603050506020204" pitchFamily="18" charset="0"/>
                <a:ea typeface="Microsoft YaHei"/>
                <a:cs typeface="+mn-cs"/>
              </a:rPr>
              <a:t>Chào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UTM Arruba KT" panose="02040603050506020204" pitchFamily="18" charset="0"/>
              <a:ea typeface="Microsoft YaHei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rruba KT" panose="02040603050506020204" pitchFamily="18" charset="0"/>
                <a:ea typeface="Microsoft YaHei"/>
                <a:cs typeface="+mn-cs"/>
              </a:rPr>
              <a:t> tạm biệt!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UTM Arruba KT" panose="02040603050506020204" pitchFamily="18" charset="0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97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2">
            <a:extLst>
              <a:ext uri="{FF2B5EF4-FFF2-40B4-BE49-F238E27FC236}">
                <a16:creationId xmlns:a16="http://schemas.microsoft.com/office/drawing/2014/main" id="{437EE60C-B90B-47AA-A968-FDE561E50738}"/>
              </a:ext>
            </a:extLst>
          </p:cNvPr>
          <p:cNvSpPr/>
          <p:nvPr/>
        </p:nvSpPr>
        <p:spPr>
          <a:xfrm>
            <a:off x="587412" y="973298"/>
            <a:ext cx="10982288" cy="55261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pic>
        <p:nvPicPr>
          <p:cNvPr id="50" name="图片 49">
            <a:extLst>
              <a:ext uri="{FF2B5EF4-FFF2-40B4-BE49-F238E27FC236}">
                <a16:creationId xmlns:a16="http://schemas.microsoft.com/office/drawing/2014/main" id="{EB563D26-1EBC-4BF4-BCFB-BFE77A5AC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3335" flipH="1">
            <a:off x="5816215" y="4508041"/>
            <a:ext cx="7942083" cy="5113109"/>
          </a:xfrm>
          <a:prstGeom prst="rect">
            <a:avLst/>
          </a:prstGeom>
        </p:spPr>
      </p:pic>
      <p:sp>
        <p:nvSpPr>
          <p:cNvPr id="3" name="cloud-sky-storm_13919">
            <a:extLst>
              <a:ext uri="{FF2B5EF4-FFF2-40B4-BE49-F238E27FC236}">
                <a16:creationId xmlns:a16="http://schemas.microsoft.com/office/drawing/2014/main" id="{530268FE-4894-485B-9C36-35E75A342CD5}"/>
              </a:ext>
            </a:extLst>
          </p:cNvPr>
          <p:cNvSpPr>
            <a:spLocks noChangeAspect="1"/>
          </p:cNvSpPr>
          <p:nvPr/>
        </p:nvSpPr>
        <p:spPr bwMode="auto">
          <a:xfrm>
            <a:off x="1560543" y="944415"/>
            <a:ext cx="1795301" cy="1139586"/>
          </a:xfrm>
          <a:custGeom>
            <a:avLst/>
            <a:gdLst>
              <a:gd name="T0" fmla="*/ 703 w 738"/>
              <a:gd name="T1" fmla="*/ 179 h 469"/>
              <a:gd name="T2" fmla="*/ 703 w 738"/>
              <a:gd name="T3" fmla="*/ 179 h 469"/>
              <a:gd name="T4" fmla="*/ 555 w 738"/>
              <a:gd name="T5" fmla="*/ 56 h 469"/>
              <a:gd name="T6" fmla="*/ 489 w 738"/>
              <a:gd name="T7" fmla="*/ 71 h 469"/>
              <a:gd name="T8" fmla="*/ 341 w 738"/>
              <a:gd name="T9" fmla="*/ 0 h 469"/>
              <a:gd name="T10" fmla="*/ 182 w 738"/>
              <a:gd name="T11" fmla="*/ 86 h 469"/>
              <a:gd name="T12" fmla="*/ 181 w 738"/>
              <a:gd name="T13" fmla="*/ 86 h 469"/>
              <a:gd name="T14" fmla="*/ 77 w 738"/>
              <a:gd name="T15" fmla="*/ 189 h 469"/>
              <a:gd name="T16" fmla="*/ 79 w 738"/>
              <a:gd name="T17" fmla="*/ 211 h 469"/>
              <a:gd name="T18" fmla="*/ 0 w 738"/>
              <a:gd name="T19" fmla="*/ 311 h 469"/>
              <a:gd name="T20" fmla="*/ 4 w 738"/>
              <a:gd name="T21" fmla="*/ 339 h 469"/>
              <a:gd name="T22" fmla="*/ 4 w 738"/>
              <a:gd name="T23" fmla="*/ 341 h 469"/>
              <a:gd name="T24" fmla="*/ 353 w 738"/>
              <a:gd name="T25" fmla="*/ 463 h 469"/>
              <a:gd name="T26" fmla="*/ 705 w 738"/>
              <a:gd name="T27" fmla="*/ 336 h 469"/>
              <a:gd name="T28" fmla="*/ 703 w 738"/>
              <a:gd name="T29" fmla="*/ 17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8" h="469">
                <a:moveTo>
                  <a:pt x="703" y="179"/>
                </a:moveTo>
                <a:lnTo>
                  <a:pt x="703" y="179"/>
                </a:lnTo>
                <a:cubicBezTo>
                  <a:pt x="680" y="98"/>
                  <a:pt x="629" y="56"/>
                  <a:pt x="555" y="56"/>
                </a:cubicBezTo>
                <a:cubicBezTo>
                  <a:pt x="531" y="56"/>
                  <a:pt x="509" y="61"/>
                  <a:pt x="489" y="71"/>
                </a:cubicBezTo>
                <a:cubicBezTo>
                  <a:pt x="455" y="28"/>
                  <a:pt x="401" y="0"/>
                  <a:pt x="341" y="0"/>
                </a:cubicBezTo>
                <a:cubicBezTo>
                  <a:pt x="275" y="0"/>
                  <a:pt x="216" y="34"/>
                  <a:pt x="182" y="86"/>
                </a:cubicBezTo>
                <a:cubicBezTo>
                  <a:pt x="182" y="86"/>
                  <a:pt x="181" y="86"/>
                  <a:pt x="181" y="86"/>
                </a:cubicBezTo>
                <a:cubicBezTo>
                  <a:pt x="124" y="86"/>
                  <a:pt x="77" y="132"/>
                  <a:pt x="77" y="189"/>
                </a:cubicBezTo>
                <a:cubicBezTo>
                  <a:pt x="77" y="197"/>
                  <a:pt x="78" y="204"/>
                  <a:pt x="79" y="211"/>
                </a:cubicBezTo>
                <a:cubicBezTo>
                  <a:pt x="34" y="222"/>
                  <a:pt x="0" y="262"/>
                  <a:pt x="0" y="311"/>
                </a:cubicBezTo>
                <a:cubicBezTo>
                  <a:pt x="0" y="321"/>
                  <a:pt x="2" y="330"/>
                  <a:pt x="4" y="339"/>
                </a:cubicBezTo>
                <a:cubicBezTo>
                  <a:pt x="4" y="339"/>
                  <a:pt x="4" y="340"/>
                  <a:pt x="4" y="341"/>
                </a:cubicBezTo>
                <a:cubicBezTo>
                  <a:pt x="25" y="469"/>
                  <a:pt x="272" y="465"/>
                  <a:pt x="353" y="463"/>
                </a:cubicBezTo>
                <a:cubicBezTo>
                  <a:pt x="442" y="462"/>
                  <a:pt x="651" y="447"/>
                  <a:pt x="705" y="336"/>
                </a:cubicBezTo>
                <a:cubicBezTo>
                  <a:pt x="738" y="268"/>
                  <a:pt x="703" y="179"/>
                  <a:pt x="703" y="17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Microsoft YaHei"/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DEA3B4D-CF34-4461-8559-223E73AD4E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-414346"/>
            <a:ext cx="1567104" cy="3599643"/>
          </a:xfrm>
          <a:prstGeom prst="rect">
            <a:avLst/>
          </a:prstGeom>
        </p:spPr>
      </p:pic>
      <p:sp>
        <p:nvSpPr>
          <p:cNvPr id="46" name="íṥ1îďé">
            <a:extLst>
              <a:ext uri="{FF2B5EF4-FFF2-40B4-BE49-F238E27FC236}">
                <a16:creationId xmlns:a16="http://schemas.microsoft.com/office/drawing/2014/main" id="{71858BC1-5B17-4F55-98B1-52CE22090E1D}"/>
              </a:ext>
            </a:extLst>
          </p:cNvPr>
          <p:cNvSpPr/>
          <p:nvPr/>
        </p:nvSpPr>
        <p:spPr>
          <a:xfrm rot="20855502">
            <a:off x="2494444" y="4942541"/>
            <a:ext cx="378554" cy="378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30" h="19331" extrusionOk="0">
                <a:moveTo>
                  <a:pt x="424" y="12487"/>
                </a:moveTo>
                <a:cubicBezTo>
                  <a:pt x="1982" y="17591"/>
                  <a:pt x="7383" y="20465"/>
                  <a:pt x="12487" y="18907"/>
                </a:cubicBezTo>
                <a:cubicBezTo>
                  <a:pt x="17591" y="17348"/>
                  <a:pt x="20465" y="11947"/>
                  <a:pt x="18906" y="6843"/>
                </a:cubicBezTo>
                <a:cubicBezTo>
                  <a:pt x="17348" y="1739"/>
                  <a:pt x="11947" y="-1135"/>
                  <a:pt x="6843" y="424"/>
                </a:cubicBezTo>
                <a:cubicBezTo>
                  <a:pt x="1739" y="1982"/>
                  <a:pt x="-1135" y="7383"/>
                  <a:pt x="424" y="1248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miter lim="400000"/>
          </a:ln>
        </p:spPr>
        <p:txBody>
          <a:bodyPr wrap="square" lIns="91440" tIns="45720" rIns="91440" bIns="45720" anchor="ctr">
            <a:normAutofit fontScale="77500" lnSpcReduction="20000"/>
          </a:bodyPr>
          <a:lstStyle>
            <a:lvl1pPr algn="ctr" defTabSz="825500">
              <a:defRPr sz="5600"/>
            </a:lvl1pPr>
            <a:lvl2pPr indent="342900" algn="ctr" defTabSz="825500">
              <a:defRPr sz="5600"/>
            </a:lvl2pPr>
            <a:lvl3pPr indent="685800" algn="ctr" defTabSz="825500">
              <a:defRPr sz="5600"/>
            </a:lvl3pPr>
            <a:lvl4pPr indent="1028700" algn="ctr" defTabSz="825500">
              <a:defRPr sz="5600"/>
            </a:lvl4pPr>
            <a:lvl5pPr indent="1371600" algn="ctr" defTabSz="825500">
              <a:defRPr sz="5600"/>
            </a:lvl5pPr>
            <a:lvl6pPr indent="1714500" algn="ctr" defTabSz="825500">
              <a:defRPr sz="5600"/>
            </a:lvl6pPr>
            <a:lvl7pPr indent="2057400" algn="ctr" defTabSz="825500">
              <a:defRPr sz="5600"/>
            </a:lvl7pPr>
            <a:lvl8pPr indent="2400300" algn="ctr" defTabSz="825500">
              <a:defRPr sz="5600"/>
            </a:lvl8pPr>
            <a:lvl9pPr indent="2743200" algn="ctr" defTabSz="825500">
              <a:defRPr sz="5600"/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42" name="îṣľïḍê">
            <a:extLst>
              <a:ext uri="{FF2B5EF4-FFF2-40B4-BE49-F238E27FC236}">
                <a16:creationId xmlns:a16="http://schemas.microsoft.com/office/drawing/2014/main" id="{58506372-3C4E-4A82-A064-80464225DA96}"/>
              </a:ext>
            </a:extLst>
          </p:cNvPr>
          <p:cNvSpPr/>
          <p:nvPr/>
        </p:nvSpPr>
        <p:spPr>
          <a:xfrm rot="20855502">
            <a:off x="3829019" y="2647478"/>
            <a:ext cx="272558" cy="2725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30" h="19331" extrusionOk="0">
                <a:moveTo>
                  <a:pt x="424" y="12487"/>
                </a:moveTo>
                <a:cubicBezTo>
                  <a:pt x="1982" y="17591"/>
                  <a:pt x="7383" y="20465"/>
                  <a:pt x="12487" y="18907"/>
                </a:cubicBezTo>
                <a:cubicBezTo>
                  <a:pt x="17591" y="17348"/>
                  <a:pt x="20465" y="11947"/>
                  <a:pt x="18906" y="6843"/>
                </a:cubicBezTo>
                <a:cubicBezTo>
                  <a:pt x="17348" y="1739"/>
                  <a:pt x="11947" y="-1135"/>
                  <a:pt x="6843" y="424"/>
                </a:cubicBezTo>
                <a:cubicBezTo>
                  <a:pt x="1739" y="1982"/>
                  <a:pt x="-1135" y="7383"/>
                  <a:pt x="424" y="1248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>
            <a:miter lim="400000"/>
          </a:ln>
        </p:spPr>
        <p:txBody>
          <a:bodyPr wrap="square" lIns="91440" tIns="45720" rIns="91440" bIns="45720" anchor="ctr">
            <a:normAutofit fontScale="47500" lnSpcReduction="20000"/>
          </a:bodyPr>
          <a:lstStyle>
            <a:lvl1pPr algn="ctr" defTabSz="825500">
              <a:defRPr sz="5600"/>
            </a:lvl1pPr>
            <a:lvl2pPr indent="342900" algn="ctr" defTabSz="825500">
              <a:defRPr sz="5600"/>
            </a:lvl2pPr>
            <a:lvl3pPr indent="685800" algn="ctr" defTabSz="825500">
              <a:defRPr sz="5600"/>
            </a:lvl3pPr>
            <a:lvl4pPr indent="1028700" algn="ctr" defTabSz="825500">
              <a:defRPr sz="5600"/>
            </a:lvl4pPr>
            <a:lvl5pPr indent="1371600" algn="ctr" defTabSz="825500">
              <a:defRPr sz="5600"/>
            </a:lvl5pPr>
            <a:lvl6pPr indent="1714500" algn="ctr" defTabSz="825500">
              <a:defRPr sz="5600"/>
            </a:lvl6pPr>
            <a:lvl7pPr indent="2057400" algn="ctr" defTabSz="825500">
              <a:defRPr sz="5600"/>
            </a:lvl7pPr>
            <a:lvl8pPr indent="2400300" algn="ctr" defTabSz="825500">
              <a:defRPr sz="5600"/>
            </a:lvl8pPr>
            <a:lvl9pPr indent="2743200" algn="ctr" defTabSz="825500">
              <a:defRPr sz="5600"/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38" name="iṣliḓé">
            <a:extLst>
              <a:ext uri="{FF2B5EF4-FFF2-40B4-BE49-F238E27FC236}">
                <a16:creationId xmlns:a16="http://schemas.microsoft.com/office/drawing/2014/main" id="{CB6434E0-7A37-40DA-98D2-CEEAC5C8E9DD}"/>
              </a:ext>
            </a:extLst>
          </p:cNvPr>
          <p:cNvSpPr/>
          <p:nvPr/>
        </p:nvSpPr>
        <p:spPr>
          <a:xfrm rot="20855502">
            <a:off x="8887433" y="1940151"/>
            <a:ext cx="287701" cy="287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30" h="19331" extrusionOk="0">
                <a:moveTo>
                  <a:pt x="424" y="12487"/>
                </a:moveTo>
                <a:cubicBezTo>
                  <a:pt x="1982" y="17591"/>
                  <a:pt x="7383" y="20465"/>
                  <a:pt x="12487" y="18907"/>
                </a:cubicBezTo>
                <a:cubicBezTo>
                  <a:pt x="17591" y="17348"/>
                  <a:pt x="20465" y="11947"/>
                  <a:pt x="18906" y="6843"/>
                </a:cubicBezTo>
                <a:cubicBezTo>
                  <a:pt x="17348" y="1739"/>
                  <a:pt x="11947" y="-1135"/>
                  <a:pt x="6843" y="424"/>
                </a:cubicBezTo>
                <a:cubicBezTo>
                  <a:pt x="1739" y="1982"/>
                  <a:pt x="-1135" y="7383"/>
                  <a:pt x="424" y="124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wrap="square" lIns="91440" tIns="45720" rIns="91440" bIns="45720" anchor="ctr">
            <a:normAutofit fontScale="47500" lnSpcReduction="20000"/>
          </a:bodyPr>
          <a:lstStyle>
            <a:lvl1pPr algn="ctr" defTabSz="825500">
              <a:defRPr sz="5600"/>
            </a:lvl1pPr>
            <a:lvl2pPr indent="342900" algn="ctr" defTabSz="825500">
              <a:defRPr sz="5600"/>
            </a:lvl2pPr>
            <a:lvl3pPr indent="685800" algn="ctr" defTabSz="825500">
              <a:defRPr sz="5600"/>
            </a:lvl3pPr>
            <a:lvl4pPr indent="1028700" algn="ctr" defTabSz="825500">
              <a:defRPr sz="5600"/>
            </a:lvl4pPr>
            <a:lvl5pPr indent="1371600" algn="ctr" defTabSz="825500">
              <a:defRPr sz="5600"/>
            </a:lvl5pPr>
            <a:lvl6pPr indent="1714500" algn="ctr" defTabSz="825500">
              <a:defRPr sz="5600"/>
            </a:lvl6pPr>
            <a:lvl7pPr indent="2057400" algn="ctr" defTabSz="825500">
              <a:defRPr sz="5600"/>
            </a:lvl7pPr>
            <a:lvl8pPr indent="2400300" algn="ctr" defTabSz="825500">
              <a:defRPr sz="5600"/>
            </a:lvl8pPr>
            <a:lvl9pPr indent="2743200" algn="ctr" defTabSz="825500">
              <a:defRPr sz="5600"/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34" name="ïšḷiḓe">
            <a:extLst>
              <a:ext uri="{FF2B5EF4-FFF2-40B4-BE49-F238E27FC236}">
                <a16:creationId xmlns:a16="http://schemas.microsoft.com/office/drawing/2014/main" id="{D0C8F045-DC75-4344-A5C0-ED1702A71460}"/>
              </a:ext>
            </a:extLst>
          </p:cNvPr>
          <p:cNvSpPr/>
          <p:nvPr/>
        </p:nvSpPr>
        <p:spPr>
          <a:xfrm rot="20855502">
            <a:off x="7616603" y="3558456"/>
            <a:ext cx="355840" cy="3558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30" h="19331" extrusionOk="0">
                <a:moveTo>
                  <a:pt x="424" y="12487"/>
                </a:moveTo>
                <a:cubicBezTo>
                  <a:pt x="1982" y="17591"/>
                  <a:pt x="7383" y="20465"/>
                  <a:pt x="12487" y="18907"/>
                </a:cubicBezTo>
                <a:cubicBezTo>
                  <a:pt x="17591" y="17348"/>
                  <a:pt x="20465" y="11947"/>
                  <a:pt x="18906" y="6843"/>
                </a:cubicBezTo>
                <a:cubicBezTo>
                  <a:pt x="17348" y="1739"/>
                  <a:pt x="11947" y="-1135"/>
                  <a:pt x="6843" y="424"/>
                </a:cubicBezTo>
                <a:cubicBezTo>
                  <a:pt x="1739" y="1982"/>
                  <a:pt x="-1135" y="7383"/>
                  <a:pt x="424" y="1248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>
            <a:miter lim="400000"/>
          </a:ln>
        </p:spPr>
        <p:txBody>
          <a:bodyPr wrap="square" lIns="91440" tIns="45720" rIns="91440" bIns="45720" anchor="ctr">
            <a:normAutofit fontScale="70000" lnSpcReduction="20000"/>
          </a:bodyPr>
          <a:lstStyle>
            <a:lvl1pPr algn="ctr" defTabSz="825500">
              <a:defRPr sz="5600"/>
            </a:lvl1pPr>
            <a:lvl2pPr indent="342900" algn="ctr" defTabSz="825500">
              <a:defRPr sz="5600"/>
            </a:lvl2pPr>
            <a:lvl3pPr indent="685800" algn="ctr" defTabSz="825500">
              <a:defRPr sz="5600"/>
            </a:lvl3pPr>
            <a:lvl4pPr indent="1028700" algn="ctr" defTabSz="825500">
              <a:defRPr sz="5600"/>
            </a:lvl4pPr>
            <a:lvl5pPr indent="1371600" algn="ctr" defTabSz="825500">
              <a:defRPr sz="5600"/>
            </a:lvl5pPr>
            <a:lvl6pPr indent="1714500" algn="ctr" defTabSz="825500">
              <a:defRPr sz="5600"/>
            </a:lvl6pPr>
            <a:lvl7pPr indent="2057400" algn="ctr" defTabSz="825500">
              <a:defRPr sz="5600"/>
            </a:lvl7pPr>
            <a:lvl8pPr indent="2400300" algn="ctr" defTabSz="825500">
              <a:defRPr sz="5600"/>
            </a:lvl8pPr>
            <a:lvl9pPr indent="2743200" algn="ctr" defTabSz="825500">
              <a:defRPr sz="5600"/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79741" y="1266270"/>
            <a:ext cx="1288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UTM Alba Matter" panose="02040603050506020204" pitchFamily="18" charset="0"/>
                <a:ea typeface="Microsoft YaHei"/>
                <a:cs typeface="+mn-cs"/>
              </a:rPr>
              <a:t>Bài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3407" y="1089499"/>
            <a:ext cx="4878563" cy="584775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3200" b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ea typeface="Microsoft YaHei"/>
              </a:rPr>
              <a:t>Tìm phép nhân thích hợp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icrosoft YaHei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686805" y="1962679"/>
            <a:ext cx="7813839" cy="2511979"/>
            <a:chOff x="2686805" y="1962679"/>
            <a:chExt cx="7813839" cy="2511979"/>
          </a:xfrm>
        </p:grpSpPr>
        <p:grpSp>
          <p:nvGrpSpPr>
            <p:cNvPr id="4" name="Group 3"/>
            <p:cNvGrpSpPr/>
            <p:nvPr/>
          </p:nvGrpSpPr>
          <p:grpSpPr>
            <a:xfrm>
              <a:off x="2686805" y="1962679"/>
              <a:ext cx="2661653" cy="1365972"/>
              <a:chOff x="3559792" y="2117207"/>
              <a:chExt cx="3677328" cy="2270337"/>
            </a:xfrm>
          </p:grpSpPr>
          <p:pic>
            <p:nvPicPr>
              <p:cNvPr id="1032" name="Picture 8" descr="dish png PNG image with transparent background | TOP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779" b="89872" l="1310" r="98333">
                            <a14:foregroundMark x1="60476" y1="64144" x2="60476" y2="64144"/>
                            <a14:foregroundMark x1="90000" y1="56228" x2="90000" y2="56228"/>
                            <a14:foregroundMark x1="91310" y1="55530" x2="91310" y2="55530"/>
                            <a14:foregroundMark x1="91310" y1="55530" x2="91310" y2="55530"/>
                            <a14:backgroundMark x1="29048" y1="35274" x2="29048" y2="35274"/>
                            <a14:backgroundMark x1="14643" y1="39697" x2="14643" y2="39697"/>
                            <a14:backgroundMark x1="92738" y1="55413" x2="92738" y2="55413"/>
                            <a14:backgroundMark x1="56905" y1="66938" x2="56905" y2="6693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817" b="23951"/>
              <a:stretch/>
            </p:blipFill>
            <p:spPr bwMode="auto">
              <a:xfrm>
                <a:off x="3559792" y="2724175"/>
                <a:ext cx="3677328" cy="1663369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6" name="Picture 2" descr="Apple Png - Apple Clipart PNG Image | Transparent PNG Free Download on  Seek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8675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5298" y="2156229"/>
                <a:ext cx="1609929" cy="1333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Apple Png - Apple Clipart PNG Image | Transparent PNG Free Download on  Seek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8675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3571" y="2117207"/>
                <a:ext cx="1609929" cy="1333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Apple Png - Apple Clipart PNG Image | Transparent PNG Free Download on  Seek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8675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1579" y="2658713"/>
                <a:ext cx="1609929" cy="1333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5182394" y="1986157"/>
              <a:ext cx="2661653" cy="1365972"/>
              <a:chOff x="3559792" y="2117207"/>
              <a:chExt cx="3677328" cy="2270337"/>
            </a:xfrm>
          </p:grpSpPr>
          <p:pic>
            <p:nvPicPr>
              <p:cNvPr id="28" name="Picture 8" descr="dish png PNG image with transparent background | TOP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779" b="89872" l="1310" r="98333">
                            <a14:foregroundMark x1="60476" y1="64144" x2="60476" y2="64144"/>
                            <a14:foregroundMark x1="90000" y1="56228" x2="90000" y2="56228"/>
                            <a14:foregroundMark x1="91310" y1="55530" x2="91310" y2="55530"/>
                            <a14:foregroundMark x1="91310" y1="55530" x2="91310" y2="55530"/>
                            <a14:backgroundMark x1="29048" y1="35274" x2="29048" y2="35274"/>
                            <a14:backgroundMark x1="14643" y1="39697" x2="14643" y2="39697"/>
                            <a14:backgroundMark x1="92738" y1="55413" x2="92738" y2="55413"/>
                            <a14:backgroundMark x1="56905" y1="66938" x2="56905" y2="6693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817" b="23951"/>
              <a:stretch/>
            </p:blipFill>
            <p:spPr bwMode="auto">
              <a:xfrm>
                <a:off x="3559792" y="2724175"/>
                <a:ext cx="3677328" cy="1663369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Apple Png - Apple Clipart PNG Image | Transparent PNG Free Download on  Seek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8675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5298" y="2156229"/>
                <a:ext cx="1609929" cy="1333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Apple Png - Apple Clipart PNG Image | Transparent PNG Free Download on  Seek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8675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3571" y="2117207"/>
                <a:ext cx="1609929" cy="1333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Apple Png - Apple Clipart PNG Image | Transparent PNG Free Download on  Seek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8675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1579" y="2658713"/>
                <a:ext cx="1609929" cy="1333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2" name="Group 31"/>
            <p:cNvGrpSpPr/>
            <p:nvPr/>
          </p:nvGrpSpPr>
          <p:grpSpPr>
            <a:xfrm>
              <a:off x="7838991" y="1962679"/>
              <a:ext cx="2661653" cy="1365972"/>
              <a:chOff x="3559792" y="2117207"/>
              <a:chExt cx="3677328" cy="2270337"/>
            </a:xfrm>
          </p:grpSpPr>
          <p:pic>
            <p:nvPicPr>
              <p:cNvPr id="33" name="Picture 8" descr="dish png PNG image with transparent background | TOP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779" b="89872" l="1310" r="98333">
                            <a14:foregroundMark x1="60476" y1="64144" x2="60476" y2="64144"/>
                            <a14:foregroundMark x1="90000" y1="56228" x2="90000" y2="56228"/>
                            <a14:foregroundMark x1="91310" y1="55530" x2="91310" y2="55530"/>
                            <a14:foregroundMark x1="91310" y1="55530" x2="91310" y2="55530"/>
                            <a14:backgroundMark x1="29048" y1="35274" x2="29048" y2="35274"/>
                            <a14:backgroundMark x1="14643" y1="39697" x2="14643" y2="39697"/>
                            <a14:backgroundMark x1="92738" y1="55413" x2="92738" y2="55413"/>
                            <a14:backgroundMark x1="56905" y1="66938" x2="56905" y2="6693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817" b="23951"/>
              <a:stretch/>
            </p:blipFill>
            <p:spPr bwMode="auto">
              <a:xfrm>
                <a:off x="3559792" y="2724175"/>
                <a:ext cx="3677328" cy="1663369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Apple Png - Apple Clipart PNG Image | Transparent PNG Free Download on  Seek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8675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5298" y="2156229"/>
                <a:ext cx="1609929" cy="1333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Apple Png - Apple Clipart PNG Image | Transparent PNG Free Download on  Seek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8675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3571" y="2117207"/>
                <a:ext cx="1609929" cy="1333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Apple Png - Apple Clipart PNG Image | Transparent PNG Free Download on  Seek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8675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1579" y="2658713"/>
                <a:ext cx="1609929" cy="1333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1" name="Group 40"/>
            <p:cNvGrpSpPr/>
            <p:nvPr/>
          </p:nvGrpSpPr>
          <p:grpSpPr>
            <a:xfrm>
              <a:off x="3979515" y="3064832"/>
              <a:ext cx="2661653" cy="1365972"/>
              <a:chOff x="3559792" y="2117207"/>
              <a:chExt cx="3677328" cy="2270337"/>
            </a:xfrm>
          </p:grpSpPr>
          <p:pic>
            <p:nvPicPr>
              <p:cNvPr id="45" name="Picture 8" descr="dish png PNG image with transparent background | TOP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779" b="89872" l="1310" r="98333">
                            <a14:foregroundMark x1="60476" y1="64144" x2="60476" y2="64144"/>
                            <a14:foregroundMark x1="90000" y1="56228" x2="90000" y2="56228"/>
                            <a14:foregroundMark x1="91310" y1="55530" x2="91310" y2="55530"/>
                            <a14:foregroundMark x1="91310" y1="55530" x2="91310" y2="55530"/>
                            <a14:backgroundMark x1="29048" y1="35274" x2="29048" y2="35274"/>
                            <a14:backgroundMark x1="14643" y1="39697" x2="14643" y2="39697"/>
                            <a14:backgroundMark x1="92738" y1="55413" x2="92738" y2="55413"/>
                            <a14:backgroundMark x1="56905" y1="66938" x2="56905" y2="6693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817" b="23951"/>
              <a:stretch/>
            </p:blipFill>
            <p:spPr bwMode="auto">
              <a:xfrm>
                <a:off x="3559792" y="2724175"/>
                <a:ext cx="3677328" cy="1663369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Apple Png - Apple Clipart PNG Image | Transparent PNG Free Download on  Seek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8675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5298" y="2156229"/>
                <a:ext cx="1609929" cy="1333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2" descr="Apple Png - Apple Clipart PNG Image | Transparent PNG Free Download on  Seek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8675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3571" y="2117207"/>
                <a:ext cx="1609929" cy="1333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2" descr="Apple Png - Apple Clipart PNG Image | Transparent PNG Free Download on  Seek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8675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1579" y="2658713"/>
                <a:ext cx="1609929" cy="1333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3" name="Group 52"/>
            <p:cNvGrpSpPr/>
            <p:nvPr/>
          </p:nvGrpSpPr>
          <p:grpSpPr>
            <a:xfrm>
              <a:off x="6671486" y="3108686"/>
              <a:ext cx="2661653" cy="1365972"/>
              <a:chOff x="3559792" y="2117207"/>
              <a:chExt cx="3677328" cy="2270337"/>
            </a:xfrm>
          </p:grpSpPr>
          <p:pic>
            <p:nvPicPr>
              <p:cNvPr id="54" name="Picture 8" descr="dish png PNG image with transparent background | TOP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779" b="89872" l="1310" r="98333">
                            <a14:foregroundMark x1="60476" y1="64144" x2="60476" y2="64144"/>
                            <a14:foregroundMark x1="90000" y1="56228" x2="90000" y2="56228"/>
                            <a14:foregroundMark x1="91310" y1="55530" x2="91310" y2="55530"/>
                            <a14:foregroundMark x1="91310" y1="55530" x2="91310" y2="55530"/>
                            <a14:backgroundMark x1="29048" y1="35274" x2="29048" y2="35274"/>
                            <a14:backgroundMark x1="14643" y1="39697" x2="14643" y2="39697"/>
                            <a14:backgroundMark x1="92738" y1="55413" x2="92738" y2="55413"/>
                            <a14:backgroundMark x1="56905" y1="66938" x2="56905" y2="6693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817" b="23951"/>
              <a:stretch/>
            </p:blipFill>
            <p:spPr bwMode="auto">
              <a:xfrm>
                <a:off x="3559792" y="2724175"/>
                <a:ext cx="3677328" cy="1663369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2" descr="Apple Png - Apple Clipart PNG Image | Transparent PNG Free Download on  Seek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8675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5298" y="2156229"/>
                <a:ext cx="1609929" cy="1333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 descr="Apple Png - Apple Clipart PNG Image | Transparent PNG Free Download on  Seek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8675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3571" y="2117207"/>
                <a:ext cx="1609929" cy="1333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2" descr="Apple Png - Apple Clipart PNG Image | Transparent PNG Free Download on  Seek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8675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1579" y="2658713"/>
                <a:ext cx="1609929" cy="1333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6" name="Rounded Rectangle 5"/>
          <p:cNvSpPr/>
          <p:nvPr/>
        </p:nvSpPr>
        <p:spPr>
          <a:xfrm>
            <a:off x="739344" y="4951405"/>
            <a:ext cx="2169904" cy="6058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4 = 20</a:t>
            </a:r>
            <a:endParaRPr lang="en-US" sz="3200" b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3076566" y="4924258"/>
            <a:ext cx="2169904" cy="6058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x 3 = 18</a:t>
            </a:r>
            <a:endParaRPr lang="en-US" sz="3200" b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5428268" y="4905331"/>
            <a:ext cx="2169904" cy="6058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5 = 15</a:t>
            </a:r>
            <a:endParaRPr lang="en-US" sz="3200" b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7774931" y="4898227"/>
            <a:ext cx="2169904" cy="6058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x 3 = 12</a:t>
            </a:r>
            <a:endParaRPr lang="en-US" sz="3200" b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6347662" y="3111500"/>
            <a:ext cx="5085914" cy="1786727"/>
          </a:xfrm>
          <a:custGeom>
            <a:avLst/>
            <a:gdLst>
              <a:gd name="connsiteX0" fmla="*/ 2965480 w 4988356"/>
              <a:gd name="connsiteY0" fmla="*/ 0 h 2488557"/>
              <a:gd name="connsiteX1" fmla="*/ 4895880 w 4988356"/>
              <a:gd name="connsiteY1" fmla="*/ 647700 h 2488557"/>
              <a:gd name="connsiteX2" fmla="*/ 349280 w 4988356"/>
              <a:gd name="connsiteY2" fmla="*/ 1765300 h 2488557"/>
              <a:gd name="connsiteX3" fmla="*/ 311180 w 4988356"/>
              <a:gd name="connsiteY3" fmla="*/ 2438400 h 2488557"/>
              <a:gd name="connsiteX4" fmla="*/ 336580 w 4988356"/>
              <a:gd name="connsiteY4" fmla="*/ 2387600 h 248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8356" h="2488557">
                <a:moveTo>
                  <a:pt x="2965480" y="0"/>
                </a:moveTo>
                <a:cubicBezTo>
                  <a:pt x="4148696" y="176741"/>
                  <a:pt x="5331913" y="353483"/>
                  <a:pt x="4895880" y="647700"/>
                </a:cubicBezTo>
                <a:cubicBezTo>
                  <a:pt x="4459847" y="941917"/>
                  <a:pt x="1113397" y="1466850"/>
                  <a:pt x="349280" y="1765300"/>
                </a:cubicBezTo>
                <a:cubicBezTo>
                  <a:pt x="-414837" y="2063750"/>
                  <a:pt x="313297" y="2334683"/>
                  <a:pt x="311180" y="2438400"/>
                </a:cubicBezTo>
                <a:cubicBezTo>
                  <a:pt x="309063" y="2542117"/>
                  <a:pt x="322821" y="2464858"/>
                  <a:pt x="336580" y="238760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6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" grpId="0" animBg="1"/>
      <p:bldP spid="46" grpId="0" animBg="1"/>
      <p:bldP spid="42" grpId="0" animBg="1"/>
      <p:bldP spid="38" grpId="0" animBg="1"/>
      <p:bldP spid="34" grpId="0" animBg="1"/>
      <p:bldP spid="5" grpId="0" animBg="1"/>
      <p:bldP spid="6" grpId="0" build="allAtOnce" animBg="1"/>
      <p:bldP spid="58" grpId="0" build="allAtOnce" animBg="1"/>
      <p:bldP spid="59" grpId="0" build="allAtOnce" animBg="1"/>
      <p:bldP spid="60" grpId="0" build="allAtOnce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2">
            <a:extLst>
              <a:ext uri="{FF2B5EF4-FFF2-40B4-BE49-F238E27FC236}">
                <a16:creationId xmlns:a16="http://schemas.microsoft.com/office/drawing/2014/main" id="{437EE60C-B90B-47AA-A968-FDE561E50738}"/>
              </a:ext>
            </a:extLst>
          </p:cNvPr>
          <p:cNvSpPr/>
          <p:nvPr/>
        </p:nvSpPr>
        <p:spPr>
          <a:xfrm>
            <a:off x="587412" y="973298"/>
            <a:ext cx="10982288" cy="55261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pic>
        <p:nvPicPr>
          <p:cNvPr id="50" name="图片 49">
            <a:extLst>
              <a:ext uri="{FF2B5EF4-FFF2-40B4-BE49-F238E27FC236}">
                <a16:creationId xmlns:a16="http://schemas.microsoft.com/office/drawing/2014/main" id="{EB563D26-1EBC-4BF4-BCFB-BFE77A5AC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3335" flipH="1">
            <a:off x="5816215" y="4508041"/>
            <a:ext cx="7942083" cy="5113109"/>
          </a:xfrm>
          <a:prstGeom prst="rect">
            <a:avLst/>
          </a:prstGeom>
        </p:spPr>
      </p:pic>
      <p:sp>
        <p:nvSpPr>
          <p:cNvPr id="3" name="cloud-sky-storm_13919">
            <a:extLst>
              <a:ext uri="{FF2B5EF4-FFF2-40B4-BE49-F238E27FC236}">
                <a16:creationId xmlns:a16="http://schemas.microsoft.com/office/drawing/2014/main" id="{530268FE-4894-485B-9C36-35E75A342CD5}"/>
              </a:ext>
            </a:extLst>
          </p:cNvPr>
          <p:cNvSpPr>
            <a:spLocks noChangeAspect="1"/>
          </p:cNvSpPr>
          <p:nvPr/>
        </p:nvSpPr>
        <p:spPr bwMode="auto">
          <a:xfrm>
            <a:off x="1560543" y="944415"/>
            <a:ext cx="1795301" cy="1139586"/>
          </a:xfrm>
          <a:custGeom>
            <a:avLst/>
            <a:gdLst>
              <a:gd name="T0" fmla="*/ 703 w 738"/>
              <a:gd name="T1" fmla="*/ 179 h 469"/>
              <a:gd name="T2" fmla="*/ 703 w 738"/>
              <a:gd name="T3" fmla="*/ 179 h 469"/>
              <a:gd name="T4" fmla="*/ 555 w 738"/>
              <a:gd name="T5" fmla="*/ 56 h 469"/>
              <a:gd name="T6" fmla="*/ 489 w 738"/>
              <a:gd name="T7" fmla="*/ 71 h 469"/>
              <a:gd name="T8" fmla="*/ 341 w 738"/>
              <a:gd name="T9" fmla="*/ 0 h 469"/>
              <a:gd name="T10" fmla="*/ 182 w 738"/>
              <a:gd name="T11" fmla="*/ 86 h 469"/>
              <a:gd name="T12" fmla="*/ 181 w 738"/>
              <a:gd name="T13" fmla="*/ 86 h 469"/>
              <a:gd name="T14" fmla="*/ 77 w 738"/>
              <a:gd name="T15" fmla="*/ 189 h 469"/>
              <a:gd name="T16" fmla="*/ 79 w 738"/>
              <a:gd name="T17" fmla="*/ 211 h 469"/>
              <a:gd name="T18" fmla="*/ 0 w 738"/>
              <a:gd name="T19" fmla="*/ 311 h 469"/>
              <a:gd name="T20" fmla="*/ 4 w 738"/>
              <a:gd name="T21" fmla="*/ 339 h 469"/>
              <a:gd name="T22" fmla="*/ 4 w 738"/>
              <a:gd name="T23" fmla="*/ 341 h 469"/>
              <a:gd name="T24" fmla="*/ 353 w 738"/>
              <a:gd name="T25" fmla="*/ 463 h 469"/>
              <a:gd name="T26" fmla="*/ 705 w 738"/>
              <a:gd name="T27" fmla="*/ 336 h 469"/>
              <a:gd name="T28" fmla="*/ 703 w 738"/>
              <a:gd name="T29" fmla="*/ 17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8" h="469">
                <a:moveTo>
                  <a:pt x="703" y="179"/>
                </a:moveTo>
                <a:lnTo>
                  <a:pt x="703" y="179"/>
                </a:lnTo>
                <a:cubicBezTo>
                  <a:pt x="680" y="98"/>
                  <a:pt x="629" y="56"/>
                  <a:pt x="555" y="56"/>
                </a:cubicBezTo>
                <a:cubicBezTo>
                  <a:pt x="531" y="56"/>
                  <a:pt x="509" y="61"/>
                  <a:pt x="489" y="71"/>
                </a:cubicBezTo>
                <a:cubicBezTo>
                  <a:pt x="455" y="28"/>
                  <a:pt x="401" y="0"/>
                  <a:pt x="341" y="0"/>
                </a:cubicBezTo>
                <a:cubicBezTo>
                  <a:pt x="275" y="0"/>
                  <a:pt x="216" y="34"/>
                  <a:pt x="182" y="86"/>
                </a:cubicBezTo>
                <a:cubicBezTo>
                  <a:pt x="182" y="86"/>
                  <a:pt x="181" y="86"/>
                  <a:pt x="181" y="86"/>
                </a:cubicBezTo>
                <a:cubicBezTo>
                  <a:pt x="124" y="86"/>
                  <a:pt x="77" y="132"/>
                  <a:pt x="77" y="189"/>
                </a:cubicBezTo>
                <a:cubicBezTo>
                  <a:pt x="77" y="197"/>
                  <a:pt x="78" y="204"/>
                  <a:pt x="79" y="211"/>
                </a:cubicBezTo>
                <a:cubicBezTo>
                  <a:pt x="34" y="222"/>
                  <a:pt x="0" y="262"/>
                  <a:pt x="0" y="311"/>
                </a:cubicBezTo>
                <a:cubicBezTo>
                  <a:pt x="0" y="321"/>
                  <a:pt x="2" y="330"/>
                  <a:pt x="4" y="339"/>
                </a:cubicBezTo>
                <a:cubicBezTo>
                  <a:pt x="4" y="339"/>
                  <a:pt x="4" y="340"/>
                  <a:pt x="4" y="341"/>
                </a:cubicBezTo>
                <a:cubicBezTo>
                  <a:pt x="25" y="469"/>
                  <a:pt x="272" y="465"/>
                  <a:pt x="353" y="463"/>
                </a:cubicBezTo>
                <a:cubicBezTo>
                  <a:pt x="442" y="462"/>
                  <a:pt x="651" y="447"/>
                  <a:pt x="705" y="336"/>
                </a:cubicBezTo>
                <a:cubicBezTo>
                  <a:pt x="738" y="268"/>
                  <a:pt x="703" y="179"/>
                  <a:pt x="703" y="17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Microsoft YaHei"/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DEA3B4D-CF34-4461-8559-223E73AD4E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-414346"/>
            <a:ext cx="1567104" cy="3599643"/>
          </a:xfrm>
          <a:prstGeom prst="rect">
            <a:avLst/>
          </a:prstGeom>
        </p:spPr>
      </p:pic>
      <p:sp>
        <p:nvSpPr>
          <p:cNvPr id="46" name="íṥ1îďé">
            <a:extLst>
              <a:ext uri="{FF2B5EF4-FFF2-40B4-BE49-F238E27FC236}">
                <a16:creationId xmlns:a16="http://schemas.microsoft.com/office/drawing/2014/main" id="{71858BC1-5B17-4F55-98B1-52CE22090E1D}"/>
              </a:ext>
            </a:extLst>
          </p:cNvPr>
          <p:cNvSpPr/>
          <p:nvPr/>
        </p:nvSpPr>
        <p:spPr>
          <a:xfrm rot="20855502">
            <a:off x="2494444" y="4942541"/>
            <a:ext cx="378554" cy="378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30" h="19331" extrusionOk="0">
                <a:moveTo>
                  <a:pt x="424" y="12487"/>
                </a:moveTo>
                <a:cubicBezTo>
                  <a:pt x="1982" y="17591"/>
                  <a:pt x="7383" y="20465"/>
                  <a:pt x="12487" y="18907"/>
                </a:cubicBezTo>
                <a:cubicBezTo>
                  <a:pt x="17591" y="17348"/>
                  <a:pt x="20465" y="11947"/>
                  <a:pt x="18906" y="6843"/>
                </a:cubicBezTo>
                <a:cubicBezTo>
                  <a:pt x="17348" y="1739"/>
                  <a:pt x="11947" y="-1135"/>
                  <a:pt x="6843" y="424"/>
                </a:cubicBezTo>
                <a:cubicBezTo>
                  <a:pt x="1739" y="1982"/>
                  <a:pt x="-1135" y="7383"/>
                  <a:pt x="424" y="1248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miter lim="400000"/>
          </a:ln>
        </p:spPr>
        <p:txBody>
          <a:bodyPr wrap="square" lIns="91440" tIns="45720" rIns="91440" bIns="45720" anchor="ctr">
            <a:normAutofit fontScale="77500" lnSpcReduction="20000"/>
          </a:bodyPr>
          <a:lstStyle>
            <a:lvl1pPr algn="ctr" defTabSz="825500">
              <a:defRPr sz="5600"/>
            </a:lvl1pPr>
            <a:lvl2pPr indent="342900" algn="ctr" defTabSz="825500">
              <a:defRPr sz="5600"/>
            </a:lvl2pPr>
            <a:lvl3pPr indent="685800" algn="ctr" defTabSz="825500">
              <a:defRPr sz="5600"/>
            </a:lvl3pPr>
            <a:lvl4pPr indent="1028700" algn="ctr" defTabSz="825500">
              <a:defRPr sz="5600"/>
            </a:lvl4pPr>
            <a:lvl5pPr indent="1371600" algn="ctr" defTabSz="825500">
              <a:defRPr sz="5600"/>
            </a:lvl5pPr>
            <a:lvl6pPr indent="1714500" algn="ctr" defTabSz="825500">
              <a:defRPr sz="5600"/>
            </a:lvl6pPr>
            <a:lvl7pPr indent="2057400" algn="ctr" defTabSz="825500">
              <a:defRPr sz="5600"/>
            </a:lvl7pPr>
            <a:lvl8pPr indent="2400300" algn="ctr" defTabSz="825500">
              <a:defRPr sz="5600"/>
            </a:lvl8pPr>
            <a:lvl9pPr indent="2743200" algn="ctr" defTabSz="825500">
              <a:defRPr sz="5600"/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42" name="îṣľïḍê">
            <a:extLst>
              <a:ext uri="{FF2B5EF4-FFF2-40B4-BE49-F238E27FC236}">
                <a16:creationId xmlns:a16="http://schemas.microsoft.com/office/drawing/2014/main" id="{58506372-3C4E-4A82-A064-80464225DA96}"/>
              </a:ext>
            </a:extLst>
          </p:cNvPr>
          <p:cNvSpPr/>
          <p:nvPr/>
        </p:nvSpPr>
        <p:spPr>
          <a:xfrm rot="20855502">
            <a:off x="3829019" y="2647478"/>
            <a:ext cx="272558" cy="2725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30" h="19331" extrusionOk="0">
                <a:moveTo>
                  <a:pt x="424" y="12487"/>
                </a:moveTo>
                <a:cubicBezTo>
                  <a:pt x="1982" y="17591"/>
                  <a:pt x="7383" y="20465"/>
                  <a:pt x="12487" y="18907"/>
                </a:cubicBezTo>
                <a:cubicBezTo>
                  <a:pt x="17591" y="17348"/>
                  <a:pt x="20465" y="11947"/>
                  <a:pt x="18906" y="6843"/>
                </a:cubicBezTo>
                <a:cubicBezTo>
                  <a:pt x="17348" y="1739"/>
                  <a:pt x="11947" y="-1135"/>
                  <a:pt x="6843" y="424"/>
                </a:cubicBezTo>
                <a:cubicBezTo>
                  <a:pt x="1739" y="1982"/>
                  <a:pt x="-1135" y="7383"/>
                  <a:pt x="424" y="1248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>
            <a:miter lim="400000"/>
          </a:ln>
        </p:spPr>
        <p:txBody>
          <a:bodyPr wrap="square" lIns="91440" tIns="45720" rIns="91440" bIns="45720" anchor="ctr">
            <a:normAutofit fontScale="47500" lnSpcReduction="20000"/>
          </a:bodyPr>
          <a:lstStyle>
            <a:lvl1pPr algn="ctr" defTabSz="825500">
              <a:defRPr sz="5600"/>
            </a:lvl1pPr>
            <a:lvl2pPr indent="342900" algn="ctr" defTabSz="825500">
              <a:defRPr sz="5600"/>
            </a:lvl2pPr>
            <a:lvl3pPr indent="685800" algn="ctr" defTabSz="825500">
              <a:defRPr sz="5600"/>
            </a:lvl3pPr>
            <a:lvl4pPr indent="1028700" algn="ctr" defTabSz="825500">
              <a:defRPr sz="5600"/>
            </a:lvl4pPr>
            <a:lvl5pPr indent="1371600" algn="ctr" defTabSz="825500">
              <a:defRPr sz="5600"/>
            </a:lvl5pPr>
            <a:lvl6pPr indent="1714500" algn="ctr" defTabSz="825500">
              <a:defRPr sz="5600"/>
            </a:lvl6pPr>
            <a:lvl7pPr indent="2057400" algn="ctr" defTabSz="825500">
              <a:defRPr sz="5600"/>
            </a:lvl7pPr>
            <a:lvl8pPr indent="2400300" algn="ctr" defTabSz="825500">
              <a:defRPr sz="5600"/>
            </a:lvl8pPr>
            <a:lvl9pPr indent="2743200" algn="ctr" defTabSz="825500">
              <a:defRPr sz="5600"/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38" name="iṣliḓé">
            <a:extLst>
              <a:ext uri="{FF2B5EF4-FFF2-40B4-BE49-F238E27FC236}">
                <a16:creationId xmlns:a16="http://schemas.microsoft.com/office/drawing/2014/main" id="{CB6434E0-7A37-40DA-98D2-CEEAC5C8E9DD}"/>
              </a:ext>
            </a:extLst>
          </p:cNvPr>
          <p:cNvSpPr/>
          <p:nvPr/>
        </p:nvSpPr>
        <p:spPr>
          <a:xfrm rot="20855502">
            <a:off x="8887433" y="1940151"/>
            <a:ext cx="287701" cy="287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30" h="19331" extrusionOk="0">
                <a:moveTo>
                  <a:pt x="424" y="12487"/>
                </a:moveTo>
                <a:cubicBezTo>
                  <a:pt x="1982" y="17591"/>
                  <a:pt x="7383" y="20465"/>
                  <a:pt x="12487" y="18907"/>
                </a:cubicBezTo>
                <a:cubicBezTo>
                  <a:pt x="17591" y="17348"/>
                  <a:pt x="20465" y="11947"/>
                  <a:pt x="18906" y="6843"/>
                </a:cubicBezTo>
                <a:cubicBezTo>
                  <a:pt x="17348" y="1739"/>
                  <a:pt x="11947" y="-1135"/>
                  <a:pt x="6843" y="424"/>
                </a:cubicBezTo>
                <a:cubicBezTo>
                  <a:pt x="1739" y="1982"/>
                  <a:pt x="-1135" y="7383"/>
                  <a:pt x="424" y="124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wrap="square" lIns="91440" tIns="45720" rIns="91440" bIns="45720" anchor="ctr">
            <a:normAutofit fontScale="47500" lnSpcReduction="20000"/>
          </a:bodyPr>
          <a:lstStyle>
            <a:lvl1pPr algn="ctr" defTabSz="825500">
              <a:defRPr sz="5600"/>
            </a:lvl1pPr>
            <a:lvl2pPr indent="342900" algn="ctr" defTabSz="825500">
              <a:defRPr sz="5600"/>
            </a:lvl2pPr>
            <a:lvl3pPr indent="685800" algn="ctr" defTabSz="825500">
              <a:defRPr sz="5600"/>
            </a:lvl3pPr>
            <a:lvl4pPr indent="1028700" algn="ctr" defTabSz="825500">
              <a:defRPr sz="5600"/>
            </a:lvl4pPr>
            <a:lvl5pPr indent="1371600" algn="ctr" defTabSz="825500">
              <a:defRPr sz="5600"/>
            </a:lvl5pPr>
            <a:lvl6pPr indent="1714500" algn="ctr" defTabSz="825500">
              <a:defRPr sz="5600"/>
            </a:lvl6pPr>
            <a:lvl7pPr indent="2057400" algn="ctr" defTabSz="825500">
              <a:defRPr sz="5600"/>
            </a:lvl7pPr>
            <a:lvl8pPr indent="2400300" algn="ctr" defTabSz="825500">
              <a:defRPr sz="5600"/>
            </a:lvl8pPr>
            <a:lvl9pPr indent="2743200" algn="ctr" defTabSz="825500">
              <a:defRPr sz="5600"/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34" name="ïšḷiḓe">
            <a:extLst>
              <a:ext uri="{FF2B5EF4-FFF2-40B4-BE49-F238E27FC236}">
                <a16:creationId xmlns:a16="http://schemas.microsoft.com/office/drawing/2014/main" id="{D0C8F045-DC75-4344-A5C0-ED1702A71460}"/>
              </a:ext>
            </a:extLst>
          </p:cNvPr>
          <p:cNvSpPr/>
          <p:nvPr/>
        </p:nvSpPr>
        <p:spPr>
          <a:xfrm rot="20855502">
            <a:off x="7616603" y="3558456"/>
            <a:ext cx="355840" cy="3558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30" h="19331" extrusionOk="0">
                <a:moveTo>
                  <a:pt x="424" y="12487"/>
                </a:moveTo>
                <a:cubicBezTo>
                  <a:pt x="1982" y="17591"/>
                  <a:pt x="7383" y="20465"/>
                  <a:pt x="12487" y="18907"/>
                </a:cubicBezTo>
                <a:cubicBezTo>
                  <a:pt x="17591" y="17348"/>
                  <a:pt x="20465" y="11947"/>
                  <a:pt x="18906" y="6843"/>
                </a:cubicBezTo>
                <a:cubicBezTo>
                  <a:pt x="17348" y="1739"/>
                  <a:pt x="11947" y="-1135"/>
                  <a:pt x="6843" y="424"/>
                </a:cubicBezTo>
                <a:cubicBezTo>
                  <a:pt x="1739" y="1982"/>
                  <a:pt x="-1135" y="7383"/>
                  <a:pt x="424" y="1248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>
            <a:miter lim="400000"/>
          </a:ln>
        </p:spPr>
        <p:txBody>
          <a:bodyPr wrap="square" lIns="91440" tIns="45720" rIns="91440" bIns="45720" anchor="ctr">
            <a:normAutofit fontScale="70000" lnSpcReduction="20000"/>
          </a:bodyPr>
          <a:lstStyle>
            <a:lvl1pPr algn="ctr" defTabSz="825500">
              <a:defRPr sz="5600"/>
            </a:lvl1pPr>
            <a:lvl2pPr indent="342900" algn="ctr" defTabSz="825500">
              <a:defRPr sz="5600"/>
            </a:lvl2pPr>
            <a:lvl3pPr indent="685800" algn="ctr" defTabSz="825500">
              <a:defRPr sz="5600"/>
            </a:lvl3pPr>
            <a:lvl4pPr indent="1028700" algn="ctr" defTabSz="825500">
              <a:defRPr sz="5600"/>
            </a:lvl4pPr>
            <a:lvl5pPr indent="1371600" algn="ctr" defTabSz="825500">
              <a:defRPr sz="5600"/>
            </a:lvl5pPr>
            <a:lvl6pPr indent="1714500" algn="ctr" defTabSz="825500">
              <a:defRPr sz="5600"/>
            </a:lvl6pPr>
            <a:lvl7pPr indent="2057400" algn="ctr" defTabSz="825500">
              <a:defRPr sz="5600"/>
            </a:lvl7pPr>
            <a:lvl8pPr indent="2400300" algn="ctr" defTabSz="825500">
              <a:defRPr sz="5600"/>
            </a:lvl8pPr>
            <a:lvl9pPr indent="2743200" algn="ctr" defTabSz="825500">
              <a:defRPr sz="5600"/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79741" y="1266270"/>
            <a:ext cx="1288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UTM Alba Matter" panose="02040603050506020204" pitchFamily="18" charset="0"/>
                <a:ea typeface="Microsoft YaHei"/>
                <a:cs typeface="+mn-cs"/>
              </a:rPr>
              <a:t>Bài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3407" y="1089499"/>
            <a:ext cx="4878563" cy="584775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3200" b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ea typeface="Microsoft YaHei"/>
              </a:rPr>
              <a:t>Tìm phép nhân thích hợp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icrosoft YaHei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9344" y="4951405"/>
            <a:ext cx="2169904" cy="6058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4 = 20</a:t>
            </a:r>
            <a:endParaRPr lang="en-US" sz="3200" b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3076566" y="4924258"/>
            <a:ext cx="2169904" cy="6058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x 3 = 18</a:t>
            </a:r>
            <a:endParaRPr lang="en-US" sz="3200" b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5428268" y="4905331"/>
            <a:ext cx="2169904" cy="6058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5 = 15</a:t>
            </a:r>
            <a:endParaRPr lang="en-US" sz="3200" b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7774931" y="4898227"/>
            <a:ext cx="2169904" cy="6058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x 3 = 12</a:t>
            </a:r>
            <a:endParaRPr lang="en-US" sz="3200" b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96819" y="2046830"/>
            <a:ext cx="7934857" cy="1949603"/>
            <a:chOff x="1996819" y="2046830"/>
            <a:chExt cx="7934857" cy="1949603"/>
          </a:xfrm>
        </p:grpSpPr>
        <p:grpSp>
          <p:nvGrpSpPr>
            <p:cNvPr id="7" name="Group 6"/>
            <p:cNvGrpSpPr/>
            <p:nvPr/>
          </p:nvGrpSpPr>
          <p:grpSpPr>
            <a:xfrm>
              <a:off x="1996819" y="2046830"/>
              <a:ext cx="2780958" cy="1917250"/>
              <a:chOff x="2465512" y="2225551"/>
              <a:chExt cx="2661653" cy="1365972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2465512" y="2225551"/>
                <a:ext cx="2661653" cy="1365972"/>
                <a:chOff x="3559792" y="2117207"/>
                <a:chExt cx="3677328" cy="2270337"/>
              </a:xfrm>
            </p:grpSpPr>
            <p:pic>
              <p:nvPicPr>
                <p:cNvPr id="62" name="Picture 8" descr="dish png PNG image with transparent background | TOP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9779" b="89872" l="1310" r="98333">
                              <a14:foregroundMark x1="60476" y1="64144" x2="60476" y2="64144"/>
                              <a14:foregroundMark x1="90000" y1="56228" x2="90000" y2="56228"/>
                              <a14:foregroundMark x1="91310" y1="55530" x2="91310" y2="55530"/>
                              <a14:foregroundMark x1="91310" y1="55530" x2="91310" y2="55530"/>
                              <a14:backgroundMark x1="29048" y1="35274" x2="29048" y2="35274"/>
                              <a14:backgroundMark x1="14643" y1="39697" x2="14643" y2="39697"/>
                              <a14:backgroundMark x1="92738" y1="55413" x2="92738" y2="55413"/>
                              <a14:backgroundMark x1="56905" y1="66938" x2="56905" y2="66938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1817" b="23951"/>
                <a:stretch/>
              </p:blipFill>
              <p:spPr bwMode="auto">
                <a:xfrm>
                  <a:off x="3559792" y="2724175"/>
                  <a:ext cx="3677328" cy="1663369"/>
                </a:xfrm>
                <a:prstGeom prst="rect">
                  <a:avLst/>
                </a:prstGeom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3" name="Picture 2" descr="Apple Png - Apple Clipart PNG Image | Transparent PNG Free Download on  Seek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0" b="98675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10740" y="2134050"/>
                  <a:ext cx="1609929" cy="133310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4" name="Picture 2" descr="Apple Png - Apple Clipart PNG Image | Transparent PNG Free Download on  Seek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0" b="98675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63571" y="2117207"/>
                  <a:ext cx="1609929" cy="13331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5" name="Picture 2" descr="Apple Png - Apple Clipart PNG Image | Transparent PNG Free Download on  Seek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0" b="98675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70805" y="2662920"/>
                  <a:ext cx="1609929" cy="133310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66" name="Picture 2" descr="Apple Png - Apple Clipart PNG Image | Transparent PNG Free Download on  Seek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8675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2919" y="2553885"/>
                <a:ext cx="1165268" cy="8020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7" name="Group 66"/>
            <p:cNvGrpSpPr/>
            <p:nvPr/>
          </p:nvGrpSpPr>
          <p:grpSpPr>
            <a:xfrm>
              <a:off x="4599116" y="2046830"/>
              <a:ext cx="2780958" cy="1917250"/>
              <a:chOff x="2465512" y="2225551"/>
              <a:chExt cx="2661653" cy="1365972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2465512" y="2225551"/>
                <a:ext cx="2661653" cy="1365972"/>
                <a:chOff x="3559792" y="2117207"/>
                <a:chExt cx="3677328" cy="2270337"/>
              </a:xfrm>
            </p:grpSpPr>
            <p:pic>
              <p:nvPicPr>
                <p:cNvPr id="70" name="Picture 8" descr="dish png PNG image with transparent background | TOP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9779" b="89872" l="1310" r="98333">
                              <a14:foregroundMark x1="60476" y1="64144" x2="60476" y2="64144"/>
                              <a14:foregroundMark x1="90000" y1="56228" x2="90000" y2="56228"/>
                              <a14:foregroundMark x1="91310" y1="55530" x2="91310" y2="55530"/>
                              <a14:foregroundMark x1="91310" y1="55530" x2="91310" y2="55530"/>
                              <a14:backgroundMark x1="29048" y1="35274" x2="29048" y2="35274"/>
                              <a14:backgroundMark x1="14643" y1="39697" x2="14643" y2="39697"/>
                              <a14:backgroundMark x1="92738" y1="55413" x2="92738" y2="55413"/>
                              <a14:backgroundMark x1="56905" y1="66938" x2="56905" y2="66938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1817" b="23951"/>
                <a:stretch/>
              </p:blipFill>
              <p:spPr bwMode="auto">
                <a:xfrm>
                  <a:off x="3559792" y="2724175"/>
                  <a:ext cx="3677328" cy="1663369"/>
                </a:xfrm>
                <a:prstGeom prst="rect">
                  <a:avLst/>
                </a:prstGeom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1" name="Picture 2" descr="Apple Png - Apple Clipart PNG Image | Transparent PNG Free Download on  Seek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0" b="98675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10740" y="2134050"/>
                  <a:ext cx="1609929" cy="133310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2" name="Picture 2" descr="Apple Png - Apple Clipart PNG Image | Transparent PNG Free Download on  Seek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0" b="98675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63571" y="2117207"/>
                  <a:ext cx="1609929" cy="13331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3" name="Picture 2" descr="Apple Png - Apple Clipart PNG Image | Transparent PNG Free Download on  Seek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0" b="98675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70805" y="2662920"/>
                  <a:ext cx="1609929" cy="133310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69" name="Picture 2" descr="Apple Png - Apple Clipart PNG Image | Transparent PNG Free Download on  Seek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8675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2919" y="2553885"/>
                <a:ext cx="1165268" cy="8020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4" name="Group 73"/>
            <p:cNvGrpSpPr/>
            <p:nvPr/>
          </p:nvGrpSpPr>
          <p:grpSpPr>
            <a:xfrm>
              <a:off x="7150718" y="2079183"/>
              <a:ext cx="2780958" cy="1917250"/>
              <a:chOff x="2465512" y="2225551"/>
              <a:chExt cx="2661653" cy="1365972"/>
            </a:xfrm>
          </p:grpSpPr>
          <p:grpSp>
            <p:nvGrpSpPr>
              <p:cNvPr id="75" name="Group 74"/>
              <p:cNvGrpSpPr/>
              <p:nvPr/>
            </p:nvGrpSpPr>
            <p:grpSpPr>
              <a:xfrm>
                <a:off x="2465512" y="2225551"/>
                <a:ext cx="2661653" cy="1365972"/>
                <a:chOff x="3559792" y="2117207"/>
                <a:chExt cx="3677328" cy="2270337"/>
              </a:xfrm>
            </p:grpSpPr>
            <p:pic>
              <p:nvPicPr>
                <p:cNvPr id="77" name="Picture 8" descr="dish png PNG image with transparent background | TOP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9779" b="89872" l="1310" r="98333">
                              <a14:foregroundMark x1="60476" y1="64144" x2="60476" y2="64144"/>
                              <a14:foregroundMark x1="90000" y1="56228" x2="90000" y2="56228"/>
                              <a14:foregroundMark x1="91310" y1="55530" x2="91310" y2="55530"/>
                              <a14:foregroundMark x1="91310" y1="55530" x2="91310" y2="55530"/>
                              <a14:backgroundMark x1="29048" y1="35274" x2="29048" y2="35274"/>
                              <a14:backgroundMark x1="14643" y1="39697" x2="14643" y2="39697"/>
                              <a14:backgroundMark x1="92738" y1="55413" x2="92738" y2="55413"/>
                              <a14:backgroundMark x1="56905" y1="66938" x2="56905" y2="66938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1817" b="23951"/>
                <a:stretch/>
              </p:blipFill>
              <p:spPr bwMode="auto">
                <a:xfrm>
                  <a:off x="3559792" y="2724175"/>
                  <a:ext cx="3677328" cy="1663369"/>
                </a:xfrm>
                <a:prstGeom prst="rect">
                  <a:avLst/>
                </a:prstGeom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8" name="Picture 2" descr="Apple Png - Apple Clipart PNG Image | Transparent PNG Free Download on  Seek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0" b="98675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10740" y="2134050"/>
                  <a:ext cx="1609929" cy="133310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9" name="Picture 2" descr="Apple Png - Apple Clipart PNG Image | Transparent PNG Free Download on  Seek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0" b="98675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63571" y="2117207"/>
                  <a:ext cx="1609929" cy="13331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0" name="Picture 2" descr="Apple Png - Apple Clipart PNG Image | Transparent PNG Free Download on  Seek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0" b="98675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70805" y="2662920"/>
                  <a:ext cx="1609929" cy="133310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76" name="Picture 2" descr="Apple Png - Apple Clipart PNG Image | Transparent PNG Free Download on  Seek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8675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2919" y="2553885"/>
                <a:ext cx="1165268" cy="8020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12" name="Straight Connector 11"/>
          <p:cNvCxnSpPr/>
          <p:nvPr/>
        </p:nvCxnSpPr>
        <p:spPr>
          <a:xfrm>
            <a:off x="6159500" y="3633447"/>
            <a:ext cx="2700383" cy="1264780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6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58" grpId="0" build="allAtOnce" animBg="1"/>
      <p:bldP spid="59" grpId="0" build="allAtOnce" animBg="1"/>
      <p:bldP spid="60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2">
            <a:extLst>
              <a:ext uri="{FF2B5EF4-FFF2-40B4-BE49-F238E27FC236}">
                <a16:creationId xmlns:a16="http://schemas.microsoft.com/office/drawing/2014/main" id="{437EE60C-B90B-47AA-A968-FDE561E50738}"/>
              </a:ext>
            </a:extLst>
          </p:cNvPr>
          <p:cNvSpPr/>
          <p:nvPr/>
        </p:nvSpPr>
        <p:spPr>
          <a:xfrm>
            <a:off x="587412" y="973298"/>
            <a:ext cx="10982288" cy="55261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pic>
        <p:nvPicPr>
          <p:cNvPr id="50" name="图片 49">
            <a:extLst>
              <a:ext uri="{FF2B5EF4-FFF2-40B4-BE49-F238E27FC236}">
                <a16:creationId xmlns:a16="http://schemas.microsoft.com/office/drawing/2014/main" id="{EB563D26-1EBC-4BF4-BCFB-BFE77A5AC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3335" flipH="1">
            <a:off x="5816215" y="4508041"/>
            <a:ext cx="7942083" cy="5113109"/>
          </a:xfrm>
          <a:prstGeom prst="rect">
            <a:avLst/>
          </a:prstGeom>
        </p:spPr>
      </p:pic>
      <p:sp>
        <p:nvSpPr>
          <p:cNvPr id="3" name="cloud-sky-storm_13919">
            <a:extLst>
              <a:ext uri="{FF2B5EF4-FFF2-40B4-BE49-F238E27FC236}">
                <a16:creationId xmlns:a16="http://schemas.microsoft.com/office/drawing/2014/main" id="{530268FE-4894-485B-9C36-35E75A342CD5}"/>
              </a:ext>
            </a:extLst>
          </p:cNvPr>
          <p:cNvSpPr>
            <a:spLocks noChangeAspect="1"/>
          </p:cNvSpPr>
          <p:nvPr/>
        </p:nvSpPr>
        <p:spPr bwMode="auto">
          <a:xfrm>
            <a:off x="1560543" y="944415"/>
            <a:ext cx="1795301" cy="1139586"/>
          </a:xfrm>
          <a:custGeom>
            <a:avLst/>
            <a:gdLst>
              <a:gd name="T0" fmla="*/ 703 w 738"/>
              <a:gd name="T1" fmla="*/ 179 h 469"/>
              <a:gd name="T2" fmla="*/ 703 w 738"/>
              <a:gd name="T3" fmla="*/ 179 h 469"/>
              <a:gd name="T4" fmla="*/ 555 w 738"/>
              <a:gd name="T5" fmla="*/ 56 h 469"/>
              <a:gd name="T6" fmla="*/ 489 w 738"/>
              <a:gd name="T7" fmla="*/ 71 h 469"/>
              <a:gd name="T8" fmla="*/ 341 w 738"/>
              <a:gd name="T9" fmla="*/ 0 h 469"/>
              <a:gd name="T10" fmla="*/ 182 w 738"/>
              <a:gd name="T11" fmla="*/ 86 h 469"/>
              <a:gd name="T12" fmla="*/ 181 w 738"/>
              <a:gd name="T13" fmla="*/ 86 h 469"/>
              <a:gd name="T14" fmla="*/ 77 w 738"/>
              <a:gd name="T15" fmla="*/ 189 h 469"/>
              <a:gd name="T16" fmla="*/ 79 w 738"/>
              <a:gd name="T17" fmla="*/ 211 h 469"/>
              <a:gd name="T18" fmla="*/ 0 w 738"/>
              <a:gd name="T19" fmla="*/ 311 h 469"/>
              <a:gd name="T20" fmla="*/ 4 w 738"/>
              <a:gd name="T21" fmla="*/ 339 h 469"/>
              <a:gd name="T22" fmla="*/ 4 w 738"/>
              <a:gd name="T23" fmla="*/ 341 h 469"/>
              <a:gd name="T24" fmla="*/ 353 w 738"/>
              <a:gd name="T25" fmla="*/ 463 h 469"/>
              <a:gd name="T26" fmla="*/ 705 w 738"/>
              <a:gd name="T27" fmla="*/ 336 h 469"/>
              <a:gd name="T28" fmla="*/ 703 w 738"/>
              <a:gd name="T29" fmla="*/ 17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8" h="469">
                <a:moveTo>
                  <a:pt x="703" y="179"/>
                </a:moveTo>
                <a:lnTo>
                  <a:pt x="703" y="179"/>
                </a:lnTo>
                <a:cubicBezTo>
                  <a:pt x="680" y="98"/>
                  <a:pt x="629" y="56"/>
                  <a:pt x="555" y="56"/>
                </a:cubicBezTo>
                <a:cubicBezTo>
                  <a:pt x="531" y="56"/>
                  <a:pt x="509" y="61"/>
                  <a:pt x="489" y="71"/>
                </a:cubicBezTo>
                <a:cubicBezTo>
                  <a:pt x="455" y="28"/>
                  <a:pt x="401" y="0"/>
                  <a:pt x="341" y="0"/>
                </a:cubicBezTo>
                <a:cubicBezTo>
                  <a:pt x="275" y="0"/>
                  <a:pt x="216" y="34"/>
                  <a:pt x="182" y="86"/>
                </a:cubicBezTo>
                <a:cubicBezTo>
                  <a:pt x="182" y="86"/>
                  <a:pt x="181" y="86"/>
                  <a:pt x="181" y="86"/>
                </a:cubicBezTo>
                <a:cubicBezTo>
                  <a:pt x="124" y="86"/>
                  <a:pt x="77" y="132"/>
                  <a:pt x="77" y="189"/>
                </a:cubicBezTo>
                <a:cubicBezTo>
                  <a:pt x="77" y="197"/>
                  <a:pt x="78" y="204"/>
                  <a:pt x="79" y="211"/>
                </a:cubicBezTo>
                <a:cubicBezTo>
                  <a:pt x="34" y="222"/>
                  <a:pt x="0" y="262"/>
                  <a:pt x="0" y="311"/>
                </a:cubicBezTo>
                <a:cubicBezTo>
                  <a:pt x="0" y="321"/>
                  <a:pt x="2" y="330"/>
                  <a:pt x="4" y="339"/>
                </a:cubicBezTo>
                <a:cubicBezTo>
                  <a:pt x="4" y="339"/>
                  <a:pt x="4" y="340"/>
                  <a:pt x="4" y="341"/>
                </a:cubicBezTo>
                <a:cubicBezTo>
                  <a:pt x="25" y="469"/>
                  <a:pt x="272" y="465"/>
                  <a:pt x="353" y="463"/>
                </a:cubicBezTo>
                <a:cubicBezTo>
                  <a:pt x="442" y="462"/>
                  <a:pt x="651" y="447"/>
                  <a:pt x="705" y="336"/>
                </a:cubicBezTo>
                <a:cubicBezTo>
                  <a:pt x="738" y="268"/>
                  <a:pt x="703" y="179"/>
                  <a:pt x="703" y="17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Microsoft YaHei"/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DEA3B4D-CF34-4461-8559-223E73AD4E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-414346"/>
            <a:ext cx="1567104" cy="3599643"/>
          </a:xfrm>
          <a:prstGeom prst="rect">
            <a:avLst/>
          </a:prstGeom>
        </p:spPr>
      </p:pic>
      <p:sp>
        <p:nvSpPr>
          <p:cNvPr id="46" name="íṥ1îďé">
            <a:extLst>
              <a:ext uri="{FF2B5EF4-FFF2-40B4-BE49-F238E27FC236}">
                <a16:creationId xmlns:a16="http://schemas.microsoft.com/office/drawing/2014/main" id="{71858BC1-5B17-4F55-98B1-52CE22090E1D}"/>
              </a:ext>
            </a:extLst>
          </p:cNvPr>
          <p:cNvSpPr/>
          <p:nvPr/>
        </p:nvSpPr>
        <p:spPr>
          <a:xfrm rot="20855502">
            <a:off x="2494444" y="4942541"/>
            <a:ext cx="378554" cy="378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30" h="19331" extrusionOk="0">
                <a:moveTo>
                  <a:pt x="424" y="12487"/>
                </a:moveTo>
                <a:cubicBezTo>
                  <a:pt x="1982" y="17591"/>
                  <a:pt x="7383" y="20465"/>
                  <a:pt x="12487" y="18907"/>
                </a:cubicBezTo>
                <a:cubicBezTo>
                  <a:pt x="17591" y="17348"/>
                  <a:pt x="20465" y="11947"/>
                  <a:pt x="18906" y="6843"/>
                </a:cubicBezTo>
                <a:cubicBezTo>
                  <a:pt x="17348" y="1739"/>
                  <a:pt x="11947" y="-1135"/>
                  <a:pt x="6843" y="424"/>
                </a:cubicBezTo>
                <a:cubicBezTo>
                  <a:pt x="1739" y="1982"/>
                  <a:pt x="-1135" y="7383"/>
                  <a:pt x="424" y="1248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miter lim="400000"/>
          </a:ln>
        </p:spPr>
        <p:txBody>
          <a:bodyPr wrap="square" lIns="91440" tIns="45720" rIns="91440" bIns="45720" anchor="ctr">
            <a:normAutofit fontScale="77500" lnSpcReduction="20000"/>
          </a:bodyPr>
          <a:lstStyle>
            <a:lvl1pPr algn="ctr" defTabSz="825500">
              <a:defRPr sz="5600"/>
            </a:lvl1pPr>
            <a:lvl2pPr indent="342900" algn="ctr" defTabSz="825500">
              <a:defRPr sz="5600"/>
            </a:lvl2pPr>
            <a:lvl3pPr indent="685800" algn="ctr" defTabSz="825500">
              <a:defRPr sz="5600"/>
            </a:lvl3pPr>
            <a:lvl4pPr indent="1028700" algn="ctr" defTabSz="825500">
              <a:defRPr sz="5600"/>
            </a:lvl4pPr>
            <a:lvl5pPr indent="1371600" algn="ctr" defTabSz="825500">
              <a:defRPr sz="5600"/>
            </a:lvl5pPr>
            <a:lvl6pPr indent="1714500" algn="ctr" defTabSz="825500">
              <a:defRPr sz="5600"/>
            </a:lvl6pPr>
            <a:lvl7pPr indent="2057400" algn="ctr" defTabSz="825500">
              <a:defRPr sz="5600"/>
            </a:lvl7pPr>
            <a:lvl8pPr indent="2400300" algn="ctr" defTabSz="825500">
              <a:defRPr sz="5600"/>
            </a:lvl8pPr>
            <a:lvl9pPr indent="2743200" algn="ctr" defTabSz="825500">
              <a:defRPr sz="5600"/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42" name="îṣľïḍê">
            <a:extLst>
              <a:ext uri="{FF2B5EF4-FFF2-40B4-BE49-F238E27FC236}">
                <a16:creationId xmlns:a16="http://schemas.microsoft.com/office/drawing/2014/main" id="{58506372-3C4E-4A82-A064-80464225DA96}"/>
              </a:ext>
            </a:extLst>
          </p:cNvPr>
          <p:cNvSpPr/>
          <p:nvPr/>
        </p:nvSpPr>
        <p:spPr>
          <a:xfrm rot="20855502">
            <a:off x="3829019" y="2647478"/>
            <a:ext cx="272558" cy="2725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30" h="19331" extrusionOk="0">
                <a:moveTo>
                  <a:pt x="424" y="12487"/>
                </a:moveTo>
                <a:cubicBezTo>
                  <a:pt x="1982" y="17591"/>
                  <a:pt x="7383" y="20465"/>
                  <a:pt x="12487" y="18907"/>
                </a:cubicBezTo>
                <a:cubicBezTo>
                  <a:pt x="17591" y="17348"/>
                  <a:pt x="20465" y="11947"/>
                  <a:pt x="18906" y="6843"/>
                </a:cubicBezTo>
                <a:cubicBezTo>
                  <a:pt x="17348" y="1739"/>
                  <a:pt x="11947" y="-1135"/>
                  <a:pt x="6843" y="424"/>
                </a:cubicBezTo>
                <a:cubicBezTo>
                  <a:pt x="1739" y="1982"/>
                  <a:pt x="-1135" y="7383"/>
                  <a:pt x="424" y="1248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>
            <a:miter lim="400000"/>
          </a:ln>
        </p:spPr>
        <p:txBody>
          <a:bodyPr wrap="square" lIns="91440" tIns="45720" rIns="91440" bIns="45720" anchor="ctr">
            <a:normAutofit fontScale="47500" lnSpcReduction="20000"/>
          </a:bodyPr>
          <a:lstStyle>
            <a:lvl1pPr algn="ctr" defTabSz="825500">
              <a:defRPr sz="5600"/>
            </a:lvl1pPr>
            <a:lvl2pPr indent="342900" algn="ctr" defTabSz="825500">
              <a:defRPr sz="5600"/>
            </a:lvl2pPr>
            <a:lvl3pPr indent="685800" algn="ctr" defTabSz="825500">
              <a:defRPr sz="5600"/>
            </a:lvl3pPr>
            <a:lvl4pPr indent="1028700" algn="ctr" defTabSz="825500">
              <a:defRPr sz="5600"/>
            </a:lvl4pPr>
            <a:lvl5pPr indent="1371600" algn="ctr" defTabSz="825500">
              <a:defRPr sz="5600"/>
            </a:lvl5pPr>
            <a:lvl6pPr indent="1714500" algn="ctr" defTabSz="825500">
              <a:defRPr sz="5600"/>
            </a:lvl6pPr>
            <a:lvl7pPr indent="2057400" algn="ctr" defTabSz="825500">
              <a:defRPr sz="5600"/>
            </a:lvl7pPr>
            <a:lvl8pPr indent="2400300" algn="ctr" defTabSz="825500">
              <a:defRPr sz="5600"/>
            </a:lvl8pPr>
            <a:lvl9pPr indent="2743200" algn="ctr" defTabSz="825500">
              <a:defRPr sz="5600"/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38" name="iṣliḓé">
            <a:extLst>
              <a:ext uri="{FF2B5EF4-FFF2-40B4-BE49-F238E27FC236}">
                <a16:creationId xmlns:a16="http://schemas.microsoft.com/office/drawing/2014/main" id="{CB6434E0-7A37-40DA-98D2-CEEAC5C8E9DD}"/>
              </a:ext>
            </a:extLst>
          </p:cNvPr>
          <p:cNvSpPr/>
          <p:nvPr/>
        </p:nvSpPr>
        <p:spPr>
          <a:xfrm rot="20855502">
            <a:off x="8887433" y="1940151"/>
            <a:ext cx="287701" cy="287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30" h="19331" extrusionOk="0">
                <a:moveTo>
                  <a:pt x="424" y="12487"/>
                </a:moveTo>
                <a:cubicBezTo>
                  <a:pt x="1982" y="17591"/>
                  <a:pt x="7383" y="20465"/>
                  <a:pt x="12487" y="18907"/>
                </a:cubicBezTo>
                <a:cubicBezTo>
                  <a:pt x="17591" y="17348"/>
                  <a:pt x="20465" y="11947"/>
                  <a:pt x="18906" y="6843"/>
                </a:cubicBezTo>
                <a:cubicBezTo>
                  <a:pt x="17348" y="1739"/>
                  <a:pt x="11947" y="-1135"/>
                  <a:pt x="6843" y="424"/>
                </a:cubicBezTo>
                <a:cubicBezTo>
                  <a:pt x="1739" y="1982"/>
                  <a:pt x="-1135" y="7383"/>
                  <a:pt x="424" y="124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wrap="square" lIns="91440" tIns="45720" rIns="91440" bIns="45720" anchor="ctr">
            <a:normAutofit fontScale="47500" lnSpcReduction="20000"/>
          </a:bodyPr>
          <a:lstStyle>
            <a:lvl1pPr algn="ctr" defTabSz="825500">
              <a:defRPr sz="5600"/>
            </a:lvl1pPr>
            <a:lvl2pPr indent="342900" algn="ctr" defTabSz="825500">
              <a:defRPr sz="5600"/>
            </a:lvl2pPr>
            <a:lvl3pPr indent="685800" algn="ctr" defTabSz="825500">
              <a:defRPr sz="5600"/>
            </a:lvl3pPr>
            <a:lvl4pPr indent="1028700" algn="ctr" defTabSz="825500">
              <a:defRPr sz="5600"/>
            </a:lvl4pPr>
            <a:lvl5pPr indent="1371600" algn="ctr" defTabSz="825500">
              <a:defRPr sz="5600"/>
            </a:lvl5pPr>
            <a:lvl6pPr indent="1714500" algn="ctr" defTabSz="825500">
              <a:defRPr sz="5600"/>
            </a:lvl6pPr>
            <a:lvl7pPr indent="2057400" algn="ctr" defTabSz="825500">
              <a:defRPr sz="5600"/>
            </a:lvl7pPr>
            <a:lvl8pPr indent="2400300" algn="ctr" defTabSz="825500">
              <a:defRPr sz="5600"/>
            </a:lvl8pPr>
            <a:lvl9pPr indent="2743200" algn="ctr" defTabSz="825500">
              <a:defRPr sz="5600"/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34" name="ïšḷiḓe">
            <a:extLst>
              <a:ext uri="{FF2B5EF4-FFF2-40B4-BE49-F238E27FC236}">
                <a16:creationId xmlns:a16="http://schemas.microsoft.com/office/drawing/2014/main" id="{D0C8F045-DC75-4344-A5C0-ED1702A71460}"/>
              </a:ext>
            </a:extLst>
          </p:cNvPr>
          <p:cNvSpPr/>
          <p:nvPr/>
        </p:nvSpPr>
        <p:spPr>
          <a:xfrm rot="20855502">
            <a:off x="7616603" y="3558456"/>
            <a:ext cx="355840" cy="3558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30" h="19331" extrusionOk="0">
                <a:moveTo>
                  <a:pt x="424" y="12487"/>
                </a:moveTo>
                <a:cubicBezTo>
                  <a:pt x="1982" y="17591"/>
                  <a:pt x="7383" y="20465"/>
                  <a:pt x="12487" y="18907"/>
                </a:cubicBezTo>
                <a:cubicBezTo>
                  <a:pt x="17591" y="17348"/>
                  <a:pt x="20465" y="11947"/>
                  <a:pt x="18906" y="6843"/>
                </a:cubicBezTo>
                <a:cubicBezTo>
                  <a:pt x="17348" y="1739"/>
                  <a:pt x="11947" y="-1135"/>
                  <a:pt x="6843" y="424"/>
                </a:cubicBezTo>
                <a:cubicBezTo>
                  <a:pt x="1739" y="1982"/>
                  <a:pt x="-1135" y="7383"/>
                  <a:pt x="424" y="1248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>
            <a:miter lim="400000"/>
          </a:ln>
        </p:spPr>
        <p:txBody>
          <a:bodyPr wrap="square" lIns="91440" tIns="45720" rIns="91440" bIns="45720" anchor="ctr">
            <a:normAutofit fontScale="70000" lnSpcReduction="20000"/>
          </a:bodyPr>
          <a:lstStyle>
            <a:lvl1pPr algn="ctr" defTabSz="825500">
              <a:defRPr sz="5600"/>
            </a:lvl1pPr>
            <a:lvl2pPr indent="342900" algn="ctr" defTabSz="825500">
              <a:defRPr sz="5600"/>
            </a:lvl2pPr>
            <a:lvl3pPr indent="685800" algn="ctr" defTabSz="825500">
              <a:defRPr sz="5600"/>
            </a:lvl3pPr>
            <a:lvl4pPr indent="1028700" algn="ctr" defTabSz="825500">
              <a:defRPr sz="5600"/>
            </a:lvl4pPr>
            <a:lvl5pPr indent="1371600" algn="ctr" defTabSz="825500">
              <a:defRPr sz="5600"/>
            </a:lvl5pPr>
            <a:lvl6pPr indent="1714500" algn="ctr" defTabSz="825500">
              <a:defRPr sz="5600"/>
            </a:lvl6pPr>
            <a:lvl7pPr indent="2057400" algn="ctr" defTabSz="825500">
              <a:defRPr sz="5600"/>
            </a:lvl7pPr>
            <a:lvl8pPr indent="2400300" algn="ctr" defTabSz="825500">
              <a:defRPr sz="5600"/>
            </a:lvl8pPr>
            <a:lvl9pPr indent="2743200" algn="ctr" defTabSz="825500">
              <a:defRPr sz="5600"/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79741" y="1266270"/>
            <a:ext cx="1288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UTM Alba Matter" panose="02040603050506020204" pitchFamily="18" charset="0"/>
                <a:ea typeface="Microsoft YaHei"/>
                <a:cs typeface="+mn-cs"/>
              </a:rPr>
              <a:t>Bài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3407" y="1089499"/>
            <a:ext cx="4878563" cy="584775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3200" b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ea typeface="Microsoft YaHei"/>
              </a:rPr>
              <a:t>Tìm phép nhân thích hợp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icrosoft YaHei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9344" y="4951405"/>
            <a:ext cx="2169904" cy="6058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4 = 20</a:t>
            </a:r>
            <a:endParaRPr lang="en-US" sz="3200" b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3076566" y="4924258"/>
            <a:ext cx="2169904" cy="6058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x 3 = 18</a:t>
            </a:r>
            <a:endParaRPr lang="en-US" sz="3200" b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5428268" y="4905331"/>
            <a:ext cx="2169904" cy="6058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5 = 15</a:t>
            </a:r>
            <a:endParaRPr lang="en-US" sz="3200" b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7774931" y="4898227"/>
            <a:ext cx="2169904" cy="6058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x 3 = 12</a:t>
            </a:r>
            <a:endParaRPr lang="en-US" sz="3200" b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924634" y="3582547"/>
            <a:ext cx="4335205" cy="1290811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381882" y="1506737"/>
            <a:ext cx="10970134" cy="3004049"/>
            <a:chOff x="381882" y="1506737"/>
            <a:chExt cx="10970134" cy="3004049"/>
          </a:xfrm>
        </p:grpSpPr>
        <p:grpSp>
          <p:nvGrpSpPr>
            <p:cNvPr id="8" name="Group 7"/>
            <p:cNvGrpSpPr/>
            <p:nvPr/>
          </p:nvGrpSpPr>
          <p:grpSpPr>
            <a:xfrm>
              <a:off x="381882" y="2221838"/>
              <a:ext cx="2986686" cy="2276849"/>
              <a:chOff x="1782951" y="3397213"/>
              <a:chExt cx="3717713" cy="2531993"/>
            </a:xfrm>
          </p:grpSpPr>
          <p:pic>
            <p:nvPicPr>
              <p:cNvPr id="26" name="Picture 8" descr="dish png PNG image with transparent background | TOP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779" b="89872" l="1310" r="98333">
                            <a14:foregroundMark x1="60476" y1="64144" x2="60476" y2="64144"/>
                            <a14:foregroundMark x1="90000" y1="56228" x2="90000" y2="56228"/>
                            <a14:foregroundMark x1="91310" y1="55530" x2="91310" y2="55530"/>
                            <a14:foregroundMark x1="91310" y1="55530" x2="91310" y2="55530"/>
                            <a14:backgroundMark x1="29048" y1="35274" x2="29048" y2="35274"/>
                            <a14:backgroundMark x1="14643" y1="39697" x2="14643" y2="39697"/>
                            <a14:backgroundMark x1="92738" y1="55413" x2="92738" y2="55413"/>
                            <a14:backgroundMark x1="56905" y1="66938" x2="56905" y2="6693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817" b="23951"/>
              <a:stretch/>
            </p:blipFill>
            <p:spPr bwMode="auto">
              <a:xfrm>
                <a:off x="1784679" y="4265837"/>
                <a:ext cx="3677328" cy="1663369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" name="Group 3"/>
              <p:cNvGrpSpPr/>
              <p:nvPr/>
            </p:nvGrpSpPr>
            <p:grpSpPr>
              <a:xfrm>
                <a:off x="1782951" y="3397213"/>
                <a:ext cx="3717713" cy="2232117"/>
                <a:chOff x="1545099" y="1799604"/>
                <a:chExt cx="3717713" cy="2232117"/>
              </a:xfrm>
            </p:grpSpPr>
            <p:pic>
              <p:nvPicPr>
                <p:cNvPr id="1028" name="Picture 4" descr="ORANGE png images | PNGWi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87748" y="1821480"/>
                  <a:ext cx="1847914" cy="14944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" name="Picture 4" descr="ORANGE png images | PNGWi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15516" y="1799604"/>
                  <a:ext cx="1847914" cy="14944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" name="Picture 4" descr="ORANGE png images | PNGWi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14898" y="2168463"/>
                  <a:ext cx="1847914" cy="14944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" name="Picture 4" descr="ORANGE png images | PNGWi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45099" y="2379891"/>
                  <a:ext cx="1847914" cy="14944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" name="Picture 4" descr="ORANGE png images | PNGWi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74649" y="2537321"/>
                  <a:ext cx="1847914" cy="14944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89" name="Group 88"/>
            <p:cNvGrpSpPr/>
            <p:nvPr/>
          </p:nvGrpSpPr>
          <p:grpSpPr>
            <a:xfrm>
              <a:off x="2901788" y="1607188"/>
              <a:ext cx="2986686" cy="2276849"/>
              <a:chOff x="1782951" y="3397213"/>
              <a:chExt cx="3717713" cy="2531993"/>
            </a:xfrm>
          </p:grpSpPr>
          <p:pic>
            <p:nvPicPr>
              <p:cNvPr id="90" name="Picture 8" descr="dish png PNG image with transparent background | TOP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779" b="89872" l="1310" r="98333">
                            <a14:foregroundMark x1="60476" y1="64144" x2="60476" y2="64144"/>
                            <a14:foregroundMark x1="90000" y1="56228" x2="90000" y2="56228"/>
                            <a14:foregroundMark x1="91310" y1="55530" x2="91310" y2="55530"/>
                            <a14:foregroundMark x1="91310" y1="55530" x2="91310" y2="55530"/>
                            <a14:backgroundMark x1="29048" y1="35274" x2="29048" y2="35274"/>
                            <a14:backgroundMark x1="14643" y1="39697" x2="14643" y2="39697"/>
                            <a14:backgroundMark x1="92738" y1="55413" x2="92738" y2="55413"/>
                            <a14:backgroundMark x1="56905" y1="66938" x2="56905" y2="6693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817" b="23951"/>
              <a:stretch/>
            </p:blipFill>
            <p:spPr bwMode="auto">
              <a:xfrm>
                <a:off x="1784679" y="4265837"/>
                <a:ext cx="3677328" cy="1663369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91" name="Group 90"/>
              <p:cNvGrpSpPr/>
              <p:nvPr/>
            </p:nvGrpSpPr>
            <p:grpSpPr>
              <a:xfrm>
                <a:off x="1782951" y="3397213"/>
                <a:ext cx="3717713" cy="2232117"/>
                <a:chOff x="1545099" y="1799604"/>
                <a:chExt cx="3717713" cy="2232117"/>
              </a:xfrm>
            </p:grpSpPr>
            <p:pic>
              <p:nvPicPr>
                <p:cNvPr id="92" name="Picture 4" descr="ORANGE png images | PNGWi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87748" y="1821480"/>
                  <a:ext cx="1847914" cy="14944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3" name="Picture 4" descr="ORANGE png images | PNGWi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15516" y="1799604"/>
                  <a:ext cx="1847914" cy="14944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4" name="Picture 4" descr="ORANGE png images | PNGWi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14898" y="2168463"/>
                  <a:ext cx="1847914" cy="14944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5" name="Picture 4" descr="ORANGE png images | PNGWi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45099" y="2379891"/>
                  <a:ext cx="1847914" cy="14944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6" name="Picture 4" descr="ORANGE png images | PNGWi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74649" y="2537321"/>
                  <a:ext cx="1847914" cy="14944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97" name="Group 96"/>
            <p:cNvGrpSpPr/>
            <p:nvPr/>
          </p:nvGrpSpPr>
          <p:grpSpPr>
            <a:xfrm>
              <a:off x="5770855" y="1506737"/>
              <a:ext cx="2986686" cy="2276849"/>
              <a:chOff x="1782951" y="3397213"/>
              <a:chExt cx="3717713" cy="2531993"/>
            </a:xfrm>
          </p:grpSpPr>
          <p:pic>
            <p:nvPicPr>
              <p:cNvPr id="98" name="Picture 8" descr="dish png PNG image with transparent background | TOP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779" b="89872" l="1310" r="98333">
                            <a14:foregroundMark x1="60476" y1="64144" x2="60476" y2="64144"/>
                            <a14:foregroundMark x1="90000" y1="56228" x2="90000" y2="56228"/>
                            <a14:foregroundMark x1="91310" y1="55530" x2="91310" y2="55530"/>
                            <a14:foregroundMark x1="91310" y1="55530" x2="91310" y2="55530"/>
                            <a14:backgroundMark x1="29048" y1="35274" x2="29048" y2="35274"/>
                            <a14:backgroundMark x1="14643" y1="39697" x2="14643" y2="39697"/>
                            <a14:backgroundMark x1="92738" y1="55413" x2="92738" y2="55413"/>
                            <a14:backgroundMark x1="56905" y1="66938" x2="56905" y2="6693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817" b="23951"/>
              <a:stretch/>
            </p:blipFill>
            <p:spPr bwMode="auto">
              <a:xfrm>
                <a:off x="1784679" y="4265837"/>
                <a:ext cx="3677328" cy="1663369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99" name="Group 98"/>
              <p:cNvGrpSpPr/>
              <p:nvPr/>
            </p:nvGrpSpPr>
            <p:grpSpPr>
              <a:xfrm>
                <a:off x="1782951" y="3397213"/>
                <a:ext cx="3717713" cy="2232117"/>
                <a:chOff x="1545099" y="1799604"/>
                <a:chExt cx="3717713" cy="2232117"/>
              </a:xfrm>
            </p:grpSpPr>
            <p:pic>
              <p:nvPicPr>
                <p:cNvPr id="100" name="Picture 4" descr="ORANGE png images | PNGWi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87748" y="1821480"/>
                  <a:ext cx="1847914" cy="14944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1" name="Picture 4" descr="ORANGE png images | PNGWi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15516" y="1799604"/>
                  <a:ext cx="1847914" cy="14944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2" name="Picture 4" descr="ORANGE png images | PNGWi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14898" y="2168463"/>
                  <a:ext cx="1847914" cy="14944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3" name="Picture 4" descr="ORANGE png images | PNGWi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45099" y="2379891"/>
                  <a:ext cx="1847914" cy="14944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4" name="Picture 4" descr="ORANGE png images | PNGWi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74649" y="2537321"/>
                  <a:ext cx="1847914" cy="14944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05" name="Group 104"/>
            <p:cNvGrpSpPr/>
            <p:nvPr/>
          </p:nvGrpSpPr>
          <p:grpSpPr>
            <a:xfrm>
              <a:off x="8365330" y="2233937"/>
              <a:ext cx="2986686" cy="2276849"/>
              <a:chOff x="1782951" y="3397213"/>
              <a:chExt cx="3717713" cy="2531993"/>
            </a:xfrm>
          </p:grpSpPr>
          <p:pic>
            <p:nvPicPr>
              <p:cNvPr id="106" name="Picture 8" descr="dish png PNG image with transparent background | TOP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779" b="89872" l="1310" r="98333">
                            <a14:foregroundMark x1="60476" y1="64144" x2="60476" y2="64144"/>
                            <a14:foregroundMark x1="90000" y1="56228" x2="90000" y2="56228"/>
                            <a14:foregroundMark x1="91310" y1="55530" x2="91310" y2="55530"/>
                            <a14:foregroundMark x1="91310" y1="55530" x2="91310" y2="55530"/>
                            <a14:backgroundMark x1="29048" y1="35274" x2="29048" y2="35274"/>
                            <a14:backgroundMark x1="14643" y1="39697" x2="14643" y2="39697"/>
                            <a14:backgroundMark x1="92738" y1="55413" x2="92738" y2="55413"/>
                            <a14:backgroundMark x1="56905" y1="66938" x2="56905" y2="6693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817" b="23951"/>
              <a:stretch/>
            </p:blipFill>
            <p:spPr bwMode="auto">
              <a:xfrm>
                <a:off x="1784679" y="4265837"/>
                <a:ext cx="3677328" cy="1663369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7" name="Group 106"/>
              <p:cNvGrpSpPr/>
              <p:nvPr/>
            </p:nvGrpSpPr>
            <p:grpSpPr>
              <a:xfrm>
                <a:off x="1782951" y="3397213"/>
                <a:ext cx="3717713" cy="2232117"/>
                <a:chOff x="1545099" y="1799604"/>
                <a:chExt cx="3717713" cy="2232117"/>
              </a:xfrm>
            </p:grpSpPr>
            <p:pic>
              <p:nvPicPr>
                <p:cNvPr id="108" name="Picture 4" descr="ORANGE png images | PNGWi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87748" y="1821480"/>
                  <a:ext cx="1847914" cy="14944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9" name="Picture 4" descr="ORANGE png images | PNGWi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15516" y="1799604"/>
                  <a:ext cx="1847914" cy="14944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0" name="Picture 4" descr="ORANGE png images | PNGWi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14898" y="2168463"/>
                  <a:ext cx="1847914" cy="14944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1" name="Picture 4" descr="ORANGE png images | PNGWi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45099" y="2379891"/>
                  <a:ext cx="1847914" cy="14944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2" name="Picture 4" descr="ORANGE png images | PNGWi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74649" y="2537321"/>
                  <a:ext cx="1847914" cy="14944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4129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58" grpId="0" build="allAtOnce" animBg="1"/>
      <p:bldP spid="59" grpId="0" build="allAtOnce" animBg="1"/>
      <p:bldP spid="60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2">
            <a:extLst>
              <a:ext uri="{FF2B5EF4-FFF2-40B4-BE49-F238E27FC236}">
                <a16:creationId xmlns:a16="http://schemas.microsoft.com/office/drawing/2014/main" id="{437EE60C-B90B-47AA-A968-FDE561E50738}"/>
              </a:ext>
            </a:extLst>
          </p:cNvPr>
          <p:cNvSpPr/>
          <p:nvPr/>
        </p:nvSpPr>
        <p:spPr>
          <a:xfrm>
            <a:off x="587412" y="973298"/>
            <a:ext cx="10982288" cy="55261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pic>
        <p:nvPicPr>
          <p:cNvPr id="50" name="图片 49">
            <a:extLst>
              <a:ext uri="{FF2B5EF4-FFF2-40B4-BE49-F238E27FC236}">
                <a16:creationId xmlns:a16="http://schemas.microsoft.com/office/drawing/2014/main" id="{EB563D26-1EBC-4BF4-BCFB-BFE77A5AC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3335" flipH="1">
            <a:off x="5816215" y="4508041"/>
            <a:ext cx="7942083" cy="5113109"/>
          </a:xfrm>
          <a:prstGeom prst="rect">
            <a:avLst/>
          </a:prstGeom>
        </p:spPr>
      </p:pic>
      <p:sp>
        <p:nvSpPr>
          <p:cNvPr id="3" name="cloud-sky-storm_13919">
            <a:extLst>
              <a:ext uri="{FF2B5EF4-FFF2-40B4-BE49-F238E27FC236}">
                <a16:creationId xmlns:a16="http://schemas.microsoft.com/office/drawing/2014/main" id="{530268FE-4894-485B-9C36-35E75A342CD5}"/>
              </a:ext>
            </a:extLst>
          </p:cNvPr>
          <p:cNvSpPr>
            <a:spLocks noChangeAspect="1"/>
          </p:cNvSpPr>
          <p:nvPr/>
        </p:nvSpPr>
        <p:spPr bwMode="auto">
          <a:xfrm>
            <a:off x="1560543" y="944415"/>
            <a:ext cx="1795301" cy="1139586"/>
          </a:xfrm>
          <a:custGeom>
            <a:avLst/>
            <a:gdLst>
              <a:gd name="T0" fmla="*/ 703 w 738"/>
              <a:gd name="T1" fmla="*/ 179 h 469"/>
              <a:gd name="T2" fmla="*/ 703 w 738"/>
              <a:gd name="T3" fmla="*/ 179 h 469"/>
              <a:gd name="T4" fmla="*/ 555 w 738"/>
              <a:gd name="T5" fmla="*/ 56 h 469"/>
              <a:gd name="T6" fmla="*/ 489 w 738"/>
              <a:gd name="T7" fmla="*/ 71 h 469"/>
              <a:gd name="T8" fmla="*/ 341 w 738"/>
              <a:gd name="T9" fmla="*/ 0 h 469"/>
              <a:gd name="T10" fmla="*/ 182 w 738"/>
              <a:gd name="T11" fmla="*/ 86 h 469"/>
              <a:gd name="T12" fmla="*/ 181 w 738"/>
              <a:gd name="T13" fmla="*/ 86 h 469"/>
              <a:gd name="T14" fmla="*/ 77 w 738"/>
              <a:gd name="T15" fmla="*/ 189 h 469"/>
              <a:gd name="T16" fmla="*/ 79 w 738"/>
              <a:gd name="T17" fmla="*/ 211 h 469"/>
              <a:gd name="T18" fmla="*/ 0 w 738"/>
              <a:gd name="T19" fmla="*/ 311 h 469"/>
              <a:gd name="T20" fmla="*/ 4 w 738"/>
              <a:gd name="T21" fmla="*/ 339 h 469"/>
              <a:gd name="T22" fmla="*/ 4 w 738"/>
              <a:gd name="T23" fmla="*/ 341 h 469"/>
              <a:gd name="T24" fmla="*/ 353 w 738"/>
              <a:gd name="T25" fmla="*/ 463 h 469"/>
              <a:gd name="T26" fmla="*/ 705 w 738"/>
              <a:gd name="T27" fmla="*/ 336 h 469"/>
              <a:gd name="T28" fmla="*/ 703 w 738"/>
              <a:gd name="T29" fmla="*/ 17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8" h="469">
                <a:moveTo>
                  <a:pt x="703" y="179"/>
                </a:moveTo>
                <a:lnTo>
                  <a:pt x="703" y="179"/>
                </a:lnTo>
                <a:cubicBezTo>
                  <a:pt x="680" y="98"/>
                  <a:pt x="629" y="56"/>
                  <a:pt x="555" y="56"/>
                </a:cubicBezTo>
                <a:cubicBezTo>
                  <a:pt x="531" y="56"/>
                  <a:pt x="509" y="61"/>
                  <a:pt x="489" y="71"/>
                </a:cubicBezTo>
                <a:cubicBezTo>
                  <a:pt x="455" y="28"/>
                  <a:pt x="401" y="0"/>
                  <a:pt x="341" y="0"/>
                </a:cubicBezTo>
                <a:cubicBezTo>
                  <a:pt x="275" y="0"/>
                  <a:pt x="216" y="34"/>
                  <a:pt x="182" y="86"/>
                </a:cubicBezTo>
                <a:cubicBezTo>
                  <a:pt x="182" y="86"/>
                  <a:pt x="181" y="86"/>
                  <a:pt x="181" y="86"/>
                </a:cubicBezTo>
                <a:cubicBezTo>
                  <a:pt x="124" y="86"/>
                  <a:pt x="77" y="132"/>
                  <a:pt x="77" y="189"/>
                </a:cubicBezTo>
                <a:cubicBezTo>
                  <a:pt x="77" y="197"/>
                  <a:pt x="78" y="204"/>
                  <a:pt x="79" y="211"/>
                </a:cubicBezTo>
                <a:cubicBezTo>
                  <a:pt x="34" y="222"/>
                  <a:pt x="0" y="262"/>
                  <a:pt x="0" y="311"/>
                </a:cubicBezTo>
                <a:cubicBezTo>
                  <a:pt x="0" y="321"/>
                  <a:pt x="2" y="330"/>
                  <a:pt x="4" y="339"/>
                </a:cubicBezTo>
                <a:cubicBezTo>
                  <a:pt x="4" y="339"/>
                  <a:pt x="4" y="340"/>
                  <a:pt x="4" y="341"/>
                </a:cubicBezTo>
                <a:cubicBezTo>
                  <a:pt x="25" y="469"/>
                  <a:pt x="272" y="465"/>
                  <a:pt x="353" y="463"/>
                </a:cubicBezTo>
                <a:cubicBezTo>
                  <a:pt x="442" y="462"/>
                  <a:pt x="651" y="447"/>
                  <a:pt x="705" y="336"/>
                </a:cubicBezTo>
                <a:cubicBezTo>
                  <a:pt x="738" y="268"/>
                  <a:pt x="703" y="179"/>
                  <a:pt x="703" y="17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Microsoft YaHei"/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DEA3B4D-CF34-4461-8559-223E73AD4E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-414346"/>
            <a:ext cx="1567104" cy="3599643"/>
          </a:xfrm>
          <a:prstGeom prst="rect">
            <a:avLst/>
          </a:prstGeom>
        </p:spPr>
      </p:pic>
      <p:sp>
        <p:nvSpPr>
          <p:cNvPr id="46" name="íṥ1îďé">
            <a:extLst>
              <a:ext uri="{FF2B5EF4-FFF2-40B4-BE49-F238E27FC236}">
                <a16:creationId xmlns:a16="http://schemas.microsoft.com/office/drawing/2014/main" id="{71858BC1-5B17-4F55-98B1-52CE22090E1D}"/>
              </a:ext>
            </a:extLst>
          </p:cNvPr>
          <p:cNvSpPr/>
          <p:nvPr/>
        </p:nvSpPr>
        <p:spPr>
          <a:xfrm rot="20855502">
            <a:off x="2494444" y="4942541"/>
            <a:ext cx="378554" cy="378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30" h="19331" extrusionOk="0">
                <a:moveTo>
                  <a:pt x="424" y="12487"/>
                </a:moveTo>
                <a:cubicBezTo>
                  <a:pt x="1982" y="17591"/>
                  <a:pt x="7383" y="20465"/>
                  <a:pt x="12487" y="18907"/>
                </a:cubicBezTo>
                <a:cubicBezTo>
                  <a:pt x="17591" y="17348"/>
                  <a:pt x="20465" y="11947"/>
                  <a:pt x="18906" y="6843"/>
                </a:cubicBezTo>
                <a:cubicBezTo>
                  <a:pt x="17348" y="1739"/>
                  <a:pt x="11947" y="-1135"/>
                  <a:pt x="6843" y="424"/>
                </a:cubicBezTo>
                <a:cubicBezTo>
                  <a:pt x="1739" y="1982"/>
                  <a:pt x="-1135" y="7383"/>
                  <a:pt x="424" y="1248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miter lim="400000"/>
          </a:ln>
        </p:spPr>
        <p:txBody>
          <a:bodyPr wrap="square" lIns="91440" tIns="45720" rIns="91440" bIns="45720" anchor="ctr">
            <a:normAutofit fontScale="77500" lnSpcReduction="20000"/>
          </a:bodyPr>
          <a:lstStyle>
            <a:lvl1pPr algn="ctr" defTabSz="825500">
              <a:defRPr sz="5600"/>
            </a:lvl1pPr>
            <a:lvl2pPr indent="342900" algn="ctr" defTabSz="825500">
              <a:defRPr sz="5600"/>
            </a:lvl2pPr>
            <a:lvl3pPr indent="685800" algn="ctr" defTabSz="825500">
              <a:defRPr sz="5600"/>
            </a:lvl3pPr>
            <a:lvl4pPr indent="1028700" algn="ctr" defTabSz="825500">
              <a:defRPr sz="5600"/>
            </a:lvl4pPr>
            <a:lvl5pPr indent="1371600" algn="ctr" defTabSz="825500">
              <a:defRPr sz="5600"/>
            </a:lvl5pPr>
            <a:lvl6pPr indent="1714500" algn="ctr" defTabSz="825500">
              <a:defRPr sz="5600"/>
            </a:lvl6pPr>
            <a:lvl7pPr indent="2057400" algn="ctr" defTabSz="825500">
              <a:defRPr sz="5600"/>
            </a:lvl7pPr>
            <a:lvl8pPr indent="2400300" algn="ctr" defTabSz="825500">
              <a:defRPr sz="5600"/>
            </a:lvl8pPr>
            <a:lvl9pPr indent="2743200" algn="ctr" defTabSz="825500">
              <a:defRPr sz="5600"/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42" name="îṣľïḍê">
            <a:extLst>
              <a:ext uri="{FF2B5EF4-FFF2-40B4-BE49-F238E27FC236}">
                <a16:creationId xmlns:a16="http://schemas.microsoft.com/office/drawing/2014/main" id="{58506372-3C4E-4A82-A064-80464225DA96}"/>
              </a:ext>
            </a:extLst>
          </p:cNvPr>
          <p:cNvSpPr/>
          <p:nvPr/>
        </p:nvSpPr>
        <p:spPr>
          <a:xfrm rot="20855502">
            <a:off x="3829019" y="2647478"/>
            <a:ext cx="272558" cy="2725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30" h="19331" extrusionOk="0">
                <a:moveTo>
                  <a:pt x="424" y="12487"/>
                </a:moveTo>
                <a:cubicBezTo>
                  <a:pt x="1982" y="17591"/>
                  <a:pt x="7383" y="20465"/>
                  <a:pt x="12487" y="18907"/>
                </a:cubicBezTo>
                <a:cubicBezTo>
                  <a:pt x="17591" y="17348"/>
                  <a:pt x="20465" y="11947"/>
                  <a:pt x="18906" y="6843"/>
                </a:cubicBezTo>
                <a:cubicBezTo>
                  <a:pt x="17348" y="1739"/>
                  <a:pt x="11947" y="-1135"/>
                  <a:pt x="6843" y="424"/>
                </a:cubicBezTo>
                <a:cubicBezTo>
                  <a:pt x="1739" y="1982"/>
                  <a:pt x="-1135" y="7383"/>
                  <a:pt x="424" y="1248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>
            <a:miter lim="400000"/>
          </a:ln>
        </p:spPr>
        <p:txBody>
          <a:bodyPr wrap="square" lIns="91440" tIns="45720" rIns="91440" bIns="45720" anchor="ctr">
            <a:normAutofit fontScale="47500" lnSpcReduction="20000"/>
          </a:bodyPr>
          <a:lstStyle>
            <a:lvl1pPr algn="ctr" defTabSz="825500">
              <a:defRPr sz="5600"/>
            </a:lvl1pPr>
            <a:lvl2pPr indent="342900" algn="ctr" defTabSz="825500">
              <a:defRPr sz="5600"/>
            </a:lvl2pPr>
            <a:lvl3pPr indent="685800" algn="ctr" defTabSz="825500">
              <a:defRPr sz="5600"/>
            </a:lvl3pPr>
            <a:lvl4pPr indent="1028700" algn="ctr" defTabSz="825500">
              <a:defRPr sz="5600"/>
            </a:lvl4pPr>
            <a:lvl5pPr indent="1371600" algn="ctr" defTabSz="825500">
              <a:defRPr sz="5600"/>
            </a:lvl5pPr>
            <a:lvl6pPr indent="1714500" algn="ctr" defTabSz="825500">
              <a:defRPr sz="5600"/>
            </a:lvl6pPr>
            <a:lvl7pPr indent="2057400" algn="ctr" defTabSz="825500">
              <a:defRPr sz="5600"/>
            </a:lvl7pPr>
            <a:lvl8pPr indent="2400300" algn="ctr" defTabSz="825500">
              <a:defRPr sz="5600"/>
            </a:lvl8pPr>
            <a:lvl9pPr indent="2743200" algn="ctr" defTabSz="825500">
              <a:defRPr sz="5600"/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38" name="iṣliḓé">
            <a:extLst>
              <a:ext uri="{FF2B5EF4-FFF2-40B4-BE49-F238E27FC236}">
                <a16:creationId xmlns:a16="http://schemas.microsoft.com/office/drawing/2014/main" id="{CB6434E0-7A37-40DA-98D2-CEEAC5C8E9DD}"/>
              </a:ext>
            </a:extLst>
          </p:cNvPr>
          <p:cNvSpPr/>
          <p:nvPr/>
        </p:nvSpPr>
        <p:spPr>
          <a:xfrm rot="20855502">
            <a:off x="8887433" y="1940151"/>
            <a:ext cx="287701" cy="287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30" h="19331" extrusionOk="0">
                <a:moveTo>
                  <a:pt x="424" y="12487"/>
                </a:moveTo>
                <a:cubicBezTo>
                  <a:pt x="1982" y="17591"/>
                  <a:pt x="7383" y="20465"/>
                  <a:pt x="12487" y="18907"/>
                </a:cubicBezTo>
                <a:cubicBezTo>
                  <a:pt x="17591" y="17348"/>
                  <a:pt x="20465" y="11947"/>
                  <a:pt x="18906" y="6843"/>
                </a:cubicBezTo>
                <a:cubicBezTo>
                  <a:pt x="17348" y="1739"/>
                  <a:pt x="11947" y="-1135"/>
                  <a:pt x="6843" y="424"/>
                </a:cubicBezTo>
                <a:cubicBezTo>
                  <a:pt x="1739" y="1982"/>
                  <a:pt x="-1135" y="7383"/>
                  <a:pt x="424" y="124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wrap="square" lIns="91440" tIns="45720" rIns="91440" bIns="45720" anchor="ctr">
            <a:normAutofit fontScale="47500" lnSpcReduction="20000"/>
          </a:bodyPr>
          <a:lstStyle>
            <a:lvl1pPr algn="ctr" defTabSz="825500">
              <a:defRPr sz="5600"/>
            </a:lvl1pPr>
            <a:lvl2pPr indent="342900" algn="ctr" defTabSz="825500">
              <a:defRPr sz="5600"/>
            </a:lvl2pPr>
            <a:lvl3pPr indent="685800" algn="ctr" defTabSz="825500">
              <a:defRPr sz="5600"/>
            </a:lvl3pPr>
            <a:lvl4pPr indent="1028700" algn="ctr" defTabSz="825500">
              <a:defRPr sz="5600"/>
            </a:lvl4pPr>
            <a:lvl5pPr indent="1371600" algn="ctr" defTabSz="825500">
              <a:defRPr sz="5600"/>
            </a:lvl5pPr>
            <a:lvl6pPr indent="1714500" algn="ctr" defTabSz="825500">
              <a:defRPr sz="5600"/>
            </a:lvl6pPr>
            <a:lvl7pPr indent="2057400" algn="ctr" defTabSz="825500">
              <a:defRPr sz="5600"/>
            </a:lvl7pPr>
            <a:lvl8pPr indent="2400300" algn="ctr" defTabSz="825500">
              <a:defRPr sz="5600"/>
            </a:lvl8pPr>
            <a:lvl9pPr indent="2743200" algn="ctr" defTabSz="825500">
              <a:defRPr sz="5600"/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34" name="ïšḷiḓe">
            <a:extLst>
              <a:ext uri="{FF2B5EF4-FFF2-40B4-BE49-F238E27FC236}">
                <a16:creationId xmlns:a16="http://schemas.microsoft.com/office/drawing/2014/main" id="{D0C8F045-DC75-4344-A5C0-ED1702A71460}"/>
              </a:ext>
            </a:extLst>
          </p:cNvPr>
          <p:cNvSpPr/>
          <p:nvPr/>
        </p:nvSpPr>
        <p:spPr>
          <a:xfrm rot="20855502">
            <a:off x="7616603" y="3558456"/>
            <a:ext cx="355840" cy="3558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30" h="19331" extrusionOk="0">
                <a:moveTo>
                  <a:pt x="424" y="12487"/>
                </a:moveTo>
                <a:cubicBezTo>
                  <a:pt x="1982" y="17591"/>
                  <a:pt x="7383" y="20465"/>
                  <a:pt x="12487" y="18907"/>
                </a:cubicBezTo>
                <a:cubicBezTo>
                  <a:pt x="17591" y="17348"/>
                  <a:pt x="20465" y="11947"/>
                  <a:pt x="18906" y="6843"/>
                </a:cubicBezTo>
                <a:cubicBezTo>
                  <a:pt x="17348" y="1739"/>
                  <a:pt x="11947" y="-1135"/>
                  <a:pt x="6843" y="424"/>
                </a:cubicBezTo>
                <a:cubicBezTo>
                  <a:pt x="1739" y="1982"/>
                  <a:pt x="-1135" y="7383"/>
                  <a:pt x="424" y="1248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>
            <a:miter lim="400000"/>
          </a:ln>
        </p:spPr>
        <p:txBody>
          <a:bodyPr wrap="square" lIns="91440" tIns="45720" rIns="91440" bIns="45720" anchor="ctr">
            <a:normAutofit fontScale="70000" lnSpcReduction="20000"/>
          </a:bodyPr>
          <a:lstStyle>
            <a:lvl1pPr algn="ctr" defTabSz="825500">
              <a:defRPr sz="5600"/>
            </a:lvl1pPr>
            <a:lvl2pPr indent="342900" algn="ctr" defTabSz="825500">
              <a:defRPr sz="5600"/>
            </a:lvl2pPr>
            <a:lvl3pPr indent="685800" algn="ctr" defTabSz="825500">
              <a:defRPr sz="5600"/>
            </a:lvl3pPr>
            <a:lvl4pPr indent="1028700" algn="ctr" defTabSz="825500">
              <a:defRPr sz="5600"/>
            </a:lvl4pPr>
            <a:lvl5pPr indent="1371600" algn="ctr" defTabSz="825500">
              <a:defRPr sz="5600"/>
            </a:lvl5pPr>
            <a:lvl6pPr indent="1714500" algn="ctr" defTabSz="825500">
              <a:defRPr sz="5600"/>
            </a:lvl6pPr>
            <a:lvl7pPr indent="2057400" algn="ctr" defTabSz="825500">
              <a:defRPr sz="5600"/>
            </a:lvl7pPr>
            <a:lvl8pPr indent="2400300" algn="ctr" defTabSz="825500">
              <a:defRPr sz="5600"/>
            </a:lvl8pPr>
            <a:lvl9pPr indent="2743200" algn="ctr" defTabSz="825500">
              <a:defRPr sz="5600"/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79741" y="1266270"/>
            <a:ext cx="1288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UTM Alba Matter" panose="02040603050506020204" pitchFamily="18" charset="0"/>
                <a:ea typeface="Microsoft YaHei"/>
                <a:cs typeface="+mn-cs"/>
              </a:rPr>
              <a:t>Bài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3407" y="1089499"/>
            <a:ext cx="4878563" cy="584775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3200" b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ea typeface="Microsoft YaHei"/>
              </a:rPr>
              <a:t>Tìm phép nhân thích hợp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icrosoft YaHei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9344" y="4951405"/>
            <a:ext cx="2169904" cy="6058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4 = 20</a:t>
            </a:r>
            <a:endParaRPr lang="en-US" sz="3200" b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3076566" y="4924258"/>
            <a:ext cx="2169904" cy="6058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x 3 = 18</a:t>
            </a:r>
            <a:endParaRPr lang="en-US" sz="3200" b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5428268" y="4905331"/>
            <a:ext cx="2169904" cy="6058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5 = 15</a:t>
            </a:r>
            <a:endParaRPr lang="en-US" sz="3200" b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7774931" y="4898227"/>
            <a:ext cx="2169904" cy="6058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x 3 = 12</a:t>
            </a:r>
            <a:endParaRPr lang="en-US" sz="3200" b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422534" y="3633447"/>
            <a:ext cx="1736966" cy="1191720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06117" y="1761830"/>
            <a:ext cx="11435655" cy="3110678"/>
            <a:chOff x="406117" y="1761830"/>
            <a:chExt cx="11435655" cy="3110678"/>
          </a:xfrm>
        </p:grpSpPr>
        <p:grpSp>
          <p:nvGrpSpPr>
            <p:cNvPr id="8" name="Group 7"/>
            <p:cNvGrpSpPr/>
            <p:nvPr/>
          </p:nvGrpSpPr>
          <p:grpSpPr>
            <a:xfrm>
              <a:off x="406117" y="2621378"/>
              <a:ext cx="4332081" cy="2098658"/>
              <a:chOff x="269503" y="2372832"/>
              <a:chExt cx="6196291" cy="3184411"/>
            </a:xfrm>
          </p:grpSpPr>
          <p:pic>
            <p:nvPicPr>
              <p:cNvPr id="26" name="Picture 8" descr="dish png PNG image with transparent background | TOP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779" b="89872" l="1310" r="98333">
                            <a14:foregroundMark x1="60476" y1="64144" x2="60476" y2="64144"/>
                            <a14:foregroundMark x1="90000" y1="56228" x2="90000" y2="56228"/>
                            <a14:foregroundMark x1="91310" y1="55530" x2="91310" y2="55530"/>
                            <a14:foregroundMark x1="91310" y1="55530" x2="91310" y2="55530"/>
                            <a14:backgroundMark x1="29048" y1="35274" x2="29048" y2="35274"/>
                            <a14:backgroundMark x1="14643" y1="39697" x2="14643" y2="39697"/>
                            <a14:backgroundMark x1="92738" y1="55413" x2="92738" y2="55413"/>
                            <a14:backgroundMark x1="56905" y1="66938" x2="56905" y2="6693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817" b="23951"/>
              <a:stretch/>
            </p:blipFill>
            <p:spPr bwMode="auto">
              <a:xfrm>
                <a:off x="269503" y="2754469"/>
                <a:ext cx="6196291" cy="2802774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" name="Group 3"/>
              <p:cNvGrpSpPr/>
              <p:nvPr/>
            </p:nvGrpSpPr>
            <p:grpSpPr>
              <a:xfrm>
                <a:off x="724201" y="2372832"/>
                <a:ext cx="5520983" cy="2845250"/>
                <a:chOff x="724201" y="2372832"/>
                <a:chExt cx="5520983" cy="2845250"/>
              </a:xfrm>
            </p:grpSpPr>
            <p:pic>
              <p:nvPicPr>
                <p:cNvPr id="43" name="Picture 2" descr="Strawberry Clip Art Free PNG Image｜Illustoon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313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572648">
                  <a:off x="724201" y="2597184"/>
                  <a:ext cx="1748921" cy="17489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" name="Picture 2" descr="Strawberry Clip Art Free PNG Image｜Illustoon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313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572648">
                  <a:off x="2178901" y="2372832"/>
                  <a:ext cx="1748921" cy="17489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" name="Picture 2" descr="Strawberry Clip Art Free PNG Image｜Illustoon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313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572648">
                  <a:off x="3598775" y="2420511"/>
                  <a:ext cx="1748921" cy="17489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" name="Picture 2" descr="Strawberry Clip Art Free PNG Image｜Illustoon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313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572648">
                  <a:off x="4496263" y="3060313"/>
                  <a:ext cx="1748921" cy="17489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" name="Picture 2" descr="Strawberry Clip Art Free PNG Image｜Illustoon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313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572648">
                  <a:off x="1556139" y="3469161"/>
                  <a:ext cx="1748921" cy="17489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" name="Picture 2" descr="Strawberry Clip Art Free PNG Image｜Illustoon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313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572648">
                  <a:off x="2978736" y="3391377"/>
                  <a:ext cx="1748921" cy="17489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96" name="Group 95"/>
            <p:cNvGrpSpPr/>
            <p:nvPr/>
          </p:nvGrpSpPr>
          <p:grpSpPr>
            <a:xfrm>
              <a:off x="4198832" y="1761830"/>
              <a:ext cx="4332081" cy="2098658"/>
              <a:chOff x="269503" y="2372832"/>
              <a:chExt cx="6196291" cy="3184411"/>
            </a:xfrm>
          </p:grpSpPr>
          <p:pic>
            <p:nvPicPr>
              <p:cNvPr id="97" name="Picture 8" descr="dish png PNG image with transparent background | TOP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779" b="89872" l="1310" r="98333">
                            <a14:foregroundMark x1="60476" y1="64144" x2="60476" y2="64144"/>
                            <a14:foregroundMark x1="90000" y1="56228" x2="90000" y2="56228"/>
                            <a14:foregroundMark x1="91310" y1="55530" x2="91310" y2="55530"/>
                            <a14:foregroundMark x1="91310" y1="55530" x2="91310" y2="55530"/>
                            <a14:backgroundMark x1="29048" y1="35274" x2="29048" y2="35274"/>
                            <a14:backgroundMark x1="14643" y1="39697" x2="14643" y2="39697"/>
                            <a14:backgroundMark x1="92738" y1="55413" x2="92738" y2="55413"/>
                            <a14:backgroundMark x1="56905" y1="66938" x2="56905" y2="6693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817" b="23951"/>
              <a:stretch/>
            </p:blipFill>
            <p:spPr bwMode="auto">
              <a:xfrm>
                <a:off x="269503" y="2754469"/>
                <a:ext cx="6196291" cy="2802774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98" name="Group 97"/>
              <p:cNvGrpSpPr/>
              <p:nvPr/>
            </p:nvGrpSpPr>
            <p:grpSpPr>
              <a:xfrm>
                <a:off x="724201" y="2372832"/>
                <a:ext cx="5520983" cy="2845250"/>
                <a:chOff x="724201" y="2372832"/>
                <a:chExt cx="5520983" cy="2845250"/>
              </a:xfrm>
            </p:grpSpPr>
            <p:pic>
              <p:nvPicPr>
                <p:cNvPr id="99" name="Picture 2" descr="Strawberry Clip Art Free PNG Image｜Illustoon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313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572648">
                  <a:off x="724201" y="2597184"/>
                  <a:ext cx="1748921" cy="17489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0" name="Picture 2" descr="Strawberry Clip Art Free PNG Image｜Illustoon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313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572648">
                  <a:off x="2178901" y="2372832"/>
                  <a:ext cx="1748921" cy="17489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1" name="Picture 2" descr="Strawberry Clip Art Free PNG Image｜Illustoon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313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572648">
                  <a:off x="3598775" y="2420511"/>
                  <a:ext cx="1748921" cy="17489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2" name="Picture 2" descr="Strawberry Clip Art Free PNG Image｜Illustoon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313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572648">
                  <a:off x="4496263" y="3060313"/>
                  <a:ext cx="1748921" cy="17489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3" name="Picture 2" descr="Strawberry Clip Art Free PNG Image｜Illustoon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313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572648">
                  <a:off x="1556139" y="3469161"/>
                  <a:ext cx="1748921" cy="17489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4" name="Picture 2" descr="Strawberry Clip Art Free PNG Image｜Illustoon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313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572648">
                  <a:off x="2978736" y="3391377"/>
                  <a:ext cx="1748921" cy="17489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05" name="Group 104"/>
            <p:cNvGrpSpPr/>
            <p:nvPr/>
          </p:nvGrpSpPr>
          <p:grpSpPr>
            <a:xfrm>
              <a:off x="7509691" y="2773850"/>
              <a:ext cx="4332081" cy="2098658"/>
              <a:chOff x="269503" y="2372832"/>
              <a:chExt cx="6196291" cy="3184411"/>
            </a:xfrm>
          </p:grpSpPr>
          <p:pic>
            <p:nvPicPr>
              <p:cNvPr id="106" name="Picture 8" descr="dish png PNG image with transparent background | TOP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779" b="89872" l="1310" r="98333">
                            <a14:foregroundMark x1="60476" y1="64144" x2="60476" y2="64144"/>
                            <a14:foregroundMark x1="90000" y1="56228" x2="90000" y2="56228"/>
                            <a14:foregroundMark x1="91310" y1="55530" x2="91310" y2="55530"/>
                            <a14:foregroundMark x1="91310" y1="55530" x2="91310" y2="55530"/>
                            <a14:backgroundMark x1="29048" y1="35274" x2="29048" y2="35274"/>
                            <a14:backgroundMark x1="14643" y1="39697" x2="14643" y2="39697"/>
                            <a14:backgroundMark x1="92738" y1="55413" x2="92738" y2="55413"/>
                            <a14:backgroundMark x1="56905" y1="66938" x2="56905" y2="6693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817" b="23951"/>
              <a:stretch/>
            </p:blipFill>
            <p:spPr bwMode="auto">
              <a:xfrm>
                <a:off x="269503" y="2754469"/>
                <a:ext cx="6196291" cy="2802774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7" name="Group 106"/>
              <p:cNvGrpSpPr/>
              <p:nvPr/>
            </p:nvGrpSpPr>
            <p:grpSpPr>
              <a:xfrm>
                <a:off x="724201" y="2372832"/>
                <a:ext cx="5520983" cy="2845250"/>
                <a:chOff x="724201" y="2372832"/>
                <a:chExt cx="5520983" cy="2845250"/>
              </a:xfrm>
            </p:grpSpPr>
            <p:pic>
              <p:nvPicPr>
                <p:cNvPr id="108" name="Picture 2" descr="Strawberry Clip Art Free PNG Image｜Illustoon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313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572648">
                  <a:off x="724201" y="2597184"/>
                  <a:ext cx="1748921" cy="17489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9" name="Picture 2" descr="Strawberry Clip Art Free PNG Image｜Illustoon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313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572648">
                  <a:off x="2178901" y="2372832"/>
                  <a:ext cx="1748921" cy="17489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0" name="Picture 2" descr="Strawberry Clip Art Free PNG Image｜Illustoon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313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572648">
                  <a:off x="3598775" y="2420511"/>
                  <a:ext cx="1748921" cy="17489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1" name="Picture 2" descr="Strawberry Clip Art Free PNG Image｜Illustoon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313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572648">
                  <a:off x="4496263" y="3060313"/>
                  <a:ext cx="1748921" cy="17489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2" name="Picture 2" descr="Strawberry Clip Art Free PNG Image｜Illustoon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313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572648">
                  <a:off x="1556139" y="3469161"/>
                  <a:ext cx="1748921" cy="17489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3" name="Picture 2" descr="Strawberry Clip Art Free PNG Image｜Illustoon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313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572648">
                  <a:off x="2978736" y="3391377"/>
                  <a:ext cx="1748921" cy="17489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6257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58" grpId="0" build="allAtOnce" animBg="1"/>
      <p:bldP spid="59" grpId="0" build="allAtOnce" animBg="1"/>
      <p:bldP spid="60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BFE6E317-FF06-4D11-A74C-13FA272646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82544" y="1928158"/>
            <a:ext cx="5262597" cy="7444029"/>
          </a:xfrm>
          <a:prstGeom prst="rect">
            <a:avLst/>
          </a:prstGeom>
        </p:spPr>
      </p:pic>
      <p:sp>
        <p:nvSpPr>
          <p:cNvPr id="41" name="cloud-sky-storm_13919">
            <a:extLst>
              <a:ext uri="{FF2B5EF4-FFF2-40B4-BE49-F238E27FC236}">
                <a16:creationId xmlns:a16="http://schemas.microsoft.com/office/drawing/2014/main" id="{530268FE-4894-485B-9C36-35E75A342CD5}"/>
              </a:ext>
            </a:extLst>
          </p:cNvPr>
          <p:cNvSpPr>
            <a:spLocks noChangeAspect="1"/>
          </p:cNvSpPr>
          <p:nvPr/>
        </p:nvSpPr>
        <p:spPr bwMode="auto">
          <a:xfrm>
            <a:off x="1560543" y="944415"/>
            <a:ext cx="1795301" cy="1139586"/>
          </a:xfrm>
          <a:custGeom>
            <a:avLst/>
            <a:gdLst>
              <a:gd name="T0" fmla="*/ 703 w 738"/>
              <a:gd name="T1" fmla="*/ 179 h 469"/>
              <a:gd name="T2" fmla="*/ 703 w 738"/>
              <a:gd name="T3" fmla="*/ 179 h 469"/>
              <a:gd name="T4" fmla="*/ 555 w 738"/>
              <a:gd name="T5" fmla="*/ 56 h 469"/>
              <a:gd name="T6" fmla="*/ 489 w 738"/>
              <a:gd name="T7" fmla="*/ 71 h 469"/>
              <a:gd name="T8" fmla="*/ 341 w 738"/>
              <a:gd name="T9" fmla="*/ 0 h 469"/>
              <a:gd name="T10" fmla="*/ 182 w 738"/>
              <a:gd name="T11" fmla="*/ 86 h 469"/>
              <a:gd name="T12" fmla="*/ 181 w 738"/>
              <a:gd name="T13" fmla="*/ 86 h 469"/>
              <a:gd name="T14" fmla="*/ 77 w 738"/>
              <a:gd name="T15" fmla="*/ 189 h 469"/>
              <a:gd name="T16" fmla="*/ 79 w 738"/>
              <a:gd name="T17" fmla="*/ 211 h 469"/>
              <a:gd name="T18" fmla="*/ 0 w 738"/>
              <a:gd name="T19" fmla="*/ 311 h 469"/>
              <a:gd name="T20" fmla="*/ 4 w 738"/>
              <a:gd name="T21" fmla="*/ 339 h 469"/>
              <a:gd name="T22" fmla="*/ 4 w 738"/>
              <a:gd name="T23" fmla="*/ 341 h 469"/>
              <a:gd name="T24" fmla="*/ 353 w 738"/>
              <a:gd name="T25" fmla="*/ 463 h 469"/>
              <a:gd name="T26" fmla="*/ 705 w 738"/>
              <a:gd name="T27" fmla="*/ 336 h 469"/>
              <a:gd name="T28" fmla="*/ 703 w 738"/>
              <a:gd name="T29" fmla="*/ 17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8" h="469">
                <a:moveTo>
                  <a:pt x="703" y="179"/>
                </a:moveTo>
                <a:lnTo>
                  <a:pt x="703" y="179"/>
                </a:lnTo>
                <a:cubicBezTo>
                  <a:pt x="680" y="98"/>
                  <a:pt x="629" y="56"/>
                  <a:pt x="555" y="56"/>
                </a:cubicBezTo>
                <a:cubicBezTo>
                  <a:pt x="531" y="56"/>
                  <a:pt x="509" y="61"/>
                  <a:pt x="489" y="71"/>
                </a:cubicBezTo>
                <a:cubicBezTo>
                  <a:pt x="455" y="28"/>
                  <a:pt x="401" y="0"/>
                  <a:pt x="341" y="0"/>
                </a:cubicBezTo>
                <a:cubicBezTo>
                  <a:pt x="275" y="0"/>
                  <a:pt x="216" y="34"/>
                  <a:pt x="182" y="86"/>
                </a:cubicBezTo>
                <a:cubicBezTo>
                  <a:pt x="182" y="86"/>
                  <a:pt x="181" y="86"/>
                  <a:pt x="181" y="86"/>
                </a:cubicBezTo>
                <a:cubicBezTo>
                  <a:pt x="124" y="86"/>
                  <a:pt x="77" y="132"/>
                  <a:pt x="77" y="189"/>
                </a:cubicBezTo>
                <a:cubicBezTo>
                  <a:pt x="77" y="197"/>
                  <a:pt x="78" y="204"/>
                  <a:pt x="79" y="211"/>
                </a:cubicBezTo>
                <a:cubicBezTo>
                  <a:pt x="34" y="222"/>
                  <a:pt x="0" y="262"/>
                  <a:pt x="0" y="311"/>
                </a:cubicBezTo>
                <a:cubicBezTo>
                  <a:pt x="0" y="321"/>
                  <a:pt x="2" y="330"/>
                  <a:pt x="4" y="339"/>
                </a:cubicBezTo>
                <a:cubicBezTo>
                  <a:pt x="4" y="339"/>
                  <a:pt x="4" y="340"/>
                  <a:pt x="4" y="341"/>
                </a:cubicBezTo>
                <a:cubicBezTo>
                  <a:pt x="25" y="469"/>
                  <a:pt x="272" y="465"/>
                  <a:pt x="353" y="463"/>
                </a:cubicBezTo>
                <a:cubicBezTo>
                  <a:pt x="442" y="462"/>
                  <a:pt x="651" y="447"/>
                  <a:pt x="705" y="336"/>
                </a:cubicBezTo>
                <a:cubicBezTo>
                  <a:pt x="738" y="268"/>
                  <a:pt x="703" y="179"/>
                  <a:pt x="703" y="17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Microsoft YaHei"/>
              <a:cs typeface="+mn-ea"/>
              <a:sym typeface="+mn-lt"/>
            </a:endParaRPr>
          </a:p>
        </p:txBody>
      </p:sp>
      <p:pic>
        <p:nvPicPr>
          <p:cNvPr id="42" name="图片 13">
            <a:extLst>
              <a:ext uri="{FF2B5EF4-FFF2-40B4-BE49-F238E27FC236}">
                <a16:creationId xmlns:a16="http://schemas.microsoft.com/office/drawing/2014/main" id="{CDEA3B4D-CF34-4461-8559-223E73AD4E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-414346"/>
            <a:ext cx="1567104" cy="359964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795704" y="1274165"/>
            <a:ext cx="1288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UTM Alba Matter" panose="02040603050506020204" pitchFamily="18" charset="0"/>
                <a:ea typeface="Microsoft YaHei"/>
                <a:cs typeface="+mn-cs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UTM Alba Matter" panose="02040603050506020204" pitchFamily="18" charset="0"/>
                <a:ea typeface="Microsoft YaHei"/>
                <a:cs typeface="+mn-cs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UTM Alba Matter" panose="02040603050506020204" pitchFamily="18" charset="0"/>
                <a:ea typeface="Microsoft YaHei"/>
                <a:cs typeface="+mn-cs"/>
              </a:rPr>
              <a:t>2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UTM Alba Matter" panose="02040603050506020204" pitchFamily="18" charset="0"/>
              <a:ea typeface="Microsoft YaHei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73407" y="1089499"/>
            <a:ext cx="4878563" cy="830997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4800" b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ea typeface="Microsoft YaHei"/>
              </a:rPr>
              <a:t>Tính nhẩm</a:t>
            </a:r>
            <a:endParaRPr kumimoji="0" lang="en-US" altLang="en-US" sz="4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87389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98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718" b="2453"/>
          <a:stretch/>
        </p:blipFill>
        <p:spPr>
          <a:xfrm>
            <a:off x="0" y="2726580"/>
            <a:ext cx="12192000" cy="4131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100000">
                        <a14:foregroundMark x1="64429" y1="60616" x2="83571" y2="75041"/>
                        <a14:backgroundMark x1="49429" y1="19935" x2="50000" y2="36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67" t="2338"/>
          <a:stretch/>
        </p:blipFill>
        <p:spPr>
          <a:xfrm>
            <a:off x="8035318" y="1018657"/>
            <a:ext cx="3816028" cy="57395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99" b="89809" l="3516" r="89844">
                        <a14:foregroundMark x1="27734" y1="23355" x2="34961" y2="235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275" y="1066629"/>
            <a:ext cx="4876800" cy="44862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445549" y="1446953"/>
            <a:ext cx="3861275" cy="37256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909" y="4140200"/>
            <a:ext cx="9876367" cy="309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26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1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1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1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1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9" b="-1"/>
          <a:stretch/>
        </p:blipFill>
        <p:spPr>
          <a:xfrm>
            <a:off x="0" y="1837444"/>
            <a:ext cx="12192000" cy="5020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E7D152-0C6A-4C7E-BD83-2D4A1529E3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9" y="1415768"/>
            <a:ext cx="2201679" cy="3274125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  <a:extLst>
              <a:ext uri="{FF2B5EF4-FFF2-40B4-BE49-F238E27FC236}">
                <a16:creationId xmlns:a16="http://schemas.microsoft.com/office/drawing/2014/main" id="{53B5CB6F-D1AE-4559-9B67-09BED34060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81" y="1663573"/>
            <a:ext cx="2715491" cy="27785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816490" y="4268217"/>
            <a:ext cx="3000364" cy="1403432"/>
            <a:chOff x="1816485" y="4268217"/>
            <a:chExt cx="3000364" cy="1403432"/>
          </a:xfrm>
        </p:grpSpPr>
        <p:sp>
          <p:nvSpPr>
            <p:cNvPr id="11" name="Câu TL C">
              <a:extLst>
                <a:ext uri="{FF2B5EF4-FFF2-40B4-BE49-F238E27FC236}">
                  <a16:creationId xmlns:a16="http://schemas.microsoft.com/office/drawing/2014/main" id="{1ADD5860-CF83-4F4D-A0C6-F9A35BC10FD1}"/>
                </a:ext>
              </a:extLst>
            </p:cNvPr>
            <p:cNvSpPr/>
            <p:nvPr/>
          </p:nvSpPr>
          <p:spPr>
            <a:xfrm>
              <a:off x="1845049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72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cs typeface="Times New Roman" pitchFamily="18" charset="0"/>
                </a:rPr>
                <a:t>9</a:t>
              </a:r>
              <a:endParaRPr kumimoji="0" lang="en-US" sz="6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endParaRPr>
            </a:p>
          </p:txBody>
        </p: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CD2676AA-1878-4513-BA37-6168D1049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626" b="94118" l="7383" r="94631">
                          <a14:foregroundMark x1="12752" y1="53476" x2="32215" y2="87166"/>
                          <a14:foregroundMark x1="32215" y1="87166" x2="67114" y2="90374"/>
                          <a14:foregroundMark x1="67114" y1="90374" x2="89262" y2="67380"/>
                          <a14:foregroundMark x1="89262" y1="67380" x2="79195" y2="12834"/>
                          <a14:foregroundMark x1="75839" y1="43316" x2="71812" y2="73797"/>
                          <a14:foregroundMark x1="71812" y1="73797" x2="61745" y2="68449"/>
                          <a14:foregroundMark x1="33557" y1="47594" x2="42282" y2="61497"/>
                          <a14:foregroundMark x1="51007" y1="43316" x2="61745" y2="64706"/>
                          <a14:foregroundMark x1="89933" y1="58824" x2="85235" y2="85561"/>
                          <a14:foregroundMark x1="85235" y1="85561" x2="52349" y2="94652"/>
                          <a14:foregroundMark x1="52349" y1="94652" x2="34228" y2="83957"/>
                          <a14:foregroundMark x1="91275" y1="63102" x2="80537" y2="68984"/>
                          <a14:foregroundMark x1="94631" y1="63102" x2="93289" y2="75936"/>
                          <a14:foregroundMark x1="9396" y1="50802" x2="7383" y2="60428"/>
                        </a14:backgroundRemoval>
                      </a14:imgEffect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6485" y="4268217"/>
              <a:ext cx="1011274" cy="126918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580010" y="4400694"/>
            <a:ext cx="3066971" cy="1223024"/>
            <a:chOff x="7580010" y="4400690"/>
            <a:chExt cx="3066971" cy="1223024"/>
          </a:xfrm>
        </p:grpSpPr>
        <p:sp>
          <p:nvSpPr>
            <p:cNvPr id="12" name="Câu TL D">
              <a:extLst>
                <a:ext uri="{FF2B5EF4-FFF2-40B4-BE49-F238E27FC236}">
                  <a16:creationId xmlns:a16="http://schemas.microsoft.com/office/drawing/2014/main" id="{BCDD3FC2-AA8A-4371-A5DF-8CEC6BD225E1}"/>
                </a:ext>
              </a:extLst>
            </p:cNvPr>
            <p:cNvSpPr/>
            <p:nvPr/>
          </p:nvSpPr>
          <p:spPr>
            <a:xfrm>
              <a:off x="7675181" y="4598559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72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cs typeface="Times New Roman" pitchFamily="18" charset="0"/>
                </a:rPr>
                <a:t>7</a:t>
              </a:r>
              <a:endParaRPr kumimoji="0" lang="en-US" sz="6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endParaRPr>
            </a:p>
          </p:txBody>
        </p:sp>
        <p:pic>
          <p:nvPicPr>
            <p:cNvPr id="17" name="Picture 16" descr="A picture containing tableware, plate&#10;&#10;Description automatically generated">
              <a:extLst>
                <a:ext uri="{FF2B5EF4-FFF2-40B4-BE49-F238E27FC236}">
                  <a16:creationId xmlns:a16="http://schemas.microsoft.com/office/drawing/2014/main" id="{B49909B5-8A4F-4BD4-924A-39E10A524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8333" l="8228" r="89241">
                          <a14:foregroundMark x1="14557" y1="33333" x2="35443" y2="75000"/>
                          <a14:foregroundMark x1="6329" y1="62222" x2="25949" y2="91111"/>
                          <a14:foregroundMark x1="25949" y1="91111" x2="72785" y2="90000"/>
                          <a14:foregroundMark x1="72785" y1="90000" x2="85443" y2="61667"/>
                          <a14:foregroundMark x1="85443" y1="61667" x2="51266" y2="70556"/>
                          <a14:foregroundMark x1="51266" y1="70556" x2="49367" y2="76111"/>
                          <a14:foregroundMark x1="55063" y1="18889" x2="47468" y2="76111"/>
                          <a14:foregroundMark x1="81646" y1="28333" x2="65190" y2="72222"/>
                          <a14:foregroundMark x1="22152" y1="28889" x2="48734" y2="67778"/>
                          <a14:foregroundMark x1="14557" y1="57778" x2="34177" y2="77778"/>
                          <a14:foregroundMark x1="27848" y1="96111" x2="65190" y2="93333"/>
                          <a14:foregroundMark x1="65190" y1="93333" x2="67089" y2="91111"/>
                          <a14:foregroundMark x1="13924" y1="48889" x2="13924" y2="58889"/>
                          <a14:foregroundMark x1="9494" y1="53333" x2="8228" y2="61667"/>
                          <a14:foregroundMark x1="8228" y1="57778" x2="22785" y2="72222"/>
                          <a14:foregroundMark x1="24051" y1="54444" x2="42405" y2="65000"/>
                          <a14:foregroundMark x1="62025" y1="51667" x2="55063" y2="81667"/>
                          <a14:foregroundMark x1="49367" y1="98333" x2="62025" y2="9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0010" y="4400690"/>
              <a:ext cx="978265" cy="111447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788314" y="5276153"/>
            <a:ext cx="3120636" cy="1420651"/>
            <a:chOff x="4788311" y="5276154"/>
            <a:chExt cx="3120636" cy="1420650"/>
          </a:xfrm>
        </p:grpSpPr>
        <p:sp>
          <p:nvSpPr>
            <p:cNvPr id="19" name="Câu TL B">
              <a:extLst>
                <a:ext uri="{FF2B5EF4-FFF2-40B4-BE49-F238E27FC236}">
                  <a16:creationId xmlns:a16="http://schemas.microsoft.com/office/drawing/2014/main" id="{B5144036-08CE-4B1F-AE10-706A42CD6EFC}"/>
                </a:ext>
              </a:extLst>
            </p:cNvPr>
            <p:cNvSpPr/>
            <p:nvPr/>
          </p:nvSpPr>
          <p:spPr>
            <a:xfrm>
              <a:off x="4937147" y="5671649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72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anose="02040503050406030204" pitchFamily="18" charset="0"/>
                  <a:cs typeface="Times New Roman" pitchFamily="18" charset="0"/>
                </a:rPr>
                <a:t>8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cs typeface="Times New Roman" pitchFamily="18" charset="0"/>
              </a:endParaRPr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76664E7E-9FD0-4043-ADCF-3D7E7A8A1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6667" l="7639" r="91667">
                          <a14:foregroundMark x1="6944" y1="47778" x2="24306" y2="73889"/>
                          <a14:foregroundMark x1="24306" y1="73889" x2="54167" y2="92778"/>
                          <a14:foregroundMark x1="54167" y1="92778" x2="89583" y2="76111"/>
                          <a14:foregroundMark x1="89583" y1="76111" x2="81944" y2="14444"/>
                          <a14:foregroundMark x1="81944" y1="14444" x2="48611" y2="36667"/>
                          <a14:foregroundMark x1="48611" y1="36667" x2="50000" y2="66111"/>
                          <a14:foregroundMark x1="91667" y1="23333" x2="91667" y2="36111"/>
                          <a14:foregroundMark x1="69444" y1="52222" x2="70139" y2="75556"/>
                          <a14:foregroundMark x1="52083" y1="20000" x2="51389" y2="45000"/>
                          <a14:foregroundMark x1="30556" y1="45000" x2="31944" y2="58889"/>
                          <a14:foregroundMark x1="9722" y1="49444" x2="10417" y2="60556"/>
                          <a14:foregroundMark x1="8333" y1="53333" x2="8333" y2="59444"/>
                          <a14:foregroundMark x1="42361" y1="96667" x2="56944" y2="9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311" y="5276154"/>
              <a:ext cx="978265" cy="1222831"/>
            </a:xfrm>
            <a:prstGeom prst="rect">
              <a:avLst/>
            </a:prstGeom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128" y="-220093"/>
            <a:ext cx="7720506" cy="251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Thủ Môn">
            <a:extLst>
              <a:ext uri="{FF2B5EF4-FFF2-40B4-BE49-F238E27FC236}">
                <a16:creationId xmlns:a16="http://schemas.microsoft.com/office/drawing/2014/main" id="{6B501096-014E-42FF-8A99-337DE47E5A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655" y="1852983"/>
            <a:ext cx="2077311" cy="2430775"/>
          </a:xfrm>
          <a:prstGeom prst="rect">
            <a:avLst/>
          </a:prstGeom>
        </p:spPr>
      </p:pic>
      <p:pic>
        <p:nvPicPr>
          <p:cNvPr id="9" name="Quả Bóng">
            <a:extLst>
              <a:ext uri="{FF2B5EF4-FFF2-40B4-BE49-F238E27FC236}">
                <a16:creationId xmlns:a16="http://schemas.microsoft.com/office/drawing/2014/main" id="{B0C85A9D-0ADC-4B41-90FA-31EFADFDB64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82" y="4421283"/>
            <a:ext cx="1101871" cy="1083048"/>
          </a:xfrm>
          <a:prstGeom prst="rect">
            <a:avLst/>
          </a:prstGeom>
        </p:spPr>
      </p:pic>
      <p:pic>
        <p:nvPicPr>
          <p:cNvPr id="20" name="engineer_no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003069" y="-829693"/>
            <a:ext cx="609600" cy="609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124268" y="579012"/>
            <a:ext cx="61800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</a:rPr>
              <a:t>2 x 4 =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08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41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061 -0.20647 " pathEditMode="relative" rAng="0" ptsTypes="AA">
                                      <p:cBhvr>
                                        <p:cTn id="43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7" y="-1033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204 -0.20763 " pathEditMode="relative" rAng="0" ptsTypes="AA">
                                      <p:cBhvr>
                                        <p:cTn id="54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2" y="-1038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56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0.12987 -0.25225 " pathEditMode="relative" rAng="0" ptsTypes="AA">
                                      <p:cBhvr>
                                        <p:cTn id="68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7" y="-1262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7898 -4.27746E-6 " pathEditMode="relative" rAng="0" ptsTypes="AA">
                                      <p:cBhvr>
                                        <p:cTn id="73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9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.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3dlyfnzj">
      <a:majorFont>
        <a:latin typeface="Arial" panose="020F0302020204030204"/>
        <a:ea typeface="Microsoft YaHei"/>
        <a:cs typeface=""/>
      </a:majorFont>
      <a:minorFont>
        <a:latin typeface="Arial" panose="020F0502020204030204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338</Words>
  <Application>Microsoft Office PowerPoint</Application>
  <PresentationFormat>Widescreen</PresentationFormat>
  <Paragraphs>116</Paragraphs>
  <Slides>24</Slides>
  <Notes>15</Notes>
  <HiddenSlides>0</HiddenSlides>
  <MMClips>7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24</vt:i4>
      </vt:variant>
    </vt:vector>
  </HeadingPairs>
  <TitlesOfParts>
    <vt:vector size="43" baseType="lpstr">
      <vt:lpstr>Arial</vt:lpstr>
      <vt:lpstr>Microsoft YaHei</vt:lpstr>
      <vt:lpstr>等线</vt:lpstr>
      <vt:lpstr>Cambria</vt:lpstr>
      <vt:lpstr>Times New Roman</vt:lpstr>
      <vt:lpstr>UTM Alba Matter</vt:lpstr>
      <vt:lpstr>UTM Showcard</vt:lpstr>
      <vt:lpstr>UTM ViceroyJF</vt:lpstr>
      <vt:lpstr>UTM Americana EB</vt:lpstr>
      <vt:lpstr>Calibri</vt:lpstr>
      <vt:lpstr>맑은 고딕</vt:lpstr>
      <vt:lpstr>UTM Arruba KT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keywords>chu muoi</cp:keywords>
  <cp:lastModifiedBy>Admin</cp:lastModifiedBy>
  <cp:revision>8</cp:revision>
  <dcterms:created xsi:type="dcterms:W3CDTF">2023-01-19T03:10:58Z</dcterms:created>
  <dcterms:modified xsi:type="dcterms:W3CDTF">2023-02-07T15:33:43Z</dcterms:modified>
</cp:coreProperties>
</file>