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5" r:id="rId5"/>
    <p:sldId id="268" r:id="rId6"/>
    <p:sldId id="267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2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0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07483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03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57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87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79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37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5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8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C15A-97D7-4482-B7AD-49ED44A34D93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73CF-43EF-4DD7-872F-93903A3D6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2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20722"/>
            <a:ext cx="4162567" cy="6387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1446" y="1405719"/>
            <a:ext cx="7345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MÔN ĐẠO ĐỨC LỚP 2</a:t>
            </a:r>
          </a:p>
          <a:p>
            <a:r>
              <a:rPr lang="vi-VN" sz="3200" smtClean="0"/>
              <a:t>BỘ SÁCH KẾT NỐI TRI THỨC VỚI CUỘC SỐNG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16487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ạ Long - Sửng Sốt - Titop 2 ngày 1 đêm - BestPr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232012"/>
            <a:ext cx="11641540" cy="6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255" y="722602"/>
            <a:ext cx="937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CHÚC CÁC EM CHĂM NGOAN, HỌC GIỎI.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09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56915" y="9833"/>
            <a:ext cx="11618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u="sng" dirty="0" smtClean="0">
                <a:latin typeface="+mj-lt"/>
              </a:rPr>
              <a:t>CHỦ ĐỀ 6</a:t>
            </a:r>
            <a:r>
              <a:rPr lang="vi-VN" sz="5400" dirty="0" smtClean="0">
                <a:latin typeface="+mj-lt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THỂ HIỆN CẢM XÚC BẢN THÂN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0210"/>
            <a:ext cx="120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4920823" y="3407258"/>
            <a:ext cx="189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 smtClean="0">
                <a:solidFill>
                  <a:srgbClr val="002060"/>
                </a:solidFill>
                <a:latin typeface="+mj-lt"/>
              </a:rPr>
              <a:t>Tiết 1</a:t>
            </a:r>
            <a:endParaRPr lang="vi-VN" sz="5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9539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970" y="0"/>
            <a:ext cx="1201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u="sng" dirty="0" smtClean="0">
                <a:ln>
                  <a:solidFill>
                    <a:srgbClr val="3D77A8"/>
                  </a:solidFill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  <a:r>
              <a:rPr lang="vi-VN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smtClean="0">
                <a:ln>
                  <a:solidFill>
                    <a:srgbClr val="3D77A8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 </a:t>
            </a:r>
            <a:endParaRPr lang="en-US" sz="4800" b="1" dirty="0">
              <a:ln>
                <a:solidFill>
                  <a:srgbClr val="3D77A8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181970" y="1153376"/>
            <a:ext cx="920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MỤC TIÊU CẦN ĐẠT: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70" y="2183641"/>
            <a:ext cx="11873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/>
              <a:t>Phân biệt được cảm xúc tích cực và cảm xúc tiêu </a:t>
            </a:r>
            <a:r>
              <a:rPr lang="vi-VN" sz="3600" dirty="0" smtClean="0"/>
              <a:t>cực.</a:t>
            </a:r>
            <a:endParaRPr lang="vi-VN" sz="3600" dirty="0" smtClean="0"/>
          </a:p>
          <a:p>
            <a:pPr marL="571500" indent="-571500">
              <a:buFontTx/>
              <a:buChar char="-"/>
            </a:pPr>
            <a:r>
              <a:rPr lang="vi-VN" sz="3600" dirty="0" smtClean="0"/>
              <a:t>Nêu được ảnh hưởng của cảm xúc tích cực và tiêu cực đối với bản thân và mọi người xung quanh </a:t>
            </a:r>
            <a:r>
              <a:rPr lang="vi-VN" sz="3600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vi-VN" sz="3600" dirty="0" smtClean="0"/>
              <a:t>Rèn năng lực điều chỉnh hành vi, phát triển bản thân.</a:t>
            </a:r>
          </a:p>
          <a:p>
            <a:pPr marL="571500" indent="-571500">
              <a:buFontTx/>
              <a:buChar char="-"/>
            </a:pPr>
            <a:r>
              <a:rPr lang="vi-VN" sz="3600" dirty="0" smtClean="0"/>
              <a:t>Hình thành kỹ năng nhận thức, quản lý bản thân.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9088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55872"/>
            <a:ext cx="12021014" cy="5136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2" y="450439"/>
            <a:ext cx="4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KHỞI ĐỘNG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1898" y="179614"/>
            <a:ext cx="8011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Các em cùng nghe bài hát «</a:t>
            </a:r>
            <a:r>
              <a:rPr lang="vi-VN" sz="3600" dirty="0" smtClean="0">
                <a:solidFill>
                  <a:srgbClr val="FF0000"/>
                </a:solidFill>
              </a:rPr>
              <a:t>Niềm vui của em</a:t>
            </a:r>
            <a:r>
              <a:rPr lang="vi-VN" sz="3600" dirty="0" smtClean="0"/>
              <a:t>» sáng tác : </a:t>
            </a:r>
            <a:r>
              <a:rPr lang="vi-VN" sz="3600" dirty="0" err="1" smtClean="0">
                <a:solidFill>
                  <a:schemeClr val="accent5"/>
                </a:solidFill>
              </a:rPr>
              <a:t>Nguyễn</a:t>
            </a:r>
            <a:r>
              <a:rPr lang="vi-VN" sz="3600" dirty="0" smtClean="0">
                <a:solidFill>
                  <a:schemeClr val="accent5"/>
                </a:solidFill>
              </a:rPr>
              <a:t> Huy Hùng </a:t>
            </a:r>
            <a:endParaRPr lang="vi-VN" sz="3600" dirty="0">
              <a:solidFill>
                <a:schemeClr val="accent5"/>
              </a:solidFill>
            </a:endParaRPr>
          </a:p>
        </p:txBody>
      </p:sp>
      <p:pic>
        <p:nvPicPr>
          <p:cNvPr id="6" name="NiemVuiCuaEm-VA_3zrf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742" y="1046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7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959" y="0"/>
            <a:ext cx="5256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0120" y="725269"/>
            <a:ext cx="41964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KHỞI ĐỘNG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62" y="3727531"/>
            <a:ext cx="11164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</a:rPr>
              <a:t>Chia sẻ cảm xúc của em khi nghe bài hát </a:t>
            </a:r>
            <a:r>
              <a:rPr lang="vi-VN" sz="4800" b="1" dirty="0" smtClean="0">
                <a:solidFill>
                  <a:srgbClr val="0070C0"/>
                </a:solidFill>
              </a:rPr>
              <a:t>trên.</a:t>
            </a:r>
            <a:endParaRPr lang="vi-V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748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286075"/>
            <a:ext cx="6842760" cy="523220"/>
            <a:chOff x="5096105" y="457960"/>
            <a:chExt cx="6459853" cy="52322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5996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Quan sát  tranh và trả lời câu </a:t>
              </a:r>
              <a:r>
                <a:rPr lang="vi-VN" sz="2800" b="1" dirty="0">
                  <a:solidFill>
                    <a:srgbClr val="00B050"/>
                  </a:solidFill>
                </a:rPr>
                <a:t>hỏi: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29918" y="1962245"/>
            <a:ext cx="490322" cy="666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152" y="2670048"/>
            <a:ext cx="4336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smtClean="0">
                <a:solidFill>
                  <a:srgbClr val="000000"/>
                </a:solidFill>
              </a:rPr>
              <a:t>Các </a:t>
            </a:r>
            <a:r>
              <a:rPr lang="en-US" sz="3600" dirty="0" smtClean="0">
                <a:solidFill>
                  <a:srgbClr val="000000"/>
                </a:solidFill>
              </a:rPr>
              <a:t>bạn trong tranh thể hiện cảm xúc gì</a:t>
            </a:r>
            <a:r>
              <a:rPr lang="en-US" sz="3600" dirty="0" smtClean="0">
                <a:solidFill>
                  <a:srgbClr val="000000"/>
                </a:solidFill>
              </a:rPr>
              <a:t>? Theo em cảm xúc nào là tích cực cảm xúc nào là tiêu cực?</a:t>
            </a: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415" y="809296"/>
            <a:ext cx="6500389" cy="6048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845" y="809296"/>
            <a:ext cx="6017633" cy="6046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055" y="716962"/>
            <a:ext cx="7174854" cy="6464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699" y="716962"/>
            <a:ext cx="6888535" cy="6231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730" y="714702"/>
            <a:ext cx="7226515" cy="5984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1055" y="807037"/>
            <a:ext cx="7385793" cy="61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56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66420" y="221097"/>
            <a:ext cx="2816950" cy="1489289"/>
            <a:chOff x="446068" y="1111570"/>
            <a:chExt cx="2816950" cy="148928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6068" y="1111570"/>
              <a:ext cx="2816950" cy="14892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199888" y="1607435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286075"/>
            <a:ext cx="6842760" cy="523220"/>
            <a:chOff x="5096105" y="457960"/>
            <a:chExt cx="6459853" cy="52322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096105" y="516750"/>
              <a:ext cx="463826" cy="46443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5559931" y="457960"/>
              <a:ext cx="5996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B050"/>
                  </a:solidFill>
                </a:rPr>
                <a:t>Quan sát  tranh và trả lời câu </a:t>
              </a:r>
              <a:r>
                <a:rPr lang="vi-VN" sz="2800" b="1" dirty="0">
                  <a:solidFill>
                    <a:srgbClr val="00B050"/>
                  </a:solidFill>
                </a:rPr>
                <a:t>hỏi: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57656" y="2110173"/>
            <a:ext cx="1217239" cy="9894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2471" y="2206251"/>
            <a:ext cx="8978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Hãy nêu thêm những cảm xúc khác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1305230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91169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3154" y="301241"/>
            <a:ext cx="7510125" cy="523220"/>
            <a:chOff x="569825" y="2199885"/>
            <a:chExt cx="7510125" cy="52322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vi-VN" sz="3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6983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Điều gì sẽ xảy ra khi: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5" y="1243508"/>
            <a:ext cx="3905250" cy="3342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024" y="2676293"/>
            <a:ext cx="3716178" cy="4884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717" y="2007220"/>
            <a:ext cx="3806283" cy="5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82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6"/>
            <a:ext cx="11985171" cy="6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29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220</Words>
  <Application>Microsoft Office PowerPoint</Application>
  <PresentationFormat>Widescreen</PresentationFormat>
  <Paragraphs>29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19</cp:revision>
  <dcterms:created xsi:type="dcterms:W3CDTF">2021-11-19T06:54:46Z</dcterms:created>
  <dcterms:modified xsi:type="dcterms:W3CDTF">2021-11-19T08:42:40Z</dcterms:modified>
</cp:coreProperties>
</file>