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32" r:id="rId3"/>
  </p:sldMasterIdLst>
  <p:notesMasterIdLst>
    <p:notesMasterId r:id="rId15"/>
  </p:notesMasterIdLst>
  <p:sldIdLst>
    <p:sldId id="263" r:id="rId4"/>
    <p:sldId id="290" r:id="rId5"/>
    <p:sldId id="266" r:id="rId6"/>
    <p:sldId id="301" r:id="rId7"/>
    <p:sldId id="267" r:id="rId8"/>
    <p:sldId id="295" r:id="rId9"/>
    <p:sldId id="269" r:id="rId10"/>
    <p:sldId id="268" r:id="rId11"/>
    <p:sldId id="272" r:id="rId12"/>
    <p:sldId id="299" r:id="rId13"/>
    <p:sldId id="281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00"/>
    <a:srgbClr val="FFFFFF"/>
    <a:srgbClr val="990000"/>
    <a:srgbClr val="00CC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9" autoAdjust="0"/>
    <p:restoredTop sz="94684"/>
  </p:normalViewPr>
  <p:slideViewPr>
    <p:cSldViewPr>
      <p:cViewPr varScale="1">
        <p:scale>
          <a:sx n="141" d="100"/>
          <a:sy n="141" d="100"/>
        </p:scale>
        <p:origin x="728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se linhsama" userId="7491e102ceaf1aef" providerId="LiveId" clId="{1A62D014-B3C5-2E4C-84CF-8E402AC656B5}"/>
    <pc:docChg chg="delSld">
      <pc:chgData name="linhse linhsama" userId="7491e102ceaf1aef" providerId="LiveId" clId="{1A62D014-B3C5-2E4C-84CF-8E402AC656B5}" dt="2024-04-16T22:07:57.428" v="4" actId="2696"/>
      <pc:docMkLst>
        <pc:docMk/>
      </pc:docMkLst>
      <pc:sldChg chg="del">
        <pc:chgData name="linhse linhsama" userId="7491e102ceaf1aef" providerId="LiveId" clId="{1A62D014-B3C5-2E4C-84CF-8E402AC656B5}" dt="2024-04-16T22:07:50.507" v="3" actId="2696"/>
        <pc:sldMkLst>
          <pc:docMk/>
          <pc:sldMk cId="537121305" sldId="296"/>
        </pc:sldMkLst>
      </pc:sldChg>
      <pc:sldChg chg="del">
        <pc:chgData name="linhse linhsama" userId="7491e102ceaf1aef" providerId="LiveId" clId="{1A62D014-B3C5-2E4C-84CF-8E402AC656B5}" dt="2024-04-16T22:07:44.435" v="1" actId="2696"/>
        <pc:sldMkLst>
          <pc:docMk/>
          <pc:sldMk cId="3266585583" sldId="297"/>
        </pc:sldMkLst>
      </pc:sldChg>
      <pc:sldChg chg="del">
        <pc:chgData name="linhse linhsama" userId="7491e102ceaf1aef" providerId="LiveId" clId="{1A62D014-B3C5-2E4C-84CF-8E402AC656B5}" dt="2024-04-16T22:07:47.142" v="2" actId="2696"/>
        <pc:sldMkLst>
          <pc:docMk/>
          <pc:sldMk cId="1462980636" sldId="298"/>
        </pc:sldMkLst>
      </pc:sldChg>
      <pc:sldChg chg="del">
        <pc:chgData name="linhse linhsama" userId="7491e102ceaf1aef" providerId="LiveId" clId="{1A62D014-B3C5-2E4C-84CF-8E402AC656B5}" dt="2024-04-16T22:07:40.718" v="0" actId="2696"/>
        <pc:sldMkLst>
          <pc:docMk/>
          <pc:sldMk cId="2316344403" sldId="300"/>
        </pc:sldMkLst>
      </pc:sldChg>
      <pc:sldChg chg="del">
        <pc:chgData name="linhse linhsama" userId="7491e102ceaf1aef" providerId="LiveId" clId="{1A62D014-B3C5-2E4C-84CF-8E402AC656B5}" dt="2024-04-16T22:07:57.428" v="4" actId="2696"/>
        <pc:sldMkLst>
          <pc:docMk/>
          <pc:sldMk cId="2191453418" sldId="30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7A76-28AF-4AC9-AFF6-BA85265BBA84}" type="datetimeFigureOut">
              <a:rPr lang="en-US" smtClean="0"/>
              <a:t>4/17/24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37580-43EC-4F57-8473-666B49C49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54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B5AA703-8745-46EC-8565-CA513EBC657C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013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37580-43EC-4F57-8473-666B49C49D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88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1737EAD-826D-4CAF-A30B-28D913CB53FB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115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37580-43EC-4F57-8473-666B49C49D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79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3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2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2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27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48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6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87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8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57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5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74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20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09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58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401242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3640059"/>
            <a:ext cx="8458200" cy="916781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tx2">
                    <a:shade val="75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1" y="4855369"/>
            <a:ext cx="758825" cy="185738"/>
          </a:xfrm>
        </p:spPr>
        <p:txBody>
          <a:bodyPr/>
          <a:lstStyle>
            <a:lvl1pPr>
              <a:defRPr/>
            </a:lvl1pPr>
          </a:lstStyle>
          <a:p>
            <a:fld id="{55DCFCCE-6A8C-4189-B969-5F202A2266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36189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57150"/>
            <a:ext cx="289560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1" y="4855369"/>
            <a:ext cx="758825" cy="185738"/>
          </a:xfrm>
        </p:spPr>
        <p:txBody>
          <a:bodyPr/>
          <a:lstStyle>
            <a:lvl1pPr>
              <a:defRPr/>
            </a:lvl1pPr>
          </a:lstStyle>
          <a:p>
            <a:fld id="{971E291F-8C1B-47A9-97A9-9C79A718EB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805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258367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</p:spPr>
        <p:txBody>
          <a:bodyPr anchor="b"/>
          <a:lstStyle>
            <a:lvl1pPr marL="0" indent="0" algn="r">
              <a:buNone/>
              <a:defRPr sz="15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210314"/>
            <a:ext cx="86868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F1BC1-C999-4789-8443-D36FADB09D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5196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191000" cy="35433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5433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E29B6-05E7-42C0-8C55-F15EAF3666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3093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451485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4057650"/>
            <a:ext cx="8610600" cy="6619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500062"/>
            <a:ext cx="4290556" cy="47982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6" y="500062"/>
            <a:ext cx="4292241" cy="47982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987028"/>
            <a:ext cx="4290556" cy="295632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987028"/>
            <a:ext cx="4288536" cy="295632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4857750"/>
            <a:ext cx="762000" cy="185738"/>
          </a:xfrm>
        </p:spPr>
        <p:txBody>
          <a:bodyPr/>
          <a:lstStyle>
            <a:lvl1pPr>
              <a:defRPr/>
            </a:lvl1pPr>
          </a:lstStyle>
          <a:p>
            <a:fld id="{776FCCD2-C336-4BA5-A976-78CF34C3AC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73345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49A6E-CBA7-4110-9513-BFD6F9A8A7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6460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FD0CA-A4FD-4496-BEB3-1871B0BC0F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895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1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438683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458200" cy="390525"/>
          </a:xfrm>
        </p:spPr>
        <p:txBody>
          <a:bodyPr/>
          <a:lstStyle>
            <a:lvl1pPr algn="l">
              <a:buNone/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1" y="457200"/>
            <a:ext cx="3008313" cy="3600450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457200"/>
            <a:ext cx="5340350" cy="36004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DFBDC-65FC-472F-9BD0-1C9C928CB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50347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462476"/>
            <a:ext cx="50292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3745320"/>
            <a:ext cx="5867400" cy="391716"/>
          </a:xfrm>
        </p:spPr>
        <p:txBody>
          <a:bodyPr/>
          <a:lstStyle>
            <a:lvl1pPr algn="l">
              <a:buNone/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4149913"/>
            <a:ext cx="5867400" cy="576263"/>
          </a:xfrm>
        </p:spPr>
        <p:txBody>
          <a:bodyPr lIns="109728" tIns="0"/>
          <a:lstStyle>
            <a:lvl1pPr marL="0" indent="0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B4195-8787-4A7E-82B8-9F20E72EE6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4105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E869F-4023-4472-94C5-58983855B7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2168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11957"/>
            <a:ext cx="18288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957"/>
            <a:ext cx="62484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3A4D4-524A-4C4F-958F-21F2160996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536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4/17/24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7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4/17/24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9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4/17/24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0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4/17/24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0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4/17/24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6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4/17/24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5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audio1.wav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B1D44-6855-4F1D-B7AB-5050D5ED059D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6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chimes.wav"/>
          </p:stSnd>
        </p:sndAc>
      </p:transition>
    </mc:Choice>
    <mc:Fallback xmlns="">
      <p:transition spd="slow"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78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chimes.wav"/>
          </p:stSnd>
        </p:sndAc>
      </p:transition>
    </mc:Choice>
    <mc:Fallback xmlns="">
      <p:transition spd="slow"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53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165622"/>
            <a:ext cx="86868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57150"/>
            <a:ext cx="2514600" cy="216694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57150"/>
            <a:ext cx="3352800" cy="21669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4857751"/>
            <a:ext cx="762000" cy="18335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3745FE-03A3-4BD9-8E9B-E154A5554BAE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79349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92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6pPr>
      <a:lvl7pPr marL="22288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717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2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9146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5" Type="http://schemas.openxmlformats.org/officeDocument/2006/relationships/image" Target="../media/image6.jpg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audio" Target="../media/audio3.wav"/><Relationship Id="rId7" Type="http://schemas.openxmlformats.org/officeDocument/2006/relationships/image" Target="../media/image2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10" Type="http://schemas.openxmlformats.org/officeDocument/2006/relationships/image" Target="../media/image27.jp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10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jpg"/><Relationship Id="rId11" Type="http://schemas.openxmlformats.org/officeDocument/2006/relationships/audio" Target="../media/audio1.wav"/><Relationship Id="rId5" Type="http://schemas.openxmlformats.org/officeDocument/2006/relationships/image" Target="../media/image9.gif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7.jpg"/><Relationship Id="rId5" Type="http://schemas.openxmlformats.org/officeDocument/2006/relationships/image" Target="../media/image5.wmf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5.wmf"/><Relationship Id="rId5" Type="http://schemas.openxmlformats.org/officeDocument/2006/relationships/image" Target="../media/image16.gif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Grp="1" noChangeArrowheads="1"/>
          </p:cNvSpPr>
          <p:nvPr>
            <p:ph type="ctrTitle"/>
          </p:nvPr>
        </p:nvSpPr>
        <p:spPr>
          <a:xfrm flipH="1">
            <a:off x="685800" y="342900"/>
            <a:ext cx="76200" cy="571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1</a:t>
            </a:r>
          </a:p>
        </p:txBody>
      </p:sp>
      <p:pic>
        <p:nvPicPr>
          <p:cNvPr id="2051" name="Picture 898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"/>
            <a:ext cx="9144000" cy="513879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4800" y="1047750"/>
            <a:ext cx="7696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600" b="1" dirty="0">
                <a:ln w="1016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CHÀO MỪNG HỘI THI GIÁO VIÊN DẠY GIỎI CẤP TRƯỜNG </a:t>
            </a:r>
            <a:endParaRPr lang="vi-VN" sz="3600" b="1" dirty="0">
              <a:ln w="1016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4784" y="2574103"/>
            <a:ext cx="5049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2B</a:t>
            </a: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TH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725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9550"/>
            <a:ext cx="24145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77000" y="3333750"/>
            <a:ext cx="24145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104775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Oval 1">
            <a:hlinkClick r:id="" action="ppaction://noaction"/>
          </p:cNvPr>
          <p:cNvSpPr/>
          <p:nvPr/>
        </p:nvSpPr>
        <p:spPr>
          <a:xfrm>
            <a:off x="5334000" y="447675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2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739595"/>
            <a:ext cx="1600200" cy="1584756"/>
          </a:xfrm>
          <a:prstGeom prst="rect">
            <a:avLst/>
          </a:prstGeom>
        </p:spPr>
      </p:pic>
      <p:grpSp>
        <p:nvGrpSpPr>
          <p:cNvPr id="8" name="Đúng"/>
          <p:cNvGrpSpPr/>
          <p:nvPr/>
        </p:nvGrpSpPr>
        <p:grpSpPr>
          <a:xfrm>
            <a:off x="5791200" y="2642186"/>
            <a:ext cx="1789239" cy="1779985"/>
            <a:chOff x="2982190" y="1219200"/>
            <a:chExt cx="2732809" cy="3962400"/>
          </a:xfrm>
        </p:grpSpPr>
        <p:sp>
          <p:nvSpPr>
            <p:cNvPr id="9" name="Rectangle 8"/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lowchart: Or 9"/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124" name="Picture 4" descr="D:\background\water\animated-bubble-clipart-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732" y="2326034"/>
            <a:ext cx="1042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532187" y="2334113"/>
            <a:ext cx="2389909" cy="2396133"/>
            <a:chOff x="2334491" y="533400"/>
            <a:chExt cx="3990109" cy="5334000"/>
          </a:xfrm>
        </p:grpSpPr>
        <p:sp>
          <p:nvSpPr>
            <p:cNvPr id="5" name="Snip4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Snip 6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73319" y="2326034"/>
            <a:ext cx="2389909" cy="2396133"/>
            <a:chOff x="2334491" y="533400"/>
            <a:chExt cx="3990109" cy="5334000"/>
          </a:xfrm>
        </p:grpSpPr>
        <p:sp>
          <p:nvSpPr>
            <p:cNvPr id="12" name="Snip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Snip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Sai"/>
          <p:cNvGrpSpPr/>
          <p:nvPr/>
        </p:nvGrpSpPr>
        <p:grpSpPr>
          <a:xfrm>
            <a:off x="1958152" y="2634111"/>
            <a:ext cx="1636839" cy="1779985"/>
            <a:chOff x="2982190" y="1219200"/>
            <a:chExt cx="2732809" cy="3962400"/>
          </a:xfrm>
        </p:grpSpPr>
        <p:sp>
          <p:nvSpPr>
            <p:cNvPr id="16" name="Rectangle 15"/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lowchart: Or 16"/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No"/>
          <p:cNvSpPr txBox="1">
            <a:spLocks/>
          </p:cNvSpPr>
          <p:nvPr/>
        </p:nvSpPr>
        <p:spPr>
          <a:xfrm>
            <a:off x="1573319" y="1777456"/>
            <a:ext cx="2389909" cy="54858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A. </a:t>
            </a:r>
          </a:p>
        </p:txBody>
      </p:sp>
      <p:pic>
        <p:nvPicPr>
          <p:cNvPr id="5123" name="Picture 3" descr="D:\background\water\sddfffdg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2" y="2551699"/>
            <a:ext cx="903909" cy="9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background\water\20j0 (26)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266" y="3558331"/>
            <a:ext cx="4891087" cy="13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YEs"/>
          <p:cNvSpPr txBox="1">
            <a:spLocks/>
          </p:cNvSpPr>
          <p:nvPr/>
        </p:nvSpPr>
        <p:spPr>
          <a:xfrm>
            <a:off x="5548778" y="1785534"/>
            <a:ext cx="2356714" cy="54858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B. </a:t>
            </a:r>
          </a:p>
        </p:txBody>
      </p:sp>
      <p:pic>
        <p:nvPicPr>
          <p:cNvPr id="31" name="Picture 6" descr="C:\Users\TOSHIBA\Desktop\z2751773001743_dcc2d8d694cca8f7907db5dd71750c3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732" y="4"/>
            <a:ext cx="2066925" cy="173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Straight Arrow Connector 31"/>
          <p:cNvCxnSpPr/>
          <p:nvPr/>
        </p:nvCxnSpPr>
        <p:spPr>
          <a:xfrm>
            <a:off x="6934200" y="9034"/>
            <a:ext cx="0" cy="17227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5"/>
          <p:cNvSpPr txBox="1">
            <a:spLocks noChangeArrowheads="1"/>
          </p:cNvSpPr>
          <p:nvPr/>
        </p:nvSpPr>
        <p:spPr bwMode="auto">
          <a:xfrm>
            <a:off x="5943600" y="536450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…cm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107254" y="127660"/>
            <a:ext cx="568394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hãy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quyển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vở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085"/>
            <a:ext cx="9144000" cy="5154930"/>
          </a:xfrm>
          <a:prstGeom prst="rect">
            <a:avLst/>
          </a:prstGeom>
        </p:spPr>
      </p:pic>
      <p:sp>
        <p:nvSpPr>
          <p:cNvPr id="29" name="TextBox 8"/>
          <p:cNvSpPr txBox="1">
            <a:spLocks noChangeArrowheads="1"/>
          </p:cNvSpPr>
          <p:nvPr/>
        </p:nvSpPr>
        <p:spPr bwMode="auto">
          <a:xfrm>
            <a:off x="1056134" y="1182788"/>
            <a:ext cx="7245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 CHÚC QUÝ THẦY CÔ SỨC KHỎE</a:t>
            </a:r>
          </a:p>
        </p:txBody>
      </p:sp>
      <p:sp>
        <p:nvSpPr>
          <p:cNvPr id="3" name="Rectangle 2"/>
          <p:cNvSpPr/>
          <p:nvPr/>
        </p:nvSpPr>
        <p:spPr>
          <a:xfrm>
            <a:off x="419566" y="2197756"/>
            <a:ext cx="85184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CHÚC CÁC EM CHĂM NGOAN HỌC GIỎI</a:t>
            </a:r>
          </a:p>
        </p:txBody>
      </p:sp>
    </p:spTree>
    <p:extLst>
      <p:ext uri="{BB962C8B-B14F-4D97-AF65-F5344CB8AC3E}">
        <p14:creationId xmlns:p14="http://schemas.microsoft.com/office/powerpoint/2010/main" val="358121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114300"/>
            <a:ext cx="8915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Picture 2" descr="C:\Documents and Settings\Linh phuong\My Documents\My Pictures\Picture1.gif"/>
          <p:cNvSpPr>
            <a:spLocks noChangeAspect="1" noChangeArrowheads="1"/>
          </p:cNvSpPr>
          <p:nvPr/>
        </p:nvSpPr>
        <p:spPr bwMode="auto">
          <a:xfrm>
            <a:off x="2302669" y="4160044"/>
            <a:ext cx="5023247" cy="26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575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1657350" y="457200"/>
            <a:ext cx="5668566" cy="66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FFFF"/>
                </a:solidFill>
                <a:latin typeface="HP001 5 hàng" panose="020B0603050302020204" pitchFamily="34" charset="0"/>
              </a:rPr>
              <a:t>Thứ</a:t>
            </a:r>
            <a:r>
              <a:rPr lang="en-US" altLang="en-US" sz="2400" b="1" dirty="0">
                <a:solidFill>
                  <a:srgbClr val="FFFFFF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HP001 5 hàng" panose="020B0603050302020204" pitchFamily="34" charset="0"/>
              </a:rPr>
              <a:t>sáu</a:t>
            </a:r>
            <a:r>
              <a:rPr lang="en-US" altLang="en-US" sz="2400" b="1" dirty="0">
                <a:solidFill>
                  <a:srgbClr val="FFFFFF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HP001 5 hàng" panose="020B0603050302020204" pitchFamily="34" charset="0"/>
              </a:rPr>
              <a:t>ngày</a:t>
            </a:r>
            <a:r>
              <a:rPr lang="en-US" altLang="en-US" sz="2400" b="1" dirty="0">
                <a:solidFill>
                  <a:srgbClr val="FFFFFF"/>
                </a:solidFill>
                <a:latin typeface="HP001 5 hàng" panose="020B0603050302020204" pitchFamily="34" charset="0"/>
              </a:rPr>
              <a:t> 18 </a:t>
            </a:r>
            <a:r>
              <a:rPr lang="en-US" altLang="en-US" sz="2400" b="1" dirty="0" err="1">
                <a:solidFill>
                  <a:srgbClr val="FFFFFF"/>
                </a:solidFill>
                <a:latin typeface="HP001 5 hàng" panose="020B0603050302020204" pitchFamily="34" charset="0"/>
              </a:rPr>
              <a:t>tháng</a:t>
            </a:r>
            <a:r>
              <a:rPr lang="en-US" altLang="en-US" sz="2400" b="1" dirty="0">
                <a:solidFill>
                  <a:srgbClr val="FFFFFF"/>
                </a:solidFill>
                <a:latin typeface="HP001 5 hàng" panose="020B0603050302020204" pitchFamily="34" charset="0"/>
              </a:rPr>
              <a:t> 02 </a:t>
            </a:r>
            <a:r>
              <a:rPr lang="en-US" altLang="en-US" sz="2400" b="1" dirty="0" err="1">
                <a:solidFill>
                  <a:srgbClr val="FFFFFF"/>
                </a:solidFill>
                <a:latin typeface="HP001 5 hàng" panose="020B0603050302020204" pitchFamily="34" charset="0"/>
              </a:rPr>
              <a:t>năm</a:t>
            </a:r>
            <a:r>
              <a:rPr lang="en-US" altLang="en-US" sz="2400" b="1" dirty="0">
                <a:solidFill>
                  <a:srgbClr val="FFFFFF"/>
                </a:solidFill>
                <a:latin typeface="HP001 5 hàng" panose="020B0603050302020204" pitchFamily="34" charset="0"/>
              </a:rPr>
              <a:t> 2022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575" b="1" dirty="0">
              <a:solidFill>
                <a:srgbClr val="FFFFFF"/>
              </a:solidFill>
              <a:latin typeface="HP001 5 hàng" panose="020B0603050302020204" pitchFamily="34" charset="0"/>
            </a:endParaRPr>
          </a:p>
        </p:txBody>
      </p:sp>
      <p:sp>
        <p:nvSpPr>
          <p:cNvPr id="12293" name="TextBox 8"/>
          <p:cNvSpPr txBox="1">
            <a:spLocks noChangeArrowheads="1"/>
          </p:cNvSpPr>
          <p:nvPr/>
        </p:nvSpPr>
        <p:spPr bwMode="auto">
          <a:xfrm>
            <a:off x="2209800" y="1271017"/>
            <a:ext cx="3886200" cy="4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2800" b="1" u="sng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b="1" u="sng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altLang="en-US" sz="2800" b="1" u="sng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altLang="en-US" sz="2800" b="1" u="sng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4" name="TextBox 9"/>
          <p:cNvSpPr txBox="1">
            <a:spLocks noChangeArrowheads="1"/>
          </p:cNvSpPr>
          <p:nvPr/>
        </p:nvSpPr>
        <p:spPr bwMode="auto">
          <a:xfrm>
            <a:off x="914400" y="1902180"/>
            <a:ext cx="6019800" cy="42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FF00"/>
                </a:solidFill>
                <a:latin typeface="HP001 5 hàng" panose="020B0603050302020204" pitchFamily="34" charset="0"/>
              </a:rPr>
              <a:t>   </a:t>
            </a:r>
            <a:r>
              <a:rPr lang="en-US" altLang="en-US" sz="2400" b="1" u="sng" dirty="0">
                <a:solidFill>
                  <a:srgbClr val="FFFF00"/>
                </a:solidFill>
                <a:latin typeface="HP001 5 hàng" panose="020B0603050302020204" pitchFamily="34" charset="0"/>
              </a:rPr>
              <a:t>Bài21</a:t>
            </a:r>
            <a:r>
              <a:rPr lang="en-US" altLang="en-US" sz="2400" b="1" dirty="0">
                <a:solidFill>
                  <a:srgbClr val="FFFF00"/>
                </a:solidFill>
                <a:latin typeface="HP001 5 hàng" panose="020B0603050302020204" pitchFamily="34" charset="0"/>
              </a:rPr>
              <a:t>: </a:t>
            </a:r>
            <a:r>
              <a:rPr lang="en-US" altLang="en-US" sz="2400" b="1" dirty="0" err="1">
                <a:solidFill>
                  <a:srgbClr val="FFFF00"/>
                </a:solidFill>
                <a:latin typeface="HP001 5 hàng" panose="020B0603050302020204" pitchFamily="34" charset="0"/>
              </a:rPr>
              <a:t>Tự</a:t>
            </a:r>
            <a:r>
              <a:rPr lang="en-US" altLang="en-US" sz="2400" b="1" dirty="0">
                <a:solidFill>
                  <a:srgbClr val="FFFF0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HP001 5 hàng" panose="020B0603050302020204" pitchFamily="34" charset="0"/>
              </a:rPr>
              <a:t>chăm</a:t>
            </a:r>
            <a:r>
              <a:rPr lang="en-US" altLang="en-US" sz="2400" b="1" dirty="0">
                <a:solidFill>
                  <a:srgbClr val="FFFF0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HP001 5 hàng" panose="020B0603050302020204" pitchFamily="34" charset="0"/>
              </a:rPr>
              <a:t>sóc</a:t>
            </a:r>
            <a:r>
              <a:rPr lang="en-US" altLang="en-US" sz="2400" b="1" dirty="0">
                <a:solidFill>
                  <a:srgbClr val="FFFF0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HP001 5 hàng" panose="020B0603050302020204" pitchFamily="34" charset="0"/>
              </a:rPr>
              <a:t>sức</a:t>
            </a:r>
            <a:r>
              <a:rPr lang="en-US" altLang="en-US" sz="2400" b="1" dirty="0">
                <a:solidFill>
                  <a:srgbClr val="FFFF0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HP001 5 hàng" panose="020B0603050302020204" pitchFamily="34" charset="0"/>
              </a:rPr>
              <a:t>khỏe</a:t>
            </a:r>
            <a:r>
              <a:rPr lang="en-US" altLang="en-US" sz="2400" b="1" dirty="0">
                <a:solidFill>
                  <a:srgbClr val="FFFF0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HP001 5 hàng" panose="020B0603050302020204" pitchFamily="34" charset="0"/>
              </a:rPr>
              <a:t>bản</a:t>
            </a:r>
            <a:r>
              <a:rPr lang="en-US" altLang="en-US" sz="2400" b="1" dirty="0">
                <a:solidFill>
                  <a:srgbClr val="FFFF0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HP001 5 hàng" panose="020B0603050302020204" pitchFamily="34" charset="0"/>
              </a:rPr>
              <a:t>thân</a:t>
            </a:r>
            <a:r>
              <a:rPr lang="en-US" altLang="en-US" sz="2400" b="1" dirty="0">
                <a:solidFill>
                  <a:srgbClr val="FFFF00"/>
                </a:solidFill>
                <a:latin typeface="HP001 5 hàng" panose="020B0603050302020204" pitchFamily="34" charset="0"/>
              </a:rPr>
              <a:t>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81877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4" name="Picture 2" descr="BAR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028032" y="4454192"/>
            <a:ext cx="4800600" cy="7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5" name="Picture 10" descr="3d 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307" y="4323613"/>
            <a:ext cx="628650" cy="38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6" name="Picture 11" descr="3d 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79223" y="4268908"/>
            <a:ext cx="609600" cy="38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799" y="133350"/>
            <a:ext cx="8027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437" y="66854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569"/>
            <a:ext cx="9144000" cy="35153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539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1317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7750"/>
            <a:ext cx="9144000" cy="35571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</a:rPr>
              <a:t>Những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việc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cần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làm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để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tăng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sức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đề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kháng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cho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cơ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thể</a:t>
            </a:r>
            <a:r>
              <a:rPr lang="en-US" dirty="0">
                <a:solidFill>
                  <a:srgbClr val="0000FF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                     </a:t>
            </a:r>
            <a:r>
              <a:rPr lang="en-US" sz="4000" dirty="0" err="1">
                <a:solidFill>
                  <a:srgbClr val="FF0000"/>
                </a:solidFill>
              </a:rPr>
              <a:t>Đề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kháng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là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gì</a:t>
            </a:r>
            <a:r>
              <a:rPr lang="en-US" sz="4000" dirty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</a:rPr>
              <a:t>- </a:t>
            </a:r>
            <a:r>
              <a:rPr lang="en-US" sz="3600" dirty="0" err="1">
                <a:solidFill>
                  <a:srgbClr val="00B050"/>
                </a:solidFill>
              </a:rPr>
              <a:t>Đề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kháng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là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khả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năng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phòng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vệ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của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cơ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thể</a:t>
            </a:r>
            <a:r>
              <a:rPr lang="en-US" sz="3600" dirty="0">
                <a:solidFill>
                  <a:srgbClr val="00B050"/>
                </a:solidFill>
              </a:rPr>
              <a:t>, </a:t>
            </a:r>
            <a:r>
              <a:rPr lang="en-US" sz="3600" dirty="0" err="1">
                <a:solidFill>
                  <a:srgbClr val="00B050"/>
                </a:solidFill>
              </a:rPr>
              <a:t>hàng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rào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chắn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chống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lại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sự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xâm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nhập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của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các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yếu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tố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ngoại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lai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gây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bệnh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như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virút</a:t>
            </a:r>
            <a:r>
              <a:rPr lang="en-US" sz="3600" dirty="0">
                <a:solidFill>
                  <a:srgbClr val="00B050"/>
                </a:solidFill>
              </a:rPr>
              <a:t>, vi </a:t>
            </a:r>
            <a:r>
              <a:rPr lang="en-US" sz="3600" dirty="0" err="1">
                <a:solidFill>
                  <a:srgbClr val="00B050"/>
                </a:solidFill>
              </a:rPr>
              <a:t>khuẩn</a:t>
            </a:r>
            <a:r>
              <a:rPr lang="en-US" sz="3600" dirty="0">
                <a:solidFill>
                  <a:srgbClr val="00B050"/>
                </a:solidFill>
              </a:rPr>
              <a:t>, </a:t>
            </a:r>
            <a:r>
              <a:rPr lang="en-US" sz="3600" dirty="0" err="1">
                <a:solidFill>
                  <a:srgbClr val="00B050"/>
                </a:solidFill>
              </a:rPr>
              <a:t>ký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sinh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trùng</a:t>
            </a:r>
            <a:r>
              <a:rPr lang="en-US" sz="3600" dirty="0">
                <a:solidFill>
                  <a:srgbClr val="00B05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1174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11" name="Picture 10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940" y="-231055"/>
            <a:ext cx="742575" cy="118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" y="951249"/>
            <a:ext cx="2895600" cy="26314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951249"/>
            <a:ext cx="2856356" cy="24852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523" y="951249"/>
            <a:ext cx="2789992" cy="24852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512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-323850"/>
            <a:ext cx="744537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1708" y="3943350"/>
            <a:ext cx="2183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895350"/>
            <a:ext cx="5638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da,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1,5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+ Chia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950"/>
            <a:ext cx="3352800" cy="297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2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28" name="Picture 11" descr="Copy (2) of chimh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548" y="4476750"/>
            <a:ext cx="627452" cy="60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9" name="Picture 11" descr="Copy (2) of chimh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20253" y="4095750"/>
            <a:ext cx="1042596" cy="88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0" name="Picture 11" descr="Copy (2) of chimh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685361"/>
            <a:ext cx="1581151" cy="139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1" name="Picture 32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411413" cy="101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" y="3674873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17985"/>
            <a:ext cx="3657600" cy="26568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3800" y="1218947"/>
            <a:ext cx="541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vitamin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2858870"/>
      </p:ext>
    </p:extLst>
  </p:cSld>
  <p:clrMapOvr>
    <a:masterClrMapping/>
  </p:clrMapOvr>
  <p:transition spd="slow" advClick="0">
    <p:push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46" name="Picture 11" descr="Copy (2) of chimho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511" y="3486150"/>
            <a:ext cx="1090602" cy="136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7" name="Picture 32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13"/>
            <a:ext cx="2000250" cy="84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200150"/>
            <a:ext cx="3657600" cy="30019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01955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3690" y="1352550"/>
            <a:ext cx="46545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ngừa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5536586"/>
      </p:ext>
    </p:extLst>
  </p:cSld>
  <p:clrMapOvr>
    <a:masterClrMapping/>
  </p:clrMapOvr>
  <p:transition spd="slow">
    <p:push dir="u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09892" y="3409950"/>
            <a:ext cx="24145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78" y="83006"/>
            <a:ext cx="24145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1800" y="1381581"/>
            <a:ext cx="327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endParaRPr lang="en-US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endParaRPr lang="en-US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pháo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67000" y="357928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77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3|28.4|6.6|6.8|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2.3|2.6|3.2|7.5|2.8|2.9|14.9|91.9|2.3|1.5|0.9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45|2.1|15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2|0.3"/>
</p:tagLst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3999</TotalTime>
  <Words>322</Words>
  <Application>Microsoft Macintosh PowerPoint</Application>
  <PresentationFormat>On-screen Show (16:9)</PresentationFormat>
  <Paragraphs>41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.VnTime</vt:lpstr>
      <vt:lpstr>Arial</vt:lpstr>
      <vt:lpstr>Calibri</vt:lpstr>
      <vt:lpstr>Franklin Gothic Book</vt:lpstr>
      <vt:lpstr>Franklin Gothic Medium</vt:lpstr>
      <vt:lpstr>HP001 5 hàng</vt:lpstr>
      <vt:lpstr>Times New Roman</vt:lpstr>
      <vt:lpstr>Wingdings 2</vt:lpstr>
      <vt:lpstr>Office Theme</vt:lpstr>
      <vt:lpstr>1_Office Theme</vt:lpstr>
      <vt:lpstr>Trek</vt:lpstr>
      <vt:lpstr>1</vt:lpstr>
      <vt:lpstr>PowerPoint Presentation</vt:lpstr>
      <vt:lpstr>PowerPoint Presentation</vt:lpstr>
      <vt:lpstr>Hoạt động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linhse linhsama</cp:lastModifiedBy>
  <cp:revision>308</cp:revision>
  <dcterms:created xsi:type="dcterms:W3CDTF">2018-03-05T05:17:16Z</dcterms:created>
  <dcterms:modified xsi:type="dcterms:W3CDTF">2024-04-16T22:07:57Z</dcterms:modified>
</cp:coreProperties>
</file>