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6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5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2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5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31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99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4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1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0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5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0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6629400" cy="1470025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57600"/>
            <a:ext cx="6096000" cy="152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27 – CHIA SẺ KHÓ KHĂN VỚI NGƯỜI KHUYẾT TẬT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A GIAO AN\SGK LOP 1-2\Ket noi SHS HDTN lop 2-hình ảnh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22"/>
            <a:ext cx="2362200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9" descr="Large checker board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861218" y="1295400"/>
            <a:ext cx="7543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2931"/>
              </a:avLst>
            </a:prstTxWarp>
          </a:bodyPr>
          <a:lstStyle/>
          <a:p>
            <a:pPr algn="ctr"/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.VnAristote" panose="020B7200000000000000" pitchFamily="34" charset="0"/>
              </a:rPr>
              <a:t>  </a:t>
            </a:r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kern="10" spc="-800" dirty="0"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47801" y="3485147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Chóc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c¸c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häc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giái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ngoan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	</a:t>
            </a:r>
            <a:endParaRPr lang="en-US" sz="5400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wnloads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378245"/>
          </a:xfrm>
        </p:spPr>
      </p:pic>
      <p:sp>
        <p:nvSpPr>
          <p:cNvPr id="5" name="TextBox 4"/>
          <p:cNvSpPr txBox="1"/>
          <p:nvPr/>
        </p:nvSpPr>
        <p:spPr>
          <a:xfrm>
            <a:off x="1844722" y="877950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229600" cy="5973763"/>
          </a:xfrm>
        </p:spPr>
      </p:pic>
    </p:spTree>
    <p:extLst>
      <p:ext uri="{BB962C8B-B14F-4D97-AF65-F5344CB8AC3E}">
        <p14:creationId xmlns:p14="http://schemas.microsoft.com/office/powerpoint/2010/main" val="397789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6096000"/>
          </a:xfrm>
        </p:spPr>
      </p:pic>
    </p:spTree>
    <p:extLst>
      <p:ext uri="{BB962C8B-B14F-4D97-AF65-F5344CB8AC3E}">
        <p14:creationId xmlns:p14="http://schemas.microsoft.com/office/powerpoint/2010/main" val="276075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5897563"/>
          </a:xfrm>
        </p:spPr>
      </p:pic>
    </p:spTree>
    <p:extLst>
      <p:ext uri="{BB962C8B-B14F-4D97-AF65-F5344CB8AC3E}">
        <p14:creationId xmlns:p14="http://schemas.microsoft.com/office/powerpoint/2010/main" val="372349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1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val="1226831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6" y="152401"/>
            <a:ext cx="7765727" cy="5181600"/>
          </a:xfrm>
        </p:spPr>
      </p:pic>
    </p:spTree>
    <p:extLst>
      <p:ext uri="{BB962C8B-B14F-4D97-AF65-F5344CB8AC3E}">
        <p14:creationId xmlns:p14="http://schemas.microsoft.com/office/powerpoint/2010/main" val="39476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5943600"/>
          </a:xfrm>
        </p:spPr>
      </p:pic>
    </p:spTree>
    <p:extLst>
      <p:ext uri="{BB962C8B-B14F-4D97-AF65-F5344CB8AC3E}">
        <p14:creationId xmlns:p14="http://schemas.microsoft.com/office/powerpoint/2010/main" val="326670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Chào mừng các em đến với lớp học  trực tuyến</vt:lpstr>
      <vt:lpstr>PowerPoint Presentation</vt:lpstr>
      <vt:lpstr>Các bạn nhỏ đang làm gì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7</cp:revision>
  <dcterms:created xsi:type="dcterms:W3CDTF">2006-08-16T00:00:00Z</dcterms:created>
  <dcterms:modified xsi:type="dcterms:W3CDTF">2022-03-23T14:21:57Z</dcterms:modified>
</cp:coreProperties>
</file>