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22" r:id="rId3"/>
  </p:sldMasterIdLst>
  <p:notesMasterIdLst>
    <p:notesMasterId r:id="rId16"/>
  </p:notesMasterIdLst>
  <p:sldIdLst>
    <p:sldId id="11088401" r:id="rId4"/>
    <p:sldId id="11088463" r:id="rId5"/>
    <p:sldId id="11088439" r:id="rId6"/>
    <p:sldId id="11088403" r:id="rId7"/>
    <p:sldId id="11088454" r:id="rId8"/>
    <p:sldId id="11088455" r:id="rId9"/>
    <p:sldId id="11088456" r:id="rId10"/>
    <p:sldId id="11088451" r:id="rId11"/>
    <p:sldId id="11088407" r:id="rId12"/>
    <p:sldId id="11088412" r:id="rId13"/>
    <p:sldId id="11088457" r:id="rId14"/>
    <p:sldId id="110884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264"/>
    <a:srgbClr val="8CCB4D"/>
    <a:srgbClr val="69D8FF"/>
    <a:srgbClr val="70B7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2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C3A4-E07D-4C41-8C45-BB1A8EB039D9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1D3EC-047C-455B-96E0-1A1AF983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8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luongtran8495@gmail.com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2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5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7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20305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0274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87878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820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1601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2463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27818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8774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7371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9100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00574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54447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29126979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84418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45395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0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6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976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vi/photo/1280248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954" y="191069"/>
            <a:ext cx="9803219" cy="3630303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53" y="1274227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44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i="1" kern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lang="en-US" altLang="zh-CN" sz="4400" b="1" i="1" kern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và Xã </a:t>
            </a:r>
            <a:r>
              <a:rPr lang="en-US" altLang="zh-CN" sz="44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3" y="3415699"/>
            <a:ext cx="200596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579" y="1598785"/>
            <a:ext cx="12079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Quan sát các hình sau và giải thích vì sao tay bạn Minh phải bó bột.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8" y="2120677"/>
            <a:ext cx="4616112" cy="47373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72969" y="2613174"/>
            <a:ext cx="6800834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đi đá bóng và bị gãy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xương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tay. 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đã đưa bạn đi gặp bác sĩ và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bác sĩ khám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bó bột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4773" y="4489338"/>
            <a:ext cx="681903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tranh bóng, va chạm mạnh và bị chấn thương tay nên bạn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 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b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bột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một thời gian dài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5857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5499" y="1646911"/>
            <a:ext cx="1127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2800"/>
              <a:t>Theo em, cần chú ý điều gì khi chơi thể thao để bảo vệ cơ quan vận động?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50826" y="2809236"/>
            <a:ext cx="1059260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chơi thể thao để bảo vệ cơ quan vận động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 em cần chơi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thể thao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đúng tư thế và hạn chế va chạm mạnh khi đang chơi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chú ý cẩn thận tránh đụng các cơ quan dễ bị tổn thương.</a:t>
            </a:r>
          </a:p>
        </p:txBody>
      </p:sp>
    </p:spTree>
    <p:extLst>
      <p:ext uri="{BB962C8B-B14F-4D97-AF65-F5344CB8AC3E}">
        <p14:creationId xmlns:p14="http://schemas.microsoft.com/office/powerpoint/2010/main" val="13045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8" y="1079453"/>
            <a:ext cx="721353" cy="742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51926" y="1224358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Dẫn dắt, nhắc nhở</a:t>
            </a:r>
            <a:endParaRPr lang="zh-CN" alt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52" y="2005671"/>
            <a:ext cx="10301982" cy="42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FFA1A4-C75A-40CD-868E-9DB536BF2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67951" y="0"/>
            <a:ext cx="11719249" cy="6858000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FBF9F8E4-C31E-4CA6-9A1C-F89FEC1BC3E2}"/>
              </a:ext>
            </a:extLst>
          </p:cNvPr>
          <p:cNvSpPr/>
          <p:nvPr/>
        </p:nvSpPr>
        <p:spPr>
          <a:xfrm>
            <a:off x="6096000" y="3553765"/>
            <a:ext cx="52873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>
                <a:solidFill>
                  <a:srgbClr val="7030A0"/>
                </a:solidFill>
                <a:latin typeface="Amazone" panose="03020702060507090A04" pitchFamily="66" charset="0"/>
                <a:cs typeface="Arial" panose="020B0604020202020204" pitchFamily="34" charset="0"/>
              </a:rPr>
              <a:t>Tiết 1</a:t>
            </a:r>
            <a:endParaRPr lang="en-US" sz="8800" dirty="0">
              <a:solidFill>
                <a:srgbClr val="7030A0"/>
              </a:solidFill>
              <a:latin typeface="Amazone" panose="03020702060507090A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3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075"/>
            <a:ext cx="723900" cy="6538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900" y="1728982"/>
            <a:ext cx="9315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như thế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723900" y="109471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00808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mở đầu</a:t>
            </a:r>
            <a:endParaRPr lang="zh-CN" altLang="en-US" sz="2800" dirty="0">
              <a:solidFill>
                <a:srgbClr val="00808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132137" y="464493"/>
            <a:ext cx="8545514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3900" y="2247480"/>
            <a:ext cx="10953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nào dễ bị thương nhất khi ngã?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9" b="20700"/>
          <a:stretch/>
        </p:blipFill>
        <p:spPr>
          <a:xfrm>
            <a:off x="3124617" y="2824351"/>
            <a:ext cx="4888415" cy="2686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8373" y="5331555"/>
            <a:ext cx="11653627" cy="523220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Khi bị ngã em cảm thấy rất đau và nhức các cơ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8372" y="5900025"/>
            <a:ext cx="11653627" cy="954107"/>
          </a:xfrm>
          <a:prstGeom prst="rect">
            <a:avLst/>
          </a:prstGeom>
          <a:solidFill>
            <a:srgbClr val="9BD26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Cơ quan sẽ bị tổn thương nhất khi ngã là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 quan vận động: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cơ tay, cơ chân, xương tay, xương chân, khớp vai,…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81" y="2578549"/>
            <a:ext cx="4468280" cy="427945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342199" y="2310062"/>
            <a:ext cx="5850262" cy="4331369"/>
          </a:xfrm>
          <a:prstGeom prst="cloudCallout">
            <a:avLst>
              <a:gd name="adj1" fmla="val -69408"/>
              <a:gd name="adj2" fmla="val -2330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Chơi cầu l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giúp 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85" y="2600521"/>
            <a:ext cx="4320624" cy="4257479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Ngồi học đúng tư thế giúp các xương ngay ngắn, tránh bị cong vẹo cột sống.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1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88" y="2602612"/>
            <a:ext cx="4164153" cy="4221458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6481846" y="2310062"/>
            <a:ext cx="5710615" cy="4331369"/>
          </a:xfrm>
          <a:prstGeom prst="cloudCallout">
            <a:avLst>
              <a:gd name="adj1" fmla="val -78868"/>
              <a:gd name="adj2" fmla="val 891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Ăn uống đầy đủ chất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giúp cơ, xương, khớp phát triển chắc khỏe.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622635" y="1621810"/>
            <a:ext cx="11649576" cy="956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uan sát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các hình dưới đây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nêu các việc làm cần thiết để chăm sóc, bảo vệ cơ quan vận động.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83" y="2578549"/>
            <a:ext cx="4157312" cy="4252882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6160168" y="2310062"/>
            <a:ext cx="6032293" cy="4331369"/>
          </a:xfrm>
          <a:prstGeom prst="cloudCallout">
            <a:avLst>
              <a:gd name="adj1" fmla="val -84453"/>
              <a:gd name="adj2" fmla="val 1613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Đi xe đạp có đồ bảo vệ giúp tránh các chấn thương ở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26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8" y="991366"/>
            <a:ext cx="703452" cy="795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056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khám phá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42950" y="1908876"/>
            <a:ext cx="10854267" cy="23503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  <a:p>
            <a:pPr lvl="0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iệc làm cần thiết để chăm sóc, bảo vệ cơ quan vận động là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ngồi học đúng tư thế, ăn uống đầy đủ, luyện tập thể dục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thể thao thường xuyên, vừa sức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và tránh không để bị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ấn thương.</a:t>
            </a:r>
            <a:endParaRPr lang="vi-VN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</p:spTree>
    <p:extLst>
      <p:ext uri="{BB962C8B-B14F-4D97-AF65-F5344CB8AC3E}">
        <p14:creationId xmlns:p14="http://schemas.microsoft.com/office/powerpoint/2010/main" val="3381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7" y="963292"/>
            <a:ext cx="704708" cy="7276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1210" y="1031377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b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210" y="1682910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Kể những việc làm có lợi cho cơ quan vận động.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132136" y="0"/>
            <a:ext cx="9059863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kern="0">
                <a:latin typeface="Arial" panose="020B0604020202020204" pitchFamily="34" charset="0"/>
                <a:cs typeface="Arial" panose="020B0604020202020204" pitchFamily="34" charset="0"/>
              </a:rPr>
              <a:t>Bài 22: </a:t>
            </a:r>
            <a:r>
              <a:rPr lang="en-US" sz="2800" ker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 sóc, bảo vệ cơ quan vận động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339514" y="235654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uống đầy đủ chất dinh dưỡng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9513" y="2976073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hăm chỉ tập thể dục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9512" y="4280499"/>
            <a:ext cx="106439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ảm bảo an toàn khi chơi thể thao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9511" y="3628286"/>
            <a:ext cx="106439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 học đúng tư thế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51210" y="5363599"/>
            <a:ext cx="989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Em đã thực hiện được những việc làm nào?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599</Words>
  <Application>Microsoft Office PowerPoint</Application>
  <PresentationFormat>Widescreen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Amazone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Quicksand Medium</vt:lpstr>
      <vt:lpstr>Times New Roman</vt:lpstr>
      <vt:lpstr>Wingdings</vt:lpstr>
      <vt:lpstr>字魂59号-创粗黑</vt:lpstr>
      <vt:lpstr>2_Office Theme</vt:lpstr>
      <vt:lpstr>4_Office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Techsi.vn</cp:lastModifiedBy>
  <cp:revision>314</cp:revision>
  <dcterms:created xsi:type="dcterms:W3CDTF">2021-06-23T08:03:30Z</dcterms:created>
  <dcterms:modified xsi:type="dcterms:W3CDTF">2024-02-19T03:27:44Z</dcterms:modified>
</cp:coreProperties>
</file>