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3"/>
  </p:notesMasterIdLst>
  <p:sldIdLst>
    <p:sldId id="11088401" r:id="rId4"/>
    <p:sldId id="11088461" r:id="rId5"/>
    <p:sldId id="11088444" r:id="rId6"/>
    <p:sldId id="11088448" r:id="rId7"/>
    <p:sldId id="11088458" r:id="rId8"/>
    <p:sldId id="11088459" r:id="rId9"/>
    <p:sldId id="11088460" r:id="rId10"/>
    <p:sldId id="11088450" r:id="rId11"/>
    <p:sldId id="110884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264"/>
    <a:srgbClr val="8CCB4D"/>
    <a:srgbClr val="69D8FF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vi/photo/600727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53" y="1274227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5E9BCC-3786-47EE-AF4B-6106B35B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9A1B498-EF1C-4162-872C-82C97BB9A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8200" y="0"/>
            <a:ext cx="9602800" cy="6858000"/>
          </a:xfrm>
          <a:prstGeom prst="rect">
            <a:avLst/>
          </a:prstGeom>
        </p:spPr>
      </p:pic>
      <p:sp>
        <p:nvSpPr>
          <p:cNvPr id="7" name="Chỗ dành sẵn cho Nội dung 6">
            <a:extLst>
              <a:ext uri="{FF2B5EF4-FFF2-40B4-BE49-F238E27FC236}">
                <a16:creationId xmlns:a16="http://schemas.microsoft.com/office/drawing/2014/main" id="{580E3FC5-4E6C-4776-A1C9-84CC5374F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D4973408-0271-4E81-ABB4-70E0F9BA41EB}"/>
              </a:ext>
            </a:extLst>
          </p:cNvPr>
          <p:cNvSpPr txBox="1">
            <a:spLocks/>
          </p:cNvSpPr>
          <p:nvPr/>
        </p:nvSpPr>
        <p:spPr>
          <a:xfrm>
            <a:off x="1640655" y="528670"/>
            <a:ext cx="3192624" cy="184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>
                <a:solidFill>
                  <a:srgbClr val="FFFF00"/>
                </a:solidFill>
                <a:latin typeface="Amazone" panose="03020702060507090A04" pitchFamily="66" charset="0"/>
              </a:rPr>
              <a:t>Tiết 2</a:t>
            </a:r>
            <a:endParaRPr lang="vi-VN" sz="8800">
              <a:solidFill>
                <a:srgbClr val="FFFF00"/>
              </a:solidFill>
              <a:latin typeface="Amazone" panose="0302070206050709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0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724" y="1631836"/>
            <a:ext cx="11547274" cy="5817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Nêu các yêu cầu về tư thế ngồi học để cột sống không bị cong vẹo.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01" y="2218647"/>
            <a:ext cx="8437499" cy="4540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59814" y="6235300"/>
            <a:ext cx="12010184" cy="5817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hãy tự nhận xét tư thế ngồi học của mình và điều chỉnh cho đúng.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Chọn tư thế đúng trong mỗi hình dưới đây.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7" y="2149947"/>
            <a:ext cx="6376996" cy="4683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98" y="2037689"/>
            <a:ext cx="5238037" cy="479563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94173" y="5492866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6871" y="5418934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Chọn tư thế đúng trong mỗi hình dưới đây.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87216" y="-70403"/>
            <a:ext cx="1003185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5" y="2125418"/>
            <a:ext cx="5668883" cy="473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19" y="2125419"/>
            <a:ext cx="4286758" cy="473258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658197" y="5533809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97182" y="5533809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11140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Nếu thực hiện tư thế sai như mỗi hình trên sẽ gây tác hại gì?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752"/>
            <a:ext cx="6787329" cy="4796248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907385" y="2189747"/>
            <a:ext cx="5285076" cy="4547938"/>
          </a:xfrm>
          <a:prstGeom prst="cloudCallout">
            <a:avLst>
              <a:gd name="adj1" fmla="val -78861"/>
              <a:gd name="adj2" fmla="val -859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Nếu thực hiện tư thế sai như mỗi hình trên sẽ gây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đau và cong vẹo cột sống.</a:t>
            </a:r>
          </a:p>
        </p:txBody>
      </p:sp>
    </p:spTree>
    <p:extLst>
      <p:ext uri="{BB962C8B-B14F-4D97-AF65-F5344CB8AC3E}">
        <p14:creationId xmlns:p14="http://schemas.microsoft.com/office/powerpoint/2010/main" val="21077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14469"/>
            <a:ext cx="11140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3. Thực hành tư thế đúng ở mỗi hình trên.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2075783"/>
            <a:ext cx="6763694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Chia sẻ với bạn cách em đã làm để phòng tránh cong vẹo cột sống.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" y="2197332"/>
            <a:ext cx="6633352" cy="46606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67011" y="2344191"/>
            <a:ext cx="552498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đảm bảo ăn uống đầy đủ các chất dinh dưỡng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5433" y="3418365"/>
            <a:ext cx="55249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tập thể dục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thường xuyên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7013" y="4046010"/>
            <a:ext cx="5524987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ngồi thẳng lưng, không ngồi quá lâu mà nên có thời gian vận động giữa giờ,…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45433" y="5556212"/>
            <a:ext cx="552498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tư thế đúng khi đi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đứng hoặc mang vác đ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vật nặng.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9" y="912835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03417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88" y="1525478"/>
            <a:ext cx="7784257" cy="53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304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Amazone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315</cp:revision>
  <dcterms:created xsi:type="dcterms:W3CDTF">2021-06-23T08:03:30Z</dcterms:created>
  <dcterms:modified xsi:type="dcterms:W3CDTF">2024-02-19T03:28:15Z</dcterms:modified>
</cp:coreProperties>
</file>