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2"/>
  </p:notesMasterIdLst>
  <p:sldIdLst>
    <p:sldId id="11088401" r:id="rId4"/>
    <p:sldId id="11088448" r:id="rId5"/>
    <p:sldId id="11088463" r:id="rId6"/>
    <p:sldId id="11088464" r:id="rId7"/>
    <p:sldId id="11088450" r:id="rId8"/>
    <p:sldId id="11088465" r:id="rId9"/>
    <p:sldId id="11088466" r:id="rId10"/>
    <p:sldId id="110884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9BD264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0698" y="1274227"/>
            <a:ext cx="68531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và Xã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656" y="1538532"/>
            <a:ext cx="11625072" cy="54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mô hình cơ quan hô hấp dưới đây và trả lời các câu hỏi sau: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6895784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kern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</a:t>
            </a:r>
            <a:r>
              <a:rPr lang="vi-VN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ED8B18-D6C0-4107-9EA2-342A0CD7C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2198072"/>
            <a:ext cx="3602736" cy="46461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280EFE-598B-4138-9F72-5AA6772A1884}"/>
              </a:ext>
            </a:extLst>
          </p:cNvPr>
          <p:cNvSpPr/>
          <p:nvPr/>
        </p:nvSpPr>
        <p:spPr>
          <a:xfrm>
            <a:off x="6361175" y="2198072"/>
            <a:ext cx="55991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1. Các bộ phận a, b, c ở mô hình tương ứng với bộ phận nào của cơ quan hô hấp?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062D16B-0A9F-4119-B3C8-F9A02BB14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536" y="3005875"/>
            <a:ext cx="2237423" cy="6583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 quản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10160AB0-65D0-41D8-8D41-3CB185477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152" y="4257538"/>
            <a:ext cx="2237423" cy="6583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 quản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02E8157A-4E1E-4A25-8C42-CB2E27B63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247" y="5525449"/>
            <a:ext cx="2237423" cy="6583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656" y="1520244"/>
            <a:ext cx="11625072" cy="54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mô hình cơ quan hô hấp dưới đây và trả lời các câu hỏi sau: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280EFE-598B-4138-9F72-5AA6772A1884}"/>
              </a:ext>
            </a:extLst>
          </p:cNvPr>
          <p:cNvSpPr/>
          <p:nvPr/>
        </p:nvSpPr>
        <p:spPr>
          <a:xfrm>
            <a:off x="4663440" y="2245444"/>
            <a:ext cx="7528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2. Nêu sự thay đổi của hai quả bóng khi thổi vào đầu ống hút.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1B54F2-5A5B-4C24-9C51-4338CDFC4A65}"/>
              </a:ext>
            </a:extLst>
          </p:cNvPr>
          <p:cNvSpPr/>
          <p:nvPr/>
        </p:nvSpPr>
        <p:spPr>
          <a:xfrm>
            <a:off x="4773169" y="4485089"/>
            <a:ext cx="72969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Hoạt động này giống với hoạt động hít vào hay thở ra?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812C4-AD98-4CAD-AAE1-E474D6686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4" y="2095477"/>
            <a:ext cx="3813398" cy="47625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2FFFA4-5B97-4F4A-86F5-974F2AF5716B}"/>
              </a:ext>
            </a:extLst>
          </p:cNvPr>
          <p:cNvSpPr txBox="1"/>
          <p:nvPr/>
        </p:nvSpPr>
        <p:spPr>
          <a:xfrm>
            <a:off x="4895091" y="3243298"/>
            <a:ext cx="729690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Hai quả bóng sẽ phình ra, to lên khi thổi vào hai đầu ống hút.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202CB3-1D38-4CC3-8FF4-6D72FBF1E46B}"/>
              </a:ext>
            </a:extLst>
          </p:cNvPr>
          <p:cNvSpPr txBox="1"/>
          <p:nvPr/>
        </p:nvSpPr>
        <p:spPr>
          <a:xfrm>
            <a:off x="4895090" y="5665823"/>
            <a:ext cx="729690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Hoạt động này giống với hoạt động thở ra.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6656" y="1538532"/>
            <a:ext cx="11625072" cy="54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mô hình cơ quan hô hấp dưới đây và trả lời các câu hỏi sau: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280EFE-598B-4138-9F72-5AA6772A1884}"/>
              </a:ext>
            </a:extLst>
          </p:cNvPr>
          <p:cNvSpPr/>
          <p:nvPr/>
        </p:nvSpPr>
        <p:spPr>
          <a:xfrm>
            <a:off x="4754880" y="2198072"/>
            <a:ext cx="7205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3. Dùng tay giữ chặt ống hút và thổi. </a:t>
            </a:r>
          </a:p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thấy hai quả bóng có thay đổi không?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1B54F2-5A5B-4C24-9C51-4338CDFC4A65}"/>
              </a:ext>
            </a:extLst>
          </p:cNvPr>
          <p:cNvSpPr/>
          <p:nvPr/>
        </p:nvSpPr>
        <p:spPr>
          <a:xfrm>
            <a:off x="4657344" y="4363644"/>
            <a:ext cx="7534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cs typeface="Arial" panose="020B0604020202020204" pitchFamily="34" charset="0"/>
              </a:rPr>
              <a:t>Điều gì sẽ xảy ra nếu có vật rơi vào khí quản hoặc phế quản?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88A13-8189-4C0F-A620-CAA979207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9" y="2074230"/>
            <a:ext cx="3829658" cy="47837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A5FEE7-7A9C-492D-9E10-7B1A4D3841C1}"/>
              </a:ext>
            </a:extLst>
          </p:cNvPr>
          <p:cNvSpPr txBox="1"/>
          <p:nvPr/>
        </p:nvSpPr>
        <p:spPr>
          <a:xfrm>
            <a:off x="4648200" y="3458934"/>
            <a:ext cx="754379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 quả bóng không thay đổi so với ban đầu.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185EC-4FBF-4881-8DE6-E8CA6AEED34E}"/>
              </a:ext>
            </a:extLst>
          </p:cNvPr>
          <p:cNvSpPr txBox="1"/>
          <p:nvPr/>
        </p:nvSpPr>
        <p:spPr>
          <a:xfrm>
            <a:off x="5011631" y="5449724"/>
            <a:ext cx="7191036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Nếu có vật rơi vào khí quản hoặc phế quản thì đường hô hấp sẽ bị tắc có thể dẫn đến tử vong.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1674112"/>
            <a:ext cx="11387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1. Em sẽ nói và làm gì khi gặp các tình huống sau?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5044" y="3005035"/>
            <a:ext cx="7650956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sẽ ngăn cản bé trai lại để bé không đưa viên bi vào miệng và nói:</a:t>
            </a:r>
          </a:p>
          <a:p>
            <a:endParaRPr lang="vi-V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- Em đừng cho viên bi vào miệng nhé! Bi rất cứng, không sạch đâu. Nhỡ em nuốt phải thì sẽ bị tắc đường thở và đi bệnh viện cấp cứu đấy!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17DCB-24D4-407D-BE91-9A4606E0D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2289646"/>
            <a:ext cx="4216119" cy="45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1674112"/>
            <a:ext cx="11387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1. Em sẽ nói và làm gì khi gặp các tình huống sau?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855DC-B4CC-48EC-95F2-4DAB25307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332"/>
            <a:ext cx="5227219" cy="46543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D03C48-7C68-41E7-B8F1-F6AC9BC9AD07}"/>
              </a:ext>
            </a:extLst>
          </p:cNvPr>
          <p:cNvSpPr/>
          <p:nvPr/>
        </p:nvSpPr>
        <p:spPr>
          <a:xfrm>
            <a:off x="5421085" y="2997582"/>
            <a:ext cx="6449786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sẽ ngăn cản em bé không đưa quả nhãn vào miệng và nói:</a:t>
            </a:r>
          </a:p>
          <a:p>
            <a:endParaRPr lang="vi-V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- Em ơi, đừng ăn cả quả nhãn như vậy. Nó to và có hạt bên trong nên sẽ khó nuốt lắm. Em hãy bóc vỏ và bỏ hạt ra rồi ăn.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0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353" y="1655824"/>
            <a:ext cx="11466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2. Nêu thêm tình huống có thể dẫn đến nguy cơ tắc đường hô hấp và đề xuất cách phòng tránh.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D0DC7-389C-4F02-82EE-E3A10621A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03" y="2253344"/>
            <a:ext cx="4647798" cy="38402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83595D-1AC2-40CA-A45D-C8AB24412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3" y="3175018"/>
            <a:ext cx="3575953" cy="26785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8FB2A8-2C39-4CE0-86DE-AB75D7D12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44" y="3466869"/>
            <a:ext cx="3723533" cy="24873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0FBECB-C4D8-45CF-9A41-EEAAADE409C3}"/>
              </a:ext>
            </a:extLst>
          </p:cNvPr>
          <p:cNvSpPr txBox="1"/>
          <p:nvPr/>
        </p:nvSpPr>
        <p:spPr>
          <a:xfrm>
            <a:off x="3956427" y="5853531"/>
            <a:ext cx="399885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ngậm đồ chơi nhỏ, đồng xu,… trong miệng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910F4-A3ED-4B05-83E4-304959F111CF}"/>
              </a:ext>
            </a:extLst>
          </p:cNvPr>
          <p:cNvSpPr txBox="1"/>
          <p:nvPr/>
        </p:nvSpPr>
        <p:spPr>
          <a:xfrm>
            <a:off x="50684" y="5877938"/>
            <a:ext cx="379166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ngủ trùm chăn kín đầu gây khó thở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A8A32A-AE0D-4278-99D1-D612E63E934F}"/>
              </a:ext>
            </a:extLst>
          </p:cNvPr>
          <p:cNvSpPr txBox="1"/>
          <p:nvPr/>
        </p:nvSpPr>
        <p:spPr>
          <a:xfrm>
            <a:off x="502864" y="2673557"/>
            <a:ext cx="946409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Cách phòng tránh: nên ăn chậm, bình tĩnh, nhai kĩ</a:t>
            </a: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E08DE8-47ED-4690-99F5-4962E22F6158}"/>
              </a:ext>
            </a:extLst>
          </p:cNvPr>
          <p:cNvSpPr txBox="1"/>
          <p:nvPr/>
        </p:nvSpPr>
        <p:spPr>
          <a:xfrm>
            <a:off x="8399336" y="6184676"/>
            <a:ext cx="359759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vừa ăn vừa cười đùa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9" y="912835"/>
            <a:ext cx="721353" cy="74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51926" y="1034174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1100A-70D6-4BCB-971A-9EE27B6ED7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17" b="36753"/>
          <a:stretch/>
        </p:blipFill>
        <p:spPr>
          <a:xfrm>
            <a:off x="1846411" y="1574380"/>
            <a:ext cx="8029826" cy="51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6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467</Words>
  <Application>Microsoft Office PowerPoint</Application>
  <PresentationFormat>Widescreen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417</cp:revision>
  <dcterms:created xsi:type="dcterms:W3CDTF">2021-06-23T08:03:30Z</dcterms:created>
  <dcterms:modified xsi:type="dcterms:W3CDTF">2024-04-04T02:30:39Z</dcterms:modified>
</cp:coreProperties>
</file>