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94" r:id="rId3"/>
    <p:sldId id="295" r:id="rId4"/>
    <p:sldId id="297" r:id="rId5"/>
    <p:sldId id="298" r:id="rId6"/>
    <p:sldId id="299" r:id="rId7"/>
    <p:sldId id="300" r:id="rId8"/>
    <p:sldId id="301" r:id="rId9"/>
    <p:sldId id="302" r:id="rId10"/>
    <p:sldId id="30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916F-1810-43EF-8B08-5994433F3A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298310-9473-4DF5-A2A1-1315EABE3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18F334-1E4E-4529-AF1A-05B1100D60BF}"/>
              </a:ext>
            </a:extLst>
          </p:cNvPr>
          <p:cNvSpPr>
            <a:spLocks noGrp="1"/>
          </p:cNvSpPr>
          <p:nvPr>
            <p:ph type="dt" sz="half" idx="10"/>
          </p:nvPr>
        </p:nvSpPr>
        <p:spPr/>
        <p:txBody>
          <a:bodyPr/>
          <a:lstStyle/>
          <a:p>
            <a:fld id="{94CF728D-8DC3-4B19-BF7E-0069B68A5339}" type="datetimeFigureOut">
              <a:rPr lang="en-US" smtClean="0"/>
              <a:t>2/17/2022</a:t>
            </a:fld>
            <a:endParaRPr lang="en-US"/>
          </a:p>
        </p:txBody>
      </p:sp>
      <p:sp>
        <p:nvSpPr>
          <p:cNvPr id="5" name="Footer Placeholder 4">
            <a:extLst>
              <a:ext uri="{FF2B5EF4-FFF2-40B4-BE49-F238E27FC236}">
                <a16:creationId xmlns:a16="http://schemas.microsoft.com/office/drawing/2014/main" id="{7A2E1680-F6CC-4FA2-9764-8E6744B1EE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D1075-44C5-4C3E-8345-3F9F9BB1E46E}"/>
              </a:ext>
            </a:extLst>
          </p:cNvPr>
          <p:cNvSpPr>
            <a:spLocks noGrp="1"/>
          </p:cNvSpPr>
          <p:nvPr>
            <p:ph type="sldNum" sz="quarter" idx="12"/>
          </p:nvPr>
        </p:nvSpPr>
        <p:spPr/>
        <p:txBody>
          <a:bodyPr/>
          <a:lstStyle/>
          <a:p>
            <a:fld id="{AF7194AD-192B-4A76-9DBD-68E78C3400C3}" type="slidenum">
              <a:rPr lang="en-US" smtClean="0"/>
              <a:t>‹#›</a:t>
            </a:fld>
            <a:endParaRPr lang="en-US"/>
          </a:p>
        </p:txBody>
      </p:sp>
    </p:spTree>
    <p:extLst>
      <p:ext uri="{BB962C8B-B14F-4D97-AF65-F5344CB8AC3E}">
        <p14:creationId xmlns:p14="http://schemas.microsoft.com/office/powerpoint/2010/main" val="726865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E2CB-DDC5-4B66-B459-C3ED8F617C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239D62-F9B8-43F8-BA4E-D17EFD7434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A45A8-1533-421E-B583-C14650D110B7}"/>
              </a:ext>
            </a:extLst>
          </p:cNvPr>
          <p:cNvSpPr>
            <a:spLocks noGrp="1"/>
          </p:cNvSpPr>
          <p:nvPr>
            <p:ph type="dt" sz="half" idx="10"/>
          </p:nvPr>
        </p:nvSpPr>
        <p:spPr/>
        <p:txBody>
          <a:bodyPr/>
          <a:lstStyle/>
          <a:p>
            <a:fld id="{94CF728D-8DC3-4B19-BF7E-0069B68A5339}" type="datetimeFigureOut">
              <a:rPr lang="en-US" smtClean="0"/>
              <a:t>2/17/2022</a:t>
            </a:fld>
            <a:endParaRPr lang="en-US"/>
          </a:p>
        </p:txBody>
      </p:sp>
      <p:sp>
        <p:nvSpPr>
          <p:cNvPr id="5" name="Footer Placeholder 4">
            <a:extLst>
              <a:ext uri="{FF2B5EF4-FFF2-40B4-BE49-F238E27FC236}">
                <a16:creationId xmlns:a16="http://schemas.microsoft.com/office/drawing/2014/main" id="{3B306008-9A42-4360-9DF7-D72837129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8D992-3FA8-453B-9879-C8BAA59114CA}"/>
              </a:ext>
            </a:extLst>
          </p:cNvPr>
          <p:cNvSpPr>
            <a:spLocks noGrp="1"/>
          </p:cNvSpPr>
          <p:nvPr>
            <p:ph type="sldNum" sz="quarter" idx="12"/>
          </p:nvPr>
        </p:nvSpPr>
        <p:spPr/>
        <p:txBody>
          <a:bodyPr/>
          <a:lstStyle/>
          <a:p>
            <a:fld id="{AF7194AD-192B-4A76-9DBD-68E78C3400C3}" type="slidenum">
              <a:rPr lang="en-US" smtClean="0"/>
              <a:t>‹#›</a:t>
            </a:fld>
            <a:endParaRPr lang="en-US"/>
          </a:p>
        </p:txBody>
      </p:sp>
    </p:spTree>
    <p:extLst>
      <p:ext uri="{BB962C8B-B14F-4D97-AF65-F5344CB8AC3E}">
        <p14:creationId xmlns:p14="http://schemas.microsoft.com/office/powerpoint/2010/main" val="1624860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982D75-B652-4819-9C34-7B3DD0BE03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02B20B-8978-4853-A7CD-21B7C585BB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4B82A8-C441-42AF-BCF2-CFD8F2E6D91F}"/>
              </a:ext>
            </a:extLst>
          </p:cNvPr>
          <p:cNvSpPr>
            <a:spLocks noGrp="1"/>
          </p:cNvSpPr>
          <p:nvPr>
            <p:ph type="dt" sz="half" idx="10"/>
          </p:nvPr>
        </p:nvSpPr>
        <p:spPr/>
        <p:txBody>
          <a:bodyPr/>
          <a:lstStyle/>
          <a:p>
            <a:fld id="{94CF728D-8DC3-4B19-BF7E-0069B68A5339}" type="datetimeFigureOut">
              <a:rPr lang="en-US" smtClean="0"/>
              <a:t>2/17/2022</a:t>
            </a:fld>
            <a:endParaRPr lang="en-US"/>
          </a:p>
        </p:txBody>
      </p:sp>
      <p:sp>
        <p:nvSpPr>
          <p:cNvPr id="5" name="Footer Placeholder 4">
            <a:extLst>
              <a:ext uri="{FF2B5EF4-FFF2-40B4-BE49-F238E27FC236}">
                <a16:creationId xmlns:a16="http://schemas.microsoft.com/office/drawing/2014/main" id="{5593F840-DEAD-433A-8C19-AF27FD9C8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672FBC-3349-4CCF-BC22-3A3B6F4ABE0C}"/>
              </a:ext>
            </a:extLst>
          </p:cNvPr>
          <p:cNvSpPr>
            <a:spLocks noGrp="1"/>
          </p:cNvSpPr>
          <p:nvPr>
            <p:ph type="sldNum" sz="quarter" idx="12"/>
          </p:nvPr>
        </p:nvSpPr>
        <p:spPr/>
        <p:txBody>
          <a:bodyPr/>
          <a:lstStyle/>
          <a:p>
            <a:fld id="{AF7194AD-192B-4A76-9DBD-68E78C3400C3}" type="slidenum">
              <a:rPr lang="en-US" smtClean="0"/>
              <a:t>‹#›</a:t>
            </a:fld>
            <a:endParaRPr lang="en-US"/>
          </a:p>
        </p:txBody>
      </p:sp>
    </p:spTree>
    <p:extLst>
      <p:ext uri="{BB962C8B-B14F-4D97-AF65-F5344CB8AC3E}">
        <p14:creationId xmlns:p14="http://schemas.microsoft.com/office/powerpoint/2010/main" val="111937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1304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2AE9E-09D8-4E84-B15D-FE66313D00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AA3801-F59E-46D9-BAC8-79AEF43B08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4F122-0DE3-4887-90AC-460F8D79AB2F}"/>
              </a:ext>
            </a:extLst>
          </p:cNvPr>
          <p:cNvSpPr>
            <a:spLocks noGrp="1"/>
          </p:cNvSpPr>
          <p:nvPr>
            <p:ph type="dt" sz="half" idx="10"/>
          </p:nvPr>
        </p:nvSpPr>
        <p:spPr/>
        <p:txBody>
          <a:bodyPr/>
          <a:lstStyle/>
          <a:p>
            <a:fld id="{94CF728D-8DC3-4B19-BF7E-0069B68A5339}" type="datetimeFigureOut">
              <a:rPr lang="en-US" smtClean="0"/>
              <a:t>2/17/2022</a:t>
            </a:fld>
            <a:endParaRPr lang="en-US"/>
          </a:p>
        </p:txBody>
      </p:sp>
      <p:sp>
        <p:nvSpPr>
          <p:cNvPr id="5" name="Footer Placeholder 4">
            <a:extLst>
              <a:ext uri="{FF2B5EF4-FFF2-40B4-BE49-F238E27FC236}">
                <a16:creationId xmlns:a16="http://schemas.microsoft.com/office/drawing/2014/main" id="{22273DAD-4964-45AD-AD88-343FF5E06A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C2BB2B-E559-4539-8CC6-21BF06B18891}"/>
              </a:ext>
            </a:extLst>
          </p:cNvPr>
          <p:cNvSpPr>
            <a:spLocks noGrp="1"/>
          </p:cNvSpPr>
          <p:nvPr>
            <p:ph type="sldNum" sz="quarter" idx="12"/>
          </p:nvPr>
        </p:nvSpPr>
        <p:spPr/>
        <p:txBody>
          <a:bodyPr/>
          <a:lstStyle/>
          <a:p>
            <a:fld id="{AF7194AD-192B-4A76-9DBD-68E78C3400C3}" type="slidenum">
              <a:rPr lang="en-US" smtClean="0"/>
              <a:t>‹#›</a:t>
            </a:fld>
            <a:endParaRPr lang="en-US"/>
          </a:p>
        </p:txBody>
      </p:sp>
    </p:spTree>
    <p:extLst>
      <p:ext uri="{BB962C8B-B14F-4D97-AF65-F5344CB8AC3E}">
        <p14:creationId xmlns:p14="http://schemas.microsoft.com/office/powerpoint/2010/main" val="978381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A634B-E9BD-4B5E-84AA-3F00AB5AE5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C20CB2-4B05-4638-A999-2B26AB01A2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F2BB16-E2F8-4361-AC96-38CF09139732}"/>
              </a:ext>
            </a:extLst>
          </p:cNvPr>
          <p:cNvSpPr>
            <a:spLocks noGrp="1"/>
          </p:cNvSpPr>
          <p:nvPr>
            <p:ph type="dt" sz="half" idx="10"/>
          </p:nvPr>
        </p:nvSpPr>
        <p:spPr/>
        <p:txBody>
          <a:bodyPr/>
          <a:lstStyle/>
          <a:p>
            <a:fld id="{94CF728D-8DC3-4B19-BF7E-0069B68A5339}" type="datetimeFigureOut">
              <a:rPr lang="en-US" smtClean="0"/>
              <a:t>2/17/2022</a:t>
            </a:fld>
            <a:endParaRPr lang="en-US"/>
          </a:p>
        </p:txBody>
      </p:sp>
      <p:sp>
        <p:nvSpPr>
          <p:cNvPr id="5" name="Footer Placeholder 4">
            <a:extLst>
              <a:ext uri="{FF2B5EF4-FFF2-40B4-BE49-F238E27FC236}">
                <a16:creationId xmlns:a16="http://schemas.microsoft.com/office/drawing/2014/main" id="{17E78B31-3789-494C-87FE-075278562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37663-3C7A-4CAF-9288-694379E1DC88}"/>
              </a:ext>
            </a:extLst>
          </p:cNvPr>
          <p:cNvSpPr>
            <a:spLocks noGrp="1"/>
          </p:cNvSpPr>
          <p:nvPr>
            <p:ph type="sldNum" sz="quarter" idx="12"/>
          </p:nvPr>
        </p:nvSpPr>
        <p:spPr/>
        <p:txBody>
          <a:bodyPr/>
          <a:lstStyle/>
          <a:p>
            <a:fld id="{AF7194AD-192B-4A76-9DBD-68E78C3400C3}" type="slidenum">
              <a:rPr lang="en-US" smtClean="0"/>
              <a:t>‹#›</a:t>
            </a:fld>
            <a:endParaRPr lang="en-US"/>
          </a:p>
        </p:txBody>
      </p:sp>
    </p:spTree>
    <p:extLst>
      <p:ext uri="{BB962C8B-B14F-4D97-AF65-F5344CB8AC3E}">
        <p14:creationId xmlns:p14="http://schemas.microsoft.com/office/powerpoint/2010/main" val="3323165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8645-DE60-4766-BC21-F01AAF18D2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4C84CB-E44C-43CC-B02A-C3303EC204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DF3140-C67F-4E67-B4BC-FFB7E72350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991B6D-0A1C-4C77-AA45-F1E4682E3117}"/>
              </a:ext>
            </a:extLst>
          </p:cNvPr>
          <p:cNvSpPr>
            <a:spLocks noGrp="1"/>
          </p:cNvSpPr>
          <p:nvPr>
            <p:ph type="dt" sz="half" idx="10"/>
          </p:nvPr>
        </p:nvSpPr>
        <p:spPr/>
        <p:txBody>
          <a:bodyPr/>
          <a:lstStyle/>
          <a:p>
            <a:fld id="{94CF728D-8DC3-4B19-BF7E-0069B68A5339}" type="datetimeFigureOut">
              <a:rPr lang="en-US" smtClean="0"/>
              <a:t>2/17/2022</a:t>
            </a:fld>
            <a:endParaRPr lang="en-US"/>
          </a:p>
        </p:txBody>
      </p:sp>
      <p:sp>
        <p:nvSpPr>
          <p:cNvPr id="6" name="Footer Placeholder 5">
            <a:extLst>
              <a:ext uri="{FF2B5EF4-FFF2-40B4-BE49-F238E27FC236}">
                <a16:creationId xmlns:a16="http://schemas.microsoft.com/office/drawing/2014/main" id="{4A938020-FC80-47CA-A4F4-19AD86A73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BE48FE-1D4F-43A5-8236-99F3E953D2C7}"/>
              </a:ext>
            </a:extLst>
          </p:cNvPr>
          <p:cNvSpPr>
            <a:spLocks noGrp="1"/>
          </p:cNvSpPr>
          <p:nvPr>
            <p:ph type="sldNum" sz="quarter" idx="12"/>
          </p:nvPr>
        </p:nvSpPr>
        <p:spPr/>
        <p:txBody>
          <a:bodyPr/>
          <a:lstStyle/>
          <a:p>
            <a:fld id="{AF7194AD-192B-4A76-9DBD-68E78C3400C3}" type="slidenum">
              <a:rPr lang="en-US" smtClean="0"/>
              <a:t>‹#›</a:t>
            </a:fld>
            <a:endParaRPr lang="en-US"/>
          </a:p>
        </p:txBody>
      </p:sp>
    </p:spTree>
    <p:extLst>
      <p:ext uri="{BB962C8B-B14F-4D97-AF65-F5344CB8AC3E}">
        <p14:creationId xmlns:p14="http://schemas.microsoft.com/office/powerpoint/2010/main" val="2430347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5146-3176-45A4-805E-D8E89AA527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D4210-595E-4A46-A8D3-103D7B8D91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774A0B-4D53-4951-B243-9A08AFCE94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168AD7-1319-4C2E-A7B3-3736FEB87E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93813F-87FD-42F9-98A5-8D5793BC1E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F5759C-29AC-4C9B-A83D-ADF3C629AB86}"/>
              </a:ext>
            </a:extLst>
          </p:cNvPr>
          <p:cNvSpPr>
            <a:spLocks noGrp="1"/>
          </p:cNvSpPr>
          <p:nvPr>
            <p:ph type="dt" sz="half" idx="10"/>
          </p:nvPr>
        </p:nvSpPr>
        <p:spPr/>
        <p:txBody>
          <a:bodyPr/>
          <a:lstStyle/>
          <a:p>
            <a:fld id="{94CF728D-8DC3-4B19-BF7E-0069B68A5339}" type="datetimeFigureOut">
              <a:rPr lang="en-US" smtClean="0"/>
              <a:t>2/17/2022</a:t>
            </a:fld>
            <a:endParaRPr lang="en-US"/>
          </a:p>
        </p:txBody>
      </p:sp>
      <p:sp>
        <p:nvSpPr>
          <p:cNvPr id="8" name="Footer Placeholder 7">
            <a:extLst>
              <a:ext uri="{FF2B5EF4-FFF2-40B4-BE49-F238E27FC236}">
                <a16:creationId xmlns:a16="http://schemas.microsoft.com/office/drawing/2014/main" id="{E7E17052-3FE5-46AB-B58D-F7B42E8C31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D50BF8-2670-4F4F-AD6C-197D855392BB}"/>
              </a:ext>
            </a:extLst>
          </p:cNvPr>
          <p:cNvSpPr>
            <a:spLocks noGrp="1"/>
          </p:cNvSpPr>
          <p:nvPr>
            <p:ph type="sldNum" sz="quarter" idx="12"/>
          </p:nvPr>
        </p:nvSpPr>
        <p:spPr/>
        <p:txBody>
          <a:bodyPr/>
          <a:lstStyle/>
          <a:p>
            <a:fld id="{AF7194AD-192B-4A76-9DBD-68E78C3400C3}" type="slidenum">
              <a:rPr lang="en-US" smtClean="0"/>
              <a:t>‹#›</a:t>
            </a:fld>
            <a:endParaRPr lang="en-US"/>
          </a:p>
        </p:txBody>
      </p:sp>
    </p:spTree>
    <p:extLst>
      <p:ext uri="{BB962C8B-B14F-4D97-AF65-F5344CB8AC3E}">
        <p14:creationId xmlns:p14="http://schemas.microsoft.com/office/powerpoint/2010/main" val="1341286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D894A-250E-468B-A178-D1B73972A0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E11D94-FBDF-457A-83D0-47C62DB61967}"/>
              </a:ext>
            </a:extLst>
          </p:cNvPr>
          <p:cNvSpPr>
            <a:spLocks noGrp="1"/>
          </p:cNvSpPr>
          <p:nvPr>
            <p:ph type="dt" sz="half" idx="10"/>
          </p:nvPr>
        </p:nvSpPr>
        <p:spPr/>
        <p:txBody>
          <a:bodyPr/>
          <a:lstStyle/>
          <a:p>
            <a:fld id="{94CF728D-8DC3-4B19-BF7E-0069B68A5339}" type="datetimeFigureOut">
              <a:rPr lang="en-US" smtClean="0"/>
              <a:t>2/17/2022</a:t>
            </a:fld>
            <a:endParaRPr lang="en-US"/>
          </a:p>
        </p:txBody>
      </p:sp>
      <p:sp>
        <p:nvSpPr>
          <p:cNvPr id="4" name="Footer Placeholder 3">
            <a:extLst>
              <a:ext uri="{FF2B5EF4-FFF2-40B4-BE49-F238E27FC236}">
                <a16:creationId xmlns:a16="http://schemas.microsoft.com/office/drawing/2014/main" id="{7F114B28-5428-444D-A0E9-BA80580F1E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9D1CEA-79C6-40FC-9806-6185DE4A6D96}"/>
              </a:ext>
            </a:extLst>
          </p:cNvPr>
          <p:cNvSpPr>
            <a:spLocks noGrp="1"/>
          </p:cNvSpPr>
          <p:nvPr>
            <p:ph type="sldNum" sz="quarter" idx="12"/>
          </p:nvPr>
        </p:nvSpPr>
        <p:spPr/>
        <p:txBody>
          <a:bodyPr/>
          <a:lstStyle/>
          <a:p>
            <a:fld id="{AF7194AD-192B-4A76-9DBD-68E78C3400C3}" type="slidenum">
              <a:rPr lang="en-US" smtClean="0"/>
              <a:t>‹#›</a:t>
            </a:fld>
            <a:endParaRPr lang="en-US"/>
          </a:p>
        </p:txBody>
      </p:sp>
    </p:spTree>
    <p:extLst>
      <p:ext uri="{BB962C8B-B14F-4D97-AF65-F5344CB8AC3E}">
        <p14:creationId xmlns:p14="http://schemas.microsoft.com/office/powerpoint/2010/main" val="278619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733149-8424-438C-9AC4-9C2931D2F3EF}"/>
              </a:ext>
            </a:extLst>
          </p:cNvPr>
          <p:cNvSpPr>
            <a:spLocks noGrp="1"/>
          </p:cNvSpPr>
          <p:nvPr>
            <p:ph type="dt" sz="half" idx="10"/>
          </p:nvPr>
        </p:nvSpPr>
        <p:spPr/>
        <p:txBody>
          <a:bodyPr/>
          <a:lstStyle/>
          <a:p>
            <a:fld id="{94CF728D-8DC3-4B19-BF7E-0069B68A5339}" type="datetimeFigureOut">
              <a:rPr lang="en-US" smtClean="0"/>
              <a:t>2/17/2022</a:t>
            </a:fld>
            <a:endParaRPr lang="en-US"/>
          </a:p>
        </p:txBody>
      </p:sp>
      <p:sp>
        <p:nvSpPr>
          <p:cNvPr id="3" name="Footer Placeholder 2">
            <a:extLst>
              <a:ext uri="{FF2B5EF4-FFF2-40B4-BE49-F238E27FC236}">
                <a16:creationId xmlns:a16="http://schemas.microsoft.com/office/drawing/2014/main" id="{B8A9CC33-805E-4E4D-8475-A9F39F1A31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745592-D5C7-4E52-B9B3-178C4CA64FDF}"/>
              </a:ext>
            </a:extLst>
          </p:cNvPr>
          <p:cNvSpPr>
            <a:spLocks noGrp="1"/>
          </p:cNvSpPr>
          <p:nvPr>
            <p:ph type="sldNum" sz="quarter" idx="12"/>
          </p:nvPr>
        </p:nvSpPr>
        <p:spPr/>
        <p:txBody>
          <a:bodyPr/>
          <a:lstStyle/>
          <a:p>
            <a:fld id="{AF7194AD-192B-4A76-9DBD-68E78C3400C3}" type="slidenum">
              <a:rPr lang="en-US" smtClean="0"/>
              <a:t>‹#›</a:t>
            </a:fld>
            <a:endParaRPr lang="en-US"/>
          </a:p>
        </p:txBody>
      </p:sp>
    </p:spTree>
    <p:extLst>
      <p:ext uri="{BB962C8B-B14F-4D97-AF65-F5344CB8AC3E}">
        <p14:creationId xmlns:p14="http://schemas.microsoft.com/office/powerpoint/2010/main" val="1887084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72632-E276-4757-A884-C84C867CBE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E93A87-93C0-4FDA-A015-2C52583922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5E415-7D31-4377-9C30-9F567C35E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D449A-EB60-44CD-92F7-D6484CA76C10}"/>
              </a:ext>
            </a:extLst>
          </p:cNvPr>
          <p:cNvSpPr>
            <a:spLocks noGrp="1"/>
          </p:cNvSpPr>
          <p:nvPr>
            <p:ph type="dt" sz="half" idx="10"/>
          </p:nvPr>
        </p:nvSpPr>
        <p:spPr/>
        <p:txBody>
          <a:bodyPr/>
          <a:lstStyle/>
          <a:p>
            <a:fld id="{94CF728D-8DC3-4B19-BF7E-0069B68A5339}" type="datetimeFigureOut">
              <a:rPr lang="en-US" smtClean="0"/>
              <a:t>2/17/2022</a:t>
            </a:fld>
            <a:endParaRPr lang="en-US"/>
          </a:p>
        </p:txBody>
      </p:sp>
      <p:sp>
        <p:nvSpPr>
          <p:cNvPr id="6" name="Footer Placeholder 5">
            <a:extLst>
              <a:ext uri="{FF2B5EF4-FFF2-40B4-BE49-F238E27FC236}">
                <a16:creationId xmlns:a16="http://schemas.microsoft.com/office/drawing/2014/main" id="{DBCCC41B-6054-4295-8847-402E7C0E06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1F24F1-37F3-4A30-8C22-0EE196744A26}"/>
              </a:ext>
            </a:extLst>
          </p:cNvPr>
          <p:cNvSpPr>
            <a:spLocks noGrp="1"/>
          </p:cNvSpPr>
          <p:nvPr>
            <p:ph type="sldNum" sz="quarter" idx="12"/>
          </p:nvPr>
        </p:nvSpPr>
        <p:spPr/>
        <p:txBody>
          <a:bodyPr/>
          <a:lstStyle/>
          <a:p>
            <a:fld id="{AF7194AD-192B-4A76-9DBD-68E78C3400C3}" type="slidenum">
              <a:rPr lang="en-US" smtClean="0"/>
              <a:t>‹#›</a:t>
            </a:fld>
            <a:endParaRPr lang="en-US"/>
          </a:p>
        </p:txBody>
      </p:sp>
    </p:spTree>
    <p:extLst>
      <p:ext uri="{BB962C8B-B14F-4D97-AF65-F5344CB8AC3E}">
        <p14:creationId xmlns:p14="http://schemas.microsoft.com/office/powerpoint/2010/main" val="264436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907D2-2DC7-4991-BCE5-189B2CFEC0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489887-3090-4B94-ABDA-6E92D6F86C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C65FA4-E85C-4BA5-8AE5-28486B4854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9F91F7-9CAB-4F3D-886E-5CC5CDB7BADE}"/>
              </a:ext>
            </a:extLst>
          </p:cNvPr>
          <p:cNvSpPr>
            <a:spLocks noGrp="1"/>
          </p:cNvSpPr>
          <p:nvPr>
            <p:ph type="dt" sz="half" idx="10"/>
          </p:nvPr>
        </p:nvSpPr>
        <p:spPr/>
        <p:txBody>
          <a:bodyPr/>
          <a:lstStyle/>
          <a:p>
            <a:fld id="{94CF728D-8DC3-4B19-BF7E-0069B68A5339}" type="datetimeFigureOut">
              <a:rPr lang="en-US" smtClean="0"/>
              <a:t>2/17/2022</a:t>
            </a:fld>
            <a:endParaRPr lang="en-US"/>
          </a:p>
        </p:txBody>
      </p:sp>
      <p:sp>
        <p:nvSpPr>
          <p:cNvPr id="6" name="Footer Placeholder 5">
            <a:extLst>
              <a:ext uri="{FF2B5EF4-FFF2-40B4-BE49-F238E27FC236}">
                <a16:creationId xmlns:a16="http://schemas.microsoft.com/office/drawing/2014/main" id="{95C511AA-5ECA-4DC5-A0F2-E24831D1C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16EF0F-6E75-49BD-B7A9-77253C172BB7}"/>
              </a:ext>
            </a:extLst>
          </p:cNvPr>
          <p:cNvSpPr>
            <a:spLocks noGrp="1"/>
          </p:cNvSpPr>
          <p:nvPr>
            <p:ph type="sldNum" sz="quarter" idx="12"/>
          </p:nvPr>
        </p:nvSpPr>
        <p:spPr/>
        <p:txBody>
          <a:bodyPr/>
          <a:lstStyle/>
          <a:p>
            <a:fld id="{AF7194AD-192B-4A76-9DBD-68E78C3400C3}" type="slidenum">
              <a:rPr lang="en-US" smtClean="0"/>
              <a:t>‹#›</a:t>
            </a:fld>
            <a:endParaRPr lang="en-US"/>
          </a:p>
        </p:txBody>
      </p:sp>
    </p:spTree>
    <p:extLst>
      <p:ext uri="{BB962C8B-B14F-4D97-AF65-F5344CB8AC3E}">
        <p14:creationId xmlns:p14="http://schemas.microsoft.com/office/powerpoint/2010/main" val="378523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4695E-7825-4B29-9F3D-C7FDE0D94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406D3F-5F65-427A-8ED8-0780786086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08D2D-C9BC-4928-98E5-D2324B9EBF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F728D-8DC3-4B19-BF7E-0069B68A5339}" type="datetimeFigureOut">
              <a:rPr lang="en-US" smtClean="0"/>
              <a:t>2/17/2022</a:t>
            </a:fld>
            <a:endParaRPr lang="en-US"/>
          </a:p>
        </p:txBody>
      </p:sp>
      <p:sp>
        <p:nvSpPr>
          <p:cNvPr id="5" name="Footer Placeholder 4">
            <a:extLst>
              <a:ext uri="{FF2B5EF4-FFF2-40B4-BE49-F238E27FC236}">
                <a16:creationId xmlns:a16="http://schemas.microsoft.com/office/drawing/2014/main" id="{73EF0CF2-2C7C-4F7B-9F56-17DEED796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B8406F-2ED1-4D3F-9F33-0227CF2EDD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194AD-192B-4A76-9DBD-68E78C3400C3}" type="slidenum">
              <a:rPr lang="en-US" smtClean="0"/>
              <a:t>‹#›</a:t>
            </a:fld>
            <a:endParaRPr lang="en-US"/>
          </a:p>
        </p:txBody>
      </p:sp>
    </p:spTree>
    <p:extLst>
      <p:ext uri="{BB962C8B-B14F-4D97-AF65-F5344CB8AC3E}">
        <p14:creationId xmlns:p14="http://schemas.microsoft.com/office/powerpoint/2010/main" val="137169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558405-1D07-48DD-8DDE-96E3CCCC5A19}"/>
              </a:ext>
            </a:extLst>
          </p:cNvPr>
          <p:cNvSpPr txBox="1"/>
          <p:nvPr/>
        </p:nvSpPr>
        <p:spPr>
          <a:xfrm>
            <a:off x="1064455" y="801858"/>
            <a:ext cx="9945859" cy="1938992"/>
          </a:xfrm>
          <a:prstGeom prst="rect">
            <a:avLst/>
          </a:prstGeom>
          <a:noFill/>
        </p:spPr>
        <p:txBody>
          <a:bodyPr wrap="square" rtlCol="0">
            <a:spAutoFit/>
          </a:bodyPr>
          <a:lstStyle/>
          <a:p>
            <a:pPr algn="ctr"/>
            <a:r>
              <a:rPr lang="en-US" sz="4000" b="1" dirty="0" err="1">
                <a:latin typeface="HP001 4 hàng" panose="020B0603050302020204" pitchFamily="34" charset="0"/>
              </a:rPr>
              <a:t>Thứ</a:t>
            </a:r>
            <a:r>
              <a:rPr lang="en-US" sz="4000" b="1" dirty="0">
                <a:latin typeface="HP001 4 hàng" panose="020B0603050302020204" pitchFamily="34" charset="0"/>
              </a:rPr>
              <a:t> </a:t>
            </a:r>
            <a:r>
              <a:rPr lang="en-US" sz="4000" b="1" dirty="0" err="1">
                <a:latin typeface="HP001 4 hàng" panose="020B0603050302020204" pitchFamily="34" charset="0"/>
              </a:rPr>
              <a:t>năm</a:t>
            </a:r>
            <a:r>
              <a:rPr lang="en-US" sz="4000" b="1" dirty="0">
                <a:latin typeface="HP001 4 hàng" panose="020B0603050302020204" pitchFamily="34" charset="0"/>
              </a:rPr>
              <a:t>, </a:t>
            </a:r>
            <a:r>
              <a:rPr lang="en-US" sz="4000" b="1" dirty="0" err="1">
                <a:latin typeface="HP001 4 hàng" panose="020B0603050302020204" pitchFamily="34" charset="0"/>
              </a:rPr>
              <a:t>ngày</a:t>
            </a:r>
            <a:r>
              <a:rPr lang="en-US" sz="4000" b="1" dirty="0">
                <a:latin typeface="HP001 4 hàng" panose="020B0603050302020204" pitchFamily="34" charset="0"/>
              </a:rPr>
              <a:t> 17 </a:t>
            </a:r>
            <a:r>
              <a:rPr lang="en-US" sz="4000" b="1" dirty="0" err="1">
                <a:latin typeface="HP001 4 hàng" panose="020B0603050302020204" pitchFamily="34" charset="0"/>
              </a:rPr>
              <a:t>tháng</a:t>
            </a:r>
            <a:r>
              <a:rPr lang="en-US" sz="4000" b="1" dirty="0">
                <a:latin typeface="HP001 4 hàng" panose="020B0603050302020204" pitchFamily="34" charset="0"/>
              </a:rPr>
              <a:t> 2 </a:t>
            </a:r>
            <a:r>
              <a:rPr lang="en-US" sz="4000" b="1" dirty="0" err="1">
                <a:latin typeface="HP001 4 hàng" panose="020B0603050302020204" pitchFamily="34" charset="0"/>
              </a:rPr>
              <a:t>năm</a:t>
            </a:r>
            <a:r>
              <a:rPr lang="en-US" sz="4000" b="1" dirty="0">
                <a:latin typeface="HP001 4 hàng" panose="020B0603050302020204" pitchFamily="34" charset="0"/>
              </a:rPr>
              <a:t> 2022</a:t>
            </a:r>
          </a:p>
          <a:p>
            <a:pPr algn="ctr"/>
            <a:r>
              <a:rPr lang="en-US" sz="4000" b="1" u="sng" dirty="0" err="1">
                <a:latin typeface="HP001 4 hàng" panose="020B0603050302020204" pitchFamily="34" charset="0"/>
              </a:rPr>
              <a:t>Hoạt</a:t>
            </a:r>
            <a:r>
              <a:rPr lang="en-US" sz="4000" b="1" u="sng" dirty="0">
                <a:latin typeface="HP001 4 hàng" panose="020B0603050302020204" pitchFamily="34" charset="0"/>
              </a:rPr>
              <a:t> </a:t>
            </a:r>
            <a:r>
              <a:rPr lang="en-US" sz="4000" b="1" u="sng" dirty="0" err="1">
                <a:latin typeface="HP001 4 hàng" panose="020B0603050302020204" pitchFamily="34" charset="0"/>
              </a:rPr>
              <a:t>động</a:t>
            </a:r>
            <a:r>
              <a:rPr lang="en-US" sz="4000" b="1" u="sng" dirty="0">
                <a:latin typeface="HP001 4 hàng" panose="020B0603050302020204" pitchFamily="34" charset="0"/>
              </a:rPr>
              <a:t> </a:t>
            </a:r>
            <a:r>
              <a:rPr lang="en-US" sz="4000" b="1" u="sng" dirty="0" err="1">
                <a:latin typeface="HP001 4 hàng" panose="020B0603050302020204" pitchFamily="34" charset="0"/>
              </a:rPr>
              <a:t>trải</a:t>
            </a:r>
            <a:r>
              <a:rPr lang="en-US" sz="4000" b="1" u="sng" dirty="0">
                <a:latin typeface="HP001 4 hàng" panose="020B0603050302020204" pitchFamily="34" charset="0"/>
              </a:rPr>
              <a:t> </a:t>
            </a:r>
            <a:r>
              <a:rPr lang="en-US" sz="4000" b="1" u="sng" dirty="0" err="1">
                <a:latin typeface="HP001 4 hàng" panose="020B0603050302020204" pitchFamily="34" charset="0"/>
              </a:rPr>
              <a:t>nghiệm</a:t>
            </a:r>
            <a:endParaRPr lang="en-US" sz="4000" b="1" u="sng" dirty="0">
              <a:latin typeface="HP001 4 hàng" panose="020B0603050302020204" pitchFamily="34" charset="0"/>
            </a:endParaRPr>
          </a:p>
          <a:p>
            <a:pPr algn="ctr"/>
            <a:r>
              <a:rPr lang="en-US" sz="4000" b="1" dirty="0" err="1">
                <a:latin typeface="HP001 4 hàng" panose="020B0603050302020204" pitchFamily="34" charset="0"/>
              </a:rPr>
              <a:t>Bảo</a:t>
            </a:r>
            <a:r>
              <a:rPr lang="en-US" sz="4000" b="1" dirty="0">
                <a:latin typeface="HP001 4 hàng" panose="020B0603050302020204" pitchFamily="34" charset="0"/>
              </a:rPr>
              <a:t> </a:t>
            </a:r>
            <a:r>
              <a:rPr lang="en-US" sz="4000" b="1" dirty="0" err="1">
                <a:latin typeface="HP001 4 hàng" panose="020B0603050302020204" pitchFamily="34" charset="0"/>
              </a:rPr>
              <a:t>vệ</a:t>
            </a:r>
            <a:r>
              <a:rPr lang="en-US" sz="4000" b="1" dirty="0">
                <a:latin typeface="HP001 4 hàng" panose="020B0603050302020204" pitchFamily="34" charset="0"/>
              </a:rPr>
              <a:t> </a:t>
            </a:r>
            <a:r>
              <a:rPr lang="en-US" sz="4000" b="1" dirty="0" err="1">
                <a:latin typeface="HP001 4 hàng" panose="020B0603050302020204" pitchFamily="34" charset="0"/>
              </a:rPr>
              <a:t>cảnh</a:t>
            </a:r>
            <a:r>
              <a:rPr lang="en-US" sz="4000" b="1" dirty="0">
                <a:latin typeface="HP001 4 hàng" panose="020B0603050302020204" pitchFamily="34" charset="0"/>
              </a:rPr>
              <a:t> </a:t>
            </a:r>
            <a:r>
              <a:rPr lang="en-US" sz="4000" b="1" dirty="0" err="1">
                <a:latin typeface="HP001 4 hàng" panose="020B0603050302020204" pitchFamily="34" charset="0"/>
              </a:rPr>
              <a:t>quan</a:t>
            </a:r>
            <a:r>
              <a:rPr lang="en-US" sz="4000" b="1" dirty="0">
                <a:latin typeface="HP001 4 hàng" panose="020B0603050302020204" pitchFamily="34" charset="0"/>
              </a:rPr>
              <a:t> </a:t>
            </a:r>
            <a:r>
              <a:rPr lang="en-US" sz="4000" b="1" dirty="0" err="1">
                <a:latin typeface="HP001 4 hàng" panose="020B0603050302020204" pitchFamily="34" charset="0"/>
              </a:rPr>
              <a:t>địa</a:t>
            </a:r>
            <a:r>
              <a:rPr lang="en-US" sz="4000" b="1" dirty="0">
                <a:latin typeface="HP001 4 hàng" panose="020B0603050302020204" pitchFamily="34" charset="0"/>
              </a:rPr>
              <a:t> </a:t>
            </a:r>
            <a:r>
              <a:rPr lang="en-US" sz="4000" b="1" dirty="0" err="1">
                <a:latin typeface="HP001 4 hàng" panose="020B0603050302020204" pitchFamily="34" charset="0"/>
              </a:rPr>
              <a:t>phương</a:t>
            </a:r>
            <a:endParaRPr lang="en-US" sz="4000" b="1" dirty="0">
              <a:latin typeface="HP001 4 hàng" panose="020B0603050302020204" pitchFamily="34" charset="0"/>
            </a:endParaRPr>
          </a:p>
        </p:txBody>
      </p:sp>
      <p:sp>
        <p:nvSpPr>
          <p:cNvPr id="4" name="TextBox 3">
            <a:extLst>
              <a:ext uri="{FF2B5EF4-FFF2-40B4-BE49-F238E27FC236}">
                <a16:creationId xmlns:a16="http://schemas.microsoft.com/office/drawing/2014/main" id="{26FC7AE3-C67D-4122-BC32-5D1EBA2970F7}"/>
              </a:ext>
            </a:extLst>
          </p:cNvPr>
          <p:cNvSpPr txBox="1"/>
          <p:nvPr/>
        </p:nvSpPr>
        <p:spPr>
          <a:xfrm>
            <a:off x="967408" y="4117151"/>
            <a:ext cx="9526071" cy="954107"/>
          </a:xfrm>
          <a:prstGeom prst="rect">
            <a:avLst/>
          </a:prstGeom>
          <a:noFill/>
        </p:spPr>
        <p:txBody>
          <a:bodyPr wrap="square" rtlCol="0">
            <a:spAutoFit/>
          </a:bodyPr>
          <a:lstStyle/>
          <a:p>
            <a:r>
              <a:rPr lang="en-US" sz="28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hãy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quan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sát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một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số</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ảnh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cho</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biết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đó</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nơi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780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F1B27F-0222-4088-AE7C-C8FB01D88C02}"/>
              </a:ext>
            </a:extLst>
          </p:cNvPr>
          <p:cNvPicPr>
            <a:picLocks noChangeAspect="1"/>
          </p:cNvPicPr>
          <p:nvPr/>
        </p:nvPicPr>
        <p:blipFill>
          <a:blip r:embed="rId2"/>
          <a:stretch>
            <a:fillRect/>
          </a:stretch>
        </p:blipFill>
        <p:spPr>
          <a:xfrm>
            <a:off x="558988" y="3177209"/>
            <a:ext cx="6756212" cy="3024809"/>
          </a:xfrm>
          <a:prstGeom prst="rect">
            <a:avLst/>
          </a:prstGeom>
        </p:spPr>
      </p:pic>
      <p:pic>
        <p:nvPicPr>
          <p:cNvPr id="9" name="Picture 8">
            <a:extLst>
              <a:ext uri="{FF2B5EF4-FFF2-40B4-BE49-F238E27FC236}">
                <a16:creationId xmlns:a16="http://schemas.microsoft.com/office/drawing/2014/main" id="{23C6C55C-4C10-415E-A805-50AA02E911A3}"/>
              </a:ext>
            </a:extLst>
          </p:cNvPr>
          <p:cNvPicPr>
            <a:picLocks noChangeAspect="1"/>
          </p:cNvPicPr>
          <p:nvPr/>
        </p:nvPicPr>
        <p:blipFill>
          <a:blip r:embed="rId3"/>
          <a:stretch>
            <a:fillRect/>
          </a:stretch>
        </p:blipFill>
        <p:spPr>
          <a:xfrm>
            <a:off x="7315200" y="3230469"/>
            <a:ext cx="3876261" cy="2918288"/>
          </a:xfrm>
          <a:prstGeom prst="rect">
            <a:avLst/>
          </a:prstGeom>
        </p:spPr>
      </p:pic>
      <p:sp>
        <p:nvSpPr>
          <p:cNvPr id="12" name="TextBox 11">
            <a:extLst>
              <a:ext uri="{FF2B5EF4-FFF2-40B4-BE49-F238E27FC236}">
                <a16:creationId xmlns:a16="http://schemas.microsoft.com/office/drawing/2014/main" id="{4CECBA18-9999-4766-B3F4-6829441BCBA3}"/>
              </a:ext>
            </a:extLst>
          </p:cNvPr>
          <p:cNvSpPr txBox="1"/>
          <p:nvPr/>
        </p:nvSpPr>
        <p:spPr>
          <a:xfrm>
            <a:off x="889093" y="526271"/>
            <a:ext cx="10302367" cy="1815882"/>
          </a:xfrm>
          <a:prstGeom prst="rect">
            <a:avLst/>
          </a:prstGeom>
          <a:noFill/>
        </p:spPr>
        <p:txBody>
          <a:bodyPr wrap="square">
            <a:spAutoFit/>
          </a:bodyPr>
          <a:lstStyle/>
          <a:p>
            <a:pPr algn="just"/>
            <a:r>
              <a:rPr lang="nl-NL" sz="2800" i="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 rất nhiều hành vi tiêu cực làm ảnh hưởng đến vẻ đẹp cảnh quan địa phương như vứt rác bẩn, dán tờ rơi bừa bãi, vẽ bẩn lên tường,...Các em hãy tích cực thực hiện những việc làm cụ thể để bảo vệ cảnh quan địa phương mình. </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23EB668-2999-49B4-AB4A-CC50EB274AE3}"/>
              </a:ext>
            </a:extLst>
          </p:cNvPr>
          <p:cNvPicPr>
            <a:picLocks noChangeAspect="1"/>
          </p:cNvPicPr>
          <p:nvPr/>
        </p:nvPicPr>
        <p:blipFill>
          <a:blip r:embed="rId4"/>
          <a:stretch>
            <a:fillRect/>
          </a:stretch>
        </p:blipFill>
        <p:spPr>
          <a:xfrm>
            <a:off x="6957390" y="3177208"/>
            <a:ext cx="4234070" cy="2918288"/>
          </a:xfrm>
          <a:prstGeom prst="rect">
            <a:avLst/>
          </a:prstGeom>
        </p:spPr>
      </p:pic>
    </p:spTree>
    <p:extLst>
      <p:ext uri="{BB962C8B-B14F-4D97-AF65-F5344CB8AC3E}">
        <p14:creationId xmlns:p14="http://schemas.microsoft.com/office/powerpoint/2010/main" val="300845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48A99C-76CC-426F-A4A4-33702F00E740}"/>
              </a:ext>
            </a:extLst>
          </p:cNvPr>
          <p:cNvPicPr>
            <a:picLocks noChangeAspect="1"/>
          </p:cNvPicPr>
          <p:nvPr/>
        </p:nvPicPr>
        <p:blipFill>
          <a:blip r:embed="rId2"/>
          <a:stretch>
            <a:fillRect/>
          </a:stretch>
        </p:blipFill>
        <p:spPr>
          <a:xfrm>
            <a:off x="492816" y="216522"/>
            <a:ext cx="5715000" cy="3571875"/>
          </a:xfrm>
          <a:prstGeom prst="rect">
            <a:avLst/>
          </a:prstGeom>
        </p:spPr>
      </p:pic>
      <p:pic>
        <p:nvPicPr>
          <p:cNvPr id="3" name="Picture 2">
            <a:extLst>
              <a:ext uri="{FF2B5EF4-FFF2-40B4-BE49-F238E27FC236}">
                <a16:creationId xmlns:a16="http://schemas.microsoft.com/office/drawing/2014/main" id="{856A2975-3741-4311-BA6B-143975FAA3A8}"/>
              </a:ext>
            </a:extLst>
          </p:cNvPr>
          <p:cNvPicPr>
            <a:picLocks noChangeAspect="1"/>
          </p:cNvPicPr>
          <p:nvPr/>
        </p:nvPicPr>
        <p:blipFill>
          <a:blip r:embed="rId3"/>
          <a:stretch>
            <a:fillRect/>
          </a:stretch>
        </p:blipFill>
        <p:spPr>
          <a:xfrm>
            <a:off x="6207816" y="216521"/>
            <a:ext cx="5094631" cy="3571875"/>
          </a:xfrm>
          <a:prstGeom prst="rect">
            <a:avLst/>
          </a:prstGeom>
        </p:spPr>
      </p:pic>
      <p:pic>
        <p:nvPicPr>
          <p:cNvPr id="5" name="Picture 4">
            <a:extLst>
              <a:ext uri="{FF2B5EF4-FFF2-40B4-BE49-F238E27FC236}">
                <a16:creationId xmlns:a16="http://schemas.microsoft.com/office/drawing/2014/main" id="{1C648AB1-8204-4620-A5A8-D1CF5CA9C760}"/>
              </a:ext>
            </a:extLst>
          </p:cNvPr>
          <p:cNvPicPr>
            <a:picLocks noChangeAspect="1"/>
          </p:cNvPicPr>
          <p:nvPr/>
        </p:nvPicPr>
        <p:blipFill>
          <a:blip r:embed="rId4"/>
          <a:stretch>
            <a:fillRect/>
          </a:stretch>
        </p:blipFill>
        <p:spPr>
          <a:xfrm>
            <a:off x="492816" y="3788396"/>
            <a:ext cx="5815219" cy="2962859"/>
          </a:xfrm>
          <a:prstGeom prst="rect">
            <a:avLst/>
          </a:prstGeom>
        </p:spPr>
      </p:pic>
      <p:sp>
        <p:nvSpPr>
          <p:cNvPr id="9" name="Rectangle 8">
            <a:extLst>
              <a:ext uri="{FF2B5EF4-FFF2-40B4-BE49-F238E27FC236}">
                <a16:creationId xmlns:a16="http://schemas.microsoft.com/office/drawing/2014/main" id="{50383A6F-DEDF-4304-BD01-DEF386A44CBE}"/>
              </a:ext>
            </a:extLst>
          </p:cNvPr>
          <p:cNvSpPr/>
          <p:nvPr/>
        </p:nvSpPr>
        <p:spPr>
          <a:xfrm>
            <a:off x="1272209" y="3114261"/>
            <a:ext cx="3379304" cy="450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UBND HUYỆN BÌNH GIANG</a:t>
            </a:r>
          </a:p>
        </p:txBody>
      </p:sp>
      <p:sp>
        <p:nvSpPr>
          <p:cNvPr id="10" name="Rectangle 9">
            <a:extLst>
              <a:ext uri="{FF2B5EF4-FFF2-40B4-BE49-F238E27FC236}">
                <a16:creationId xmlns:a16="http://schemas.microsoft.com/office/drawing/2014/main" id="{66EE3C84-01F9-4FEF-A829-8843B9B87792}"/>
              </a:ext>
            </a:extLst>
          </p:cNvPr>
          <p:cNvSpPr/>
          <p:nvPr/>
        </p:nvSpPr>
        <p:spPr>
          <a:xfrm>
            <a:off x="7087428" y="3179380"/>
            <a:ext cx="3832363" cy="385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LÀNG MẬU TRẠCH – TÂN HỒNG</a:t>
            </a:r>
          </a:p>
        </p:txBody>
      </p:sp>
      <p:sp>
        <p:nvSpPr>
          <p:cNvPr id="11" name="Rectangle 10">
            <a:extLst>
              <a:ext uri="{FF2B5EF4-FFF2-40B4-BE49-F238E27FC236}">
                <a16:creationId xmlns:a16="http://schemas.microsoft.com/office/drawing/2014/main" id="{02B3B786-3B06-4171-A7E0-99F1436A44F2}"/>
              </a:ext>
            </a:extLst>
          </p:cNvPr>
          <p:cNvSpPr/>
          <p:nvPr/>
        </p:nvSpPr>
        <p:spPr>
          <a:xfrm>
            <a:off x="1785730" y="6355830"/>
            <a:ext cx="3445566" cy="395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NHÀ THỜ </a:t>
            </a:r>
            <a:r>
              <a:rPr lang="en-US" dirty="0">
                <a:latin typeface="Times New Roman" panose="02020603050405020304" pitchFamily="18" charset="0"/>
                <a:cs typeface="Times New Roman" panose="02020603050405020304" pitchFamily="18" charset="0"/>
              </a:rPr>
              <a:t>SẶT</a:t>
            </a:r>
          </a:p>
        </p:txBody>
      </p:sp>
      <p:pic>
        <p:nvPicPr>
          <p:cNvPr id="14" name="Picture 13">
            <a:extLst>
              <a:ext uri="{FF2B5EF4-FFF2-40B4-BE49-F238E27FC236}">
                <a16:creationId xmlns:a16="http://schemas.microsoft.com/office/drawing/2014/main" id="{3C96B818-4AF2-4C6F-BE3C-41B959943E1E}"/>
              </a:ext>
            </a:extLst>
          </p:cNvPr>
          <p:cNvPicPr>
            <a:picLocks noChangeAspect="1"/>
          </p:cNvPicPr>
          <p:nvPr/>
        </p:nvPicPr>
        <p:blipFill>
          <a:blip r:embed="rId5"/>
          <a:stretch>
            <a:fillRect/>
          </a:stretch>
        </p:blipFill>
        <p:spPr>
          <a:xfrm>
            <a:off x="6375538" y="3791333"/>
            <a:ext cx="4859405" cy="2850146"/>
          </a:xfrm>
          <a:prstGeom prst="rect">
            <a:avLst/>
          </a:prstGeom>
        </p:spPr>
      </p:pic>
      <p:sp>
        <p:nvSpPr>
          <p:cNvPr id="15" name="Rectangle 14">
            <a:extLst>
              <a:ext uri="{FF2B5EF4-FFF2-40B4-BE49-F238E27FC236}">
                <a16:creationId xmlns:a16="http://schemas.microsoft.com/office/drawing/2014/main" id="{832AA14C-3645-497C-9D3F-EB183074D21A}"/>
              </a:ext>
            </a:extLst>
          </p:cNvPr>
          <p:cNvSpPr/>
          <p:nvPr/>
        </p:nvSpPr>
        <p:spPr>
          <a:xfrm>
            <a:off x="6838122" y="6202017"/>
            <a:ext cx="4002156" cy="325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TRƯỜNG TH, THCS THÚC KHÁNG</a:t>
            </a:r>
          </a:p>
        </p:txBody>
      </p:sp>
    </p:spTree>
    <p:extLst>
      <p:ext uri="{BB962C8B-B14F-4D97-AF65-F5344CB8AC3E}">
        <p14:creationId xmlns:p14="http://schemas.microsoft.com/office/powerpoint/2010/main" val="180595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383F6D-E00F-4F97-A2E6-21924D8B6929}"/>
              </a:ext>
            </a:extLst>
          </p:cNvPr>
          <p:cNvPicPr>
            <a:picLocks noChangeAspect="1"/>
          </p:cNvPicPr>
          <p:nvPr/>
        </p:nvPicPr>
        <p:blipFill>
          <a:blip r:embed="rId2"/>
          <a:stretch>
            <a:fillRect/>
          </a:stretch>
        </p:blipFill>
        <p:spPr>
          <a:xfrm>
            <a:off x="9247738" y="4589803"/>
            <a:ext cx="2944262" cy="1950397"/>
          </a:xfrm>
          <a:prstGeom prst="rect">
            <a:avLst/>
          </a:prstGeom>
        </p:spPr>
      </p:pic>
      <p:pic>
        <p:nvPicPr>
          <p:cNvPr id="3" name="Picture 2">
            <a:extLst>
              <a:ext uri="{FF2B5EF4-FFF2-40B4-BE49-F238E27FC236}">
                <a16:creationId xmlns:a16="http://schemas.microsoft.com/office/drawing/2014/main" id="{89E550B7-D298-4DED-AED0-A195B0B2AAAF}"/>
              </a:ext>
            </a:extLst>
          </p:cNvPr>
          <p:cNvPicPr>
            <a:picLocks noChangeAspect="1"/>
          </p:cNvPicPr>
          <p:nvPr/>
        </p:nvPicPr>
        <p:blipFill>
          <a:blip r:embed="rId3"/>
          <a:stretch>
            <a:fillRect/>
          </a:stretch>
        </p:blipFill>
        <p:spPr>
          <a:xfrm>
            <a:off x="371165" y="2741953"/>
            <a:ext cx="2619375" cy="1743075"/>
          </a:xfrm>
          <a:prstGeom prst="rect">
            <a:avLst/>
          </a:prstGeom>
        </p:spPr>
      </p:pic>
      <p:pic>
        <p:nvPicPr>
          <p:cNvPr id="4" name="Picture 3">
            <a:extLst>
              <a:ext uri="{FF2B5EF4-FFF2-40B4-BE49-F238E27FC236}">
                <a16:creationId xmlns:a16="http://schemas.microsoft.com/office/drawing/2014/main" id="{0C7C37B9-4CD7-4DA1-80AB-E8BF5E25326D}"/>
              </a:ext>
            </a:extLst>
          </p:cNvPr>
          <p:cNvPicPr>
            <a:picLocks noChangeAspect="1"/>
          </p:cNvPicPr>
          <p:nvPr/>
        </p:nvPicPr>
        <p:blipFill>
          <a:blip r:embed="rId4"/>
          <a:stretch>
            <a:fillRect/>
          </a:stretch>
        </p:blipFill>
        <p:spPr>
          <a:xfrm>
            <a:off x="8024635" y="21586"/>
            <a:ext cx="4048095" cy="2720367"/>
          </a:xfrm>
          <a:prstGeom prst="rect">
            <a:avLst/>
          </a:prstGeom>
        </p:spPr>
      </p:pic>
      <p:pic>
        <p:nvPicPr>
          <p:cNvPr id="5" name="Picture 4">
            <a:extLst>
              <a:ext uri="{FF2B5EF4-FFF2-40B4-BE49-F238E27FC236}">
                <a16:creationId xmlns:a16="http://schemas.microsoft.com/office/drawing/2014/main" id="{A0448225-2D18-47C6-9DC9-B5E78870837B}"/>
              </a:ext>
            </a:extLst>
          </p:cNvPr>
          <p:cNvPicPr>
            <a:picLocks noChangeAspect="1"/>
          </p:cNvPicPr>
          <p:nvPr/>
        </p:nvPicPr>
        <p:blipFill>
          <a:blip r:embed="rId5"/>
          <a:stretch>
            <a:fillRect/>
          </a:stretch>
        </p:blipFill>
        <p:spPr>
          <a:xfrm>
            <a:off x="477287" y="4480267"/>
            <a:ext cx="2466975" cy="1847850"/>
          </a:xfrm>
          <a:prstGeom prst="rect">
            <a:avLst/>
          </a:prstGeom>
        </p:spPr>
      </p:pic>
      <p:pic>
        <p:nvPicPr>
          <p:cNvPr id="6" name="Picture 5">
            <a:extLst>
              <a:ext uri="{FF2B5EF4-FFF2-40B4-BE49-F238E27FC236}">
                <a16:creationId xmlns:a16="http://schemas.microsoft.com/office/drawing/2014/main" id="{07F49B53-3239-452A-BB6C-38BD0A4F0FF3}"/>
              </a:ext>
            </a:extLst>
          </p:cNvPr>
          <p:cNvPicPr>
            <a:picLocks noChangeAspect="1"/>
          </p:cNvPicPr>
          <p:nvPr/>
        </p:nvPicPr>
        <p:blipFill>
          <a:blip r:embed="rId6"/>
          <a:stretch>
            <a:fillRect/>
          </a:stretch>
        </p:blipFill>
        <p:spPr>
          <a:xfrm>
            <a:off x="9318980" y="2741953"/>
            <a:ext cx="2753750" cy="1847850"/>
          </a:xfrm>
          <a:prstGeom prst="rect">
            <a:avLst/>
          </a:prstGeom>
        </p:spPr>
      </p:pic>
      <p:pic>
        <p:nvPicPr>
          <p:cNvPr id="7" name="Picture 6">
            <a:extLst>
              <a:ext uri="{FF2B5EF4-FFF2-40B4-BE49-F238E27FC236}">
                <a16:creationId xmlns:a16="http://schemas.microsoft.com/office/drawing/2014/main" id="{15F64F0D-DD99-4ECA-9DF4-C1DBBDF771A3}"/>
              </a:ext>
            </a:extLst>
          </p:cNvPr>
          <p:cNvPicPr>
            <a:picLocks noChangeAspect="1"/>
          </p:cNvPicPr>
          <p:nvPr/>
        </p:nvPicPr>
        <p:blipFill>
          <a:blip r:embed="rId7"/>
          <a:stretch>
            <a:fillRect/>
          </a:stretch>
        </p:blipFill>
        <p:spPr>
          <a:xfrm>
            <a:off x="2990540" y="2741954"/>
            <a:ext cx="6210920" cy="3476625"/>
          </a:xfrm>
          <a:prstGeom prst="rect">
            <a:avLst/>
          </a:prstGeom>
        </p:spPr>
      </p:pic>
      <p:pic>
        <p:nvPicPr>
          <p:cNvPr id="8" name="Picture 7">
            <a:extLst>
              <a:ext uri="{FF2B5EF4-FFF2-40B4-BE49-F238E27FC236}">
                <a16:creationId xmlns:a16="http://schemas.microsoft.com/office/drawing/2014/main" id="{7B3BCD94-79A1-4BAC-819F-44EA47F6A652}"/>
              </a:ext>
            </a:extLst>
          </p:cNvPr>
          <p:cNvPicPr>
            <a:picLocks noChangeAspect="1"/>
          </p:cNvPicPr>
          <p:nvPr/>
        </p:nvPicPr>
        <p:blipFill>
          <a:blip r:embed="rId8"/>
          <a:stretch>
            <a:fillRect/>
          </a:stretch>
        </p:blipFill>
        <p:spPr>
          <a:xfrm>
            <a:off x="3792901" y="21586"/>
            <a:ext cx="4048095" cy="2700762"/>
          </a:xfrm>
          <a:prstGeom prst="rect">
            <a:avLst/>
          </a:prstGeom>
        </p:spPr>
      </p:pic>
      <p:pic>
        <p:nvPicPr>
          <p:cNvPr id="9" name="Picture 8">
            <a:extLst>
              <a:ext uri="{FF2B5EF4-FFF2-40B4-BE49-F238E27FC236}">
                <a16:creationId xmlns:a16="http://schemas.microsoft.com/office/drawing/2014/main" id="{467719E6-1C6D-46F2-8E62-665CC3794A23}"/>
              </a:ext>
            </a:extLst>
          </p:cNvPr>
          <p:cNvPicPr>
            <a:picLocks noChangeAspect="1"/>
          </p:cNvPicPr>
          <p:nvPr/>
        </p:nvPicPr>
        <p:blipFill>
          <a:blip r:embed="rId9"/>
          <a:stretch>
            <a:fillRect/>
          </a:stretch>
        </p:blipFill>
        <p:spPr>
          <a:xfrm>
            <a:off x="348026" y="21585"/>
            <a:ext cx="3444875" cy="2547937"/>
          </a:xfrm>
          <a:prstGeom prst="rect">
            <a:avLst/>
          </a:prstGeom>
        </p:spPr>
      </p:pic>
      <p:sp>
        <p:nvSpPr>
          <p:cNvPr id="10" name="Rectangle 9">
            <a:extLst>
              <a:ext uri="{FF2B5EF4-FFF2-40B4-BE49-F238E27FC236}">
                <a16:creationId xmlns:a16="http://schemas.microsoft.com/office/drawing/2014/main" id="{B2EB1610-9B95-45C1-9E0D-0833B15E0EB7}"/>
              </a:ext>
            </a:extLst>
          </p:cNvPr>
          <p:cNvSpPr/>
          <p:nvPr/>
        </p:nvSpPr>
        <p:spPr>
          <a:xfrm>
            <a:off x="4764277" y="2144413"/>
            <a:ext cx="2477386" cy="413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ĐÌNH LÀNG NGỌC CỤC</a:t>
            </a:r>
          </a:p>
        </p:txBody>
      </p:sp>
      <p:sp>
        <p:nvSpPr>
          <p:cNvPr id="11" name="Rectangle 10">
            <a:extLst>
              <a:ext uri="{FF2B5EF4-FFF2-40B4-BE49-F238E27FC236}">
                <a16:creationId xmlns:a16="http://schemas.microsoft.com/office/drawing/2014/main" id="{484697E7-5670-4532-AADF-984859738131}"/>
              </a:ext>
            </a:extLst>
          </p:cNvPr>
          <p:cNvSpPr/>
          <p:nvPr/>
        </p:nvSpPr>
        <p:spPr>
          <a:xfrm>
            <a:off x="8936076" y="2144413"/>
            <a:ext cx="2479457" cy="425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ĐÌNH LÀNG CHÂU KHÊ</a:t>
            </a:r>
          </a:p>
        </p:txBody>
      </p:sp>
    </p:spTree>
    <p:extLst>
      <p:ext uri="{BB962C8B-B14F-4D97-AF65-F5344CB8AC3E}">
        <p14:creationId xmlns:p14="http://schemas.microsoft.com/office/powerpoint/2010/main" val="342120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arn(inVertical)">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arn(inVertical)">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2325CA-25F1-460B-92E4-CE085F5C72EF}"/>
              </a:ext>
            </a:extLst>
          </p:cNvPr>
          <p:cNvPicPr>
            <a:picLocks noChangeAspect="1"/>
          </p:cNvPicPr>
          <p:nvPr/>
        </p:nvPicPr>
        <p:blipFill>
          <a:blip r:embed="rId2"/>
          <a:stretch>
            <a:fillRect/>
          </a:stretch>
        </p:blipFill>
        <p:spPr>
          <a:xfrm>
            <a:off x="5729635" y="248141"/>
            <a:ext cx="4761389" cy="3517697"/>
          </a:xfrm>
          <a:prstGeom prst="rect">
            <a:avLst/>
          </a:prstGeom>
        </p:spPr>
      </p:pic>
      <p:pic>
        <p:nvPicPr>
          <p:cNvPr id="3" name="Picture 2">
            <a:extLst>
              <a:ext uri="{FF2B5EF4-FFF2-40B4-BE49-F238E27FC236}">
                <a16:creationId xmlns:a16="http://schemas.microsoft.com/office/drawing/2014/main" id="{DD0B71DE-A539-4E53-ABA7-2469F7C5D1C2}"/>
              </a:ext>
            </a:extLst>
          </p:cNvPr>
          <p:cNvPicPr>
            <a:picLocks noChangeAspect="1"/>
          </p:cNvPicPr>
          <p:nvPr/>
        </p:nvPicPr>
        <p:blipFill>
          <a:blip r:embed="rId3"/>
          <a:stretch>
            <a:fillRect/>
          </a:stretch>
        </p:blipFill>
        <p:spPr>
          <a:xfrm>
            <a:off x="796083" y="248141"/>
            <a:ext cx="4681760" cy="3180859"/>
          </a:xfrm>
          <a:prstGeom prst="rect">
            <a:avLst/>
          </a:prstGeom>
        </p:spPr>
      </p:pic>
      <p:pic>
        <p:nvPicPr>
          <p:cNvPr id="4" name="Picture 3">
            <a:extLst>
              <a:ext uri="{FF2B5EF4-FFF2-40B4-BE49-F238E27FC236}">
                <a16:creationId xmlns:a16="http://schemas.microsoft.com/office/drawing/2014/main" id="{BC4F9B4C-20F8-40D2-81D4-4E0A9E42A9D9}"/>
              </a:ext>
            </a:extLst>
          </p:cNvPr>
          <p:cNvPicPr>
            <a:picLocks noChangeAspect="1"/>
          </p:cNvPicPr>
          <p:nvPr/>
        </p:nvPicPr>
        <p:blipFill>
          <a:blip r:embed="rId4"/>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BD28357F-4D5D-4F77-ADE6-BFC181E666D3}"/>
              </a:ext>
            </a:extLst>
          </p:cNvPr>
          <p:cNvSpPr/>
          <p:nvPr/>
        </p:nvSpPr>
        <p:spPr>
          <a:xfrm>
            <a:off x="2597427" y="6016487"/>
            <a:ext cx="3012939" cy="593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ĐÌNH LÀNG LƯƠNG NGỌC</a:t>
            </a:r>
          </a:p>
        </p:txBody>
      </p:sp>
    </p:spTree>
    <p:extLst>
      <p:ext uri="{BB962C8B-B14F-4D97-AF65-F5344CB8AC3E}">
        <p14:creationId xmlns:p14="http://schemas.microsoft.com/office/powerpoint/2010/main" val="393803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3EA0039-0864-496D-885F-99BA48731D12}"/>
              </a:ext>
            </a:extLst>
          </p:cNvPr>
          <p:cNvSpPr txBox="1"/>
          <p:nvPr/>
        </p:nvSpPr>
        <p:spPr>
          <a:xfrm>
            <a:off x="1172817" y="715616"/>
            <a:ext cx="10005391" cy="2062103"/>
          </a:xfrm>
          <a:prstGeom prst="rect">
            <a:avLst/>
          </a:prstGeom>
          <a:noFill/>
        </p:spPr>
        <p:txBody>
          <a:bodyPr wrap="square">
            <a:spAutoFit/>
          </a:bodyPr>
          <a:lstStyle/>
          <a:p>
            <a:pPr algn="just"/>
            <a:r>
              <a:rPr lang="nl-NL" sz="32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Mỗi vùng miền trên đất nước Việt Nam thân yêu của chúng ta đều có rất nhiều cảnh quan đẹp. Mỗi cảnh quan có một vẻ đẹp riêng, thể hiện đặc trưng và những nét văn hoá riêng của từng vùng miền.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9" name="Arrow: Curved Right 8">
            <a:extLst>
              <a:ext uri="{FF2B5EF4-FFF2-40B4-BE49-F238E27FC236}">
                <a16:creationId xmlns:a16="http://schemas.microsoft.com/office/drawing/2014/main" id="{9448AD62-110A-4821-99C6-5D5DAE826333}"/>
              </a:ext>
            </a:extLst>
          </p:cNvPr>
          <p:cNvSpPr/>
          <p:nvPr/>
        </p:nvSpPr>
        <p:spPr>
          <a:xfrm>
            <a:off x="722245" y="2919486"/>
            <a:ext cx="278295" cy="424069"/>
          </a:xfrm>
          <a:prstGeom prst="curved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1" name="Arrow: Curved Right 10">
            <a:extLst>
              <a:ext uri="{FF2B5EF4-FFF2-40B4-BE49-F238E27FC236}">
                <a16:creationId xmlns:a16="http://schemas.microsoft.com/office/drawing/2014/main" id="{B669A88E-DD98-4F14-B75F-16D2FB7D69D3}"/>
              </a:ext>
            </a:extLst>
          </p:cNvPr>
          <p:cNvSpPr/>
          <p:nvPr/>
        </p:nvSpPr>
        <p:spPr>
          <a:xfrm>
            <a:off x="748748" y="715616"/>
            <a:ext cx="278295" cy="424069"/>
          </a:xfrm>
          <a:prstGeom prst="curved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2" name="TextBox 11">
            <a:extLst>
              <a:ext uri="{FF2B5EF4-FFF2-40B4-BE49-F238E27FC236}">
                <a16:creationId xmlns:a16="http://schemas.microsoft.com/office/drawing/2014/main" id="{E51AC4E5-EF5E-40BB-A695-58FD5FE4F82B}"/>
              </a:ext>
            </a:extLst>
          </p:cNvPr>
          <p:cNvSpPr txBox="1"/>
          <p:nvPr/>
        </p:nvSpPr>
        <p:spPr>
          <a:xfrm>
            <a:off x="1172816" y="2766411"/>
            <a:ext cx="10005391" cy="1569660"/>
          </a:xfrm>
          <a:prstGeom prst="rect">
            <a:avLst/>
          </a:prstGeom>
          <a:noFill/>
        </p:spPr>
        <p:txBody>
          <a:bodyPr wrap="square" rtlCol="0">
            <a:spAutoFit/>
          </a:bodyPr>
          <a:lstStyle/>
          <a:p>
            <a:pPr algn="just"/>
            <a:r>
              <a:rPr lang="en-US" sz="3200" i="1" dirty="0" err="1">
                <a:solidFill>
                  <a:schemeClr val="accent2"/>
                </a:solidFill>
                <a:latin typeface="Times New Roman" panose="02020603050405020304" pitchFamily="18" charset="0"/>
                <a:cs typeface="Times New Roman" panose="02020603050405020304" pitchFamily="18" charset="0"/>
              </a:rPr>
              <a:t>Vì</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vậy</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bảo</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vệ</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cảnh</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quan</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địa</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phương</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nơi</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mình</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sinh</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sống</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chính</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là</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cách</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chúng</a:t>
            </a:r>
            <a:r>
              <a:rPr lang="en-US" sz="3200" i="1" dirty="0">
                <a:solidFill>
                  <a:schemeClr val="accent2"/>
                </a:solidFill>
                <a:latin typeface="Times New Roman" panose="02020603050405020304" pitchFamily="18" charset="0"/>
                <a:cs typeface="Times New Roman" panose="02020603050405020304" pitchFamily="18" charset="0"/>
              </a:rPr>
              <a:t> ta </a:t>
            </a:r>
            <a:r>
              <a:rPr lang="en-US" sz="3200" i="1" dirty="0" err="1">
                <a:solidFill>
                  <a:schemeClr val="accent2"/>
                </a:solidFill>
                <a:latin typeface="Times New Roman" panose="02020603050405020304" pitchFamily="18" charset="0"/>
                <a:cs typeface="Times New Roman" panose="02020603050405020304" pitchFamily="18" charset="0"/>
              </a:rPr>
              <a:t>thể</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hiện</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tình</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yêu</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đối</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với</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quê</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hương</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đất</a:t>
            </a:r>
            <a:r>
              <a:rPr lang="en-US" sz="3200" i="1" dirty="0">
                <a:solidFill>
                  <a:schemeClr val="accent2"/>
                </a:solidFill>
                <a:latin typeface="Times New Roman" panose="02020603050405020304" pitchFamily="18" charset="0"/>
                <a:cs typeface="Times New Roman" panose="02020603050405020304" pitchFamily="18" charset="0"/>
              </a:rPr>
              <a:t> </a:t>
            </a:r>
            <a:r>
              <a:rPr lang="en-US" sz="3200" i="1" dirty="0" err="1">
                <a:solidFill>
                  <a:schemeClr val="accent2"/>
                </a:solidFill>
                <a:latin typeface="Times New Roman" panose="02020603050405020304" pitchFamily="18" charset="0"/>
                <a:cs typeface="Times New Roman" panose="02020603050405020304" pitchFamily="18" charset="0"/>
              </a:rPr>
              <a:t>nước</a:t>
            </a:r>
            <a:r>
              <a:rPr lang="en-US" sz="3200" i="1" dirty="0">
                <a:solidFill>
                  <a:schemeClr val="accent2"/>
                </a:solidFill>
                <a:latin typeface="Times New Roman" panose="02020603050405020304" pitchFamily="18" charset="0"/>
                <a:cs typeface="Times New Roman" panose="02020603050405020304" pitchFamily="18" charset="0"/>
              </a:rPr>
              <a:t>.</a:t>
            </a:r>
          </a:p>
        </p:txBody>
      </p:sp>
      <p:sp>
        <p:nvSpPr>
          <p:cNvPr id="13" name="Action Button: Help 12">
            <a:hlinkClick r:id="" action="ppaction://hlinkshowjump?jump=nextslide" highlightClick="1"/>
            <a:extLst>
              <a:ext uri="{FF2B5EF4-FFF2-40B4-BE49-F238E27FC236}">
                <a16:creationId xmlns:a16="http://schemas.microsoft.com/office/drawing/2014/main" id="{2E83A191-3F14-4D35-B65F-EF5BDF873286}"/>
              </a:ext>
            </a:extLst>
          </p:cNvPr>
          <p:cNvSpPr/>
          <p:nvPr/>
        </p:nvSpPr>
        <p:spPr>
          <a:xfrm>
            <a:off x="1172816" y="4625009"/>
            <a:ext cx="556591" cy="636104"/>
          </a:xfrm>
          <a:prstGeom prst="actionButtonHelp">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27CFC47B-C9FB-4590-BED6-02EFB2264B15}"/>
              </a:ext>
            </a:extLst>
          </p:cNvPr>
          <p:cNvSpPr txBox="1"/>
          <p:nvPr/>
        </p:nvSpPr>
        <p:spPr>
          <a:xfrm>
            <a:off x="1729407" y="4600184"/>
            <a:ext cx="8653669" cy="584775"/>
          </a:xfrm>
          <a:prstGeom prst="rect">
            <a:avLst/>
          </a:prstGeom>
          <a:noFill/>
        </p:spPr>
        <p:txBody>
          <a:bodyPr wrap="square" rtlCol="0">
            <a:spAutoFit/>
          </a:bodyPr>
          <a:lstStyle/>
          <a:p>
            <a:r>
              <a:rPr lang="en-US" sz="32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nên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gì</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để</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bảo</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vệ</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cảnh</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quan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phương</a:t>
            </a:r>
            <a:r>
              <a:rPr lang="en-US" sz="3200"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501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P spid="12" grpId="0"/>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5AD41B-8796-425E-8713-FD1EB39A3415}"/>
              </a:ext>
            </a:extLst>
          </p:cNvPr>
          <p:cNvPicPr>
            <a:picLocks noChangeAspect="1"/>
          </p:cNvPicPr>
          <p:nvPr/>
        </p:nvPicPr>
        <p:blipFill>
          <a:blip r:embed="rId2"/>
          <a:stretch>
            <a:fillRect/>
          </a:stretch>
        </p:blipFill>
        <p:spPr>
          <a:xfrm>
            <a:off x="702365" y="369582"/>
            <a:ext cx="579170" cy="499915"/>
          </a:xfrm>
          <a:prstGeom prst="rect">
            <a:avLst/>
          </a:prstGeom>
        </p:spPr>
      </p:pic>
      <p:sp>
        <p:nvSpPr>
          <p:cNvPr id="3" name="Rectangle: Rounded Corners 2">
            <a:extLst>
              <a:ext uri="{FF2B5EF4-FFF2-40B4-BE49-F238E27FC236}">
                <a16:creationId xmlns:a16="http://schemas.microsoft.com/office/drawing/2014/main" id="{B0FB0241-99F2-44D3-B76A-7054A11E63A3}"/>
              </a:ext>
            </a:extLst>
          </p:cNvPr>
          <p:cNvSpPr/>
          <p:nvPr/>
        </p:nvSpPr>
        <p:spPr>
          <a:xfrm>
            <a:off x="1470991" y="369582"/>
            <a:ext cx="7394713" cy="4373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1700"/>
              </a:lnSpc>
              <a:spcBef>
                <a:spcPts val="700"/>
              </a:spcBef>
              <a:spcAft>
                <a:spcPts val="700"/>
              </a:spcAft>
            </a:pPr>
            <a:r>
              <a:rPr lang="nl-NL"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 làm bảo vệ cảnh quan địa phương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37EE526-A321-4D57-BB68-56BC36A951D1}"/>
              </a:ext>
            </a:extLst>
          </p:cNvPr>
          <p:cNvSpPr/>
          <p:nvPr/>
        </p:nvSpPr>
        <p:spPr>
          <a:xfrm>
            <a:off x="702364" y="993912"/>
            <a:ext cx="10588487" cy="115293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Hãy chia sẻ với các bạn về những việc em đã làm được để bảo vệ cảnh quan địa phương?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9A1FB87-D3A2-4F5C-BA79-923E8AF25D00}"/>
              </a:ext>
            </a:extLst>
          </p:cNvPr>
          <p:cNvSpPr txBox="1"/>
          <p:nvPr/>
        </p:nvSpPr>
        <p:spPr>
          <a:xfrm>
            <a:off x="702364" y="4847958"/>
            <a:ext cx="10455966" cy="1077218"/>
          </a:xfrm>
          <a:prstGeom prst="rect">
            <a:avLst/>
          </a:prstGeom>
          <a:noFill/>
        </p:spPr>
        <p:txBody>
          <a:bodyPr wrap="square">
            <a:spAutoFit/>
          </a:bodyPr>
          <a:lstStyle/>
          <a:p>
            <a:pPr algn="just"/>
            <a:r>
              <a:rPr lang="nl-NL"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 có cảm xúc gì khi thực hiện được những việc làm để bảo vệ cảnh quan địa phương mình?</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5324DA3-3950-4E4F-A901-073924ED46AE}"/>
              </a:ext>
            </a:extLst>
          </p:cNvPr>
          <p:cNvSpPr txBox="1"/>
          <p:nvPr/>
        </p:nvSpPr>
        <p:spPr>
          <a:xfrm>
            <a:off x="702364" y="2271266"/>
            <a:ext cx="10298901" cy="2246769"/>
          </a:xfrm>
          <a:prstGeom prst="rect">
            <a:avLst/>
          </a:prstGeom>
          <a:noFill/>
        </p:spPr>
        <p:txBody>
          <a:bodyPr wrap="square" rtlCol="0">
            <a:spAutoFit/>
          </a:bodyPr>
          <a:lstStyle/>
          <a:p>
            <a:r>
              <a:rPr lang="en-US" sz="2800" dirty="0" err="1">
                <a:solidFill>
                  <a:schemeClr val="accent2">
                    <a:lumMod val="75000"/>
                  </a:schemeClr>
                </a:solidFill>
                <a:latin typeface="Times New Roman" panose="02020603050405020304" pitchFamily="18" charset="0"/>
                <a:cs typeface="Times New Roman" panose="02020603050405020304" pitchFamily="18" charset="0"/>
              </a:rPr>
              <a:t>Ví</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dụ</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p>
          <a:p>
            <a:r>
              <a:rPr lang="en-US" sz="2800" dirty="0" err="1">
                <a:solidFill>
                  <a:schemeClr val="accent2">
                    <a:lumMod val="75000"/>
                  </a:schemeClr>
                </a:solidFill>
                <a:latin typeface="Times New Roman" panose="02020603050405020304" pitchFamily="18" charset="0"/>
                <a:cs typeface="Times New Roman" panose="02020603050405020304" pitchFamily="18" charset="0"/>
              </a:rPr>
              <a:t>Không</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vẽ</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bậy</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lên</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tường</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làng</a:t>
            </a:r>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p>
            <a:r>
              <a:rPr lang="en-US" sz="2800" dirty="0" err="1">
                <a:solidFill>
                  <a:schemeClr val="accent2">
                    <a:lumMod val="75000"/>
                  </a:schemeClr>
                </a:solidFill>
                <a:latin typeface="Times New Roman" panose="02020603050405020304" pitchFamily="18" charset="0"/>
                <a:cs typeface="Times New Roman" panose="02020603050405020304" pitchFamily="18" charset="0"/>
              </a:rPr>
              <a:t>Vứt</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rác</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đúng</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nới</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quy</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định</a:t>
            </a:r>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p>
            <a:r>
              <a:rPr lang="en-US" sz="2800" dirty="0" err="1">
                <a:solidFill>
                  <a:schemeClr val="accent2">
                    <a:lumMod val="75000"/>
                  </a:schemeClr>
                </a:solidFill>
                <a:latin typeface="Times New Roman" panose="02020603050405020304" pitchFamily="18" charset="0"/>
                <a:cs typeface="Times New Roman" panose="02020603050405020304" pitchFamily="18" charset="0"/>
              </a:rPr>
              <a:t>Thường</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xuyên</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cùng</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bố</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mẹ</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quét</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dọn</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đường</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làng</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dọn</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cỏ</a:t>
            </a:r>
            <a:r>
              <a:rPr lang="en-US" sz="2800" dirty="0">
                <a:solidFill>
                  <a:schemeClr val="accent2">
                    <a:lumMod val="75000"/>
                  </a:schemeClr>
                </a:solidFill>
                <a:latin typeface="Times New Roman" panose="02020603050405020304" pitchFamily="18" charset="0"/>
                <a:cs typeface="Times New Roman" panose="02020603050405020304" pitchFamily="18" charset="0"/>
              </a:rPr>
              <a:t> ở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đình</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chùa</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2465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E34DE7-1905-4D66-BF40-8FC399A3A76D}"/>
              </a:ext>
            </a:extLst>
          </p:cNvPr>
          <p:cNvPicPr>
            <a:picLocks noChangeAspect="1"/>
          </p:cNvPicPr>
          <p:nvPr/>
        </p:nvPicPr>
        <p:blipFill>
          <a:blip r:embed="rId2"/>
          <a:stretch>
            <a:fillRect/>
          </a:stretch>
        </p:blipFill>
        <p:spPr>
          <a:xfrm>
            <a:off x="595881" y="247235"/>
            <a:ext cx="1458206" cy="1022421"/>
          </a:xfrm>
          <a:prstGeom prst="rect">
            <a:avLst/>
          </a:prstGeom>
        </p:spPr>
      </p:pic>
      <p:pic>
        <p:nvPicPr>
          <p:cNvPr id="6" name="Picture 5">
            <a:extLst>
              <a:ext uri="{FF2B5EF4-FFF2-40B4-BE49-F238E27FC236}">
                <a16:creationId xmlns:a16="http://schemas.microsoft.com/office/drawing/2014/main" id="{32F9381F-EDE2-417F-86A2-2C8E71E07574}"/>
              </a:ext>
            </a:extLst>
          </p:cNvPr>
          <p:cNvPicPr>
            <a:picLocks noChangeAspect="1"/>
          </p:cNvPicPr>
          <p:nvPr/>
        </p:nvPicPr>
        <p:blipFill>
          <a:blip r:embed="rId3"/>
          <a:stretch>
            <a:fillRect/>
          </a:stretch>
        </p:blipFill>
        <p:spPr>
          <a:xfrm>
            <a:off x="1" y="0"/>
            <a:ext cx="12192000" cy="6858000"/>
          </a:xfrm>
          <a:prstGeom prst="rect">
            <a:avLst/>
          </a:prstGeom>
        </p:spPr>
      </p:pic>
      <p:sp>
        <p:nvSpPr>
          <p:cNvPr id="8" name="TextBox 7">
            <a:extLst>
              <a:ext uri="{FF2B5EF4-FFF2-40B4-BE49-F238E27FC236}">
                <a16:creationId xmlns:a16="http://schemas.microsoft.com/office/drawing/2014/main" id="{2886AA41-21A5-411D-ACA4-A1ED9FE6BF6F}"/>
              </a:ext>
            </a:extLst>
          </p:cNvPr>
          <p:cNvSpPr txBox="1"/>
          <p:nvPr/>
        </p:nvSpPr>
        <p:spPr>
          <a:xfrm>
            <a:off x="344755" y="247235"/>
            <a:ext cx="8375644" cy="2554545"/>
          </a:xfrm>
          <a:prstGeom prst="rect">
            <a:avLst/>
          </a:prstGeom>
          <a:noFill/>
        </p:spPr>
        <p:txBody>
          <a:bodyPr wrap="square">
            <a:spAutoFit/>
          </a:bodyPr>
          <a:lstStyle/>
          <a:p>
            <a:pPr algn="just"/>
            <a:r>
              <a:rPr lang="nl-NL" sz="32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Bảo vệ cảnh quan địa phương là việc rất nên làm và là trách nhiệm chung của tất cả mọi người. Em hãy tích cực tham gia bảo vệ cảnh quan địa phương bằng những việc làm cụ thể, phù hợp với khả năng, lứa tuổi. </a:t>
            </a:r>
            <a:endParaRPr lang="en-US"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69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CB2EC4-313C-416B-B0BD-B33B60DDCC2C}"/>
              </a:ext>
            </a:extLst>
          </p:cNvPr>
          <p:cNvSpPr txBox="1"/>
          <p:nvPr/>
        </p:nvSpPr>
        <p:spPr>
          <a:xfrm>
            <a:off x="1524000" y="671369"/>
            <a:ext cx="8256104" cy="352019"/>
          </a:xfrm>
          <a:prstGeom prst="rect">
            <a:avLst/>
          </a:prstGeom>
          <a:noFill/>
        </p:spPr>
        <p:txBody>
          <a:bodyPr wrap="square">
            <a:spAutoFit/>
          </a:bodyPr>
          <a:lstStyle/>
          <a:p>
            <a:pPr algn="just">
              <a:lnSpc>
                <a:spcPts val="1700"/>
              </a:lnSpc>
              <a:spcBef>
                <a:spcPts val="700"/>
              </a:spcBef>
              <a:spcAft>
                <a:spcPts val="700"/>
              </a:spcAft>
            </a:pPr>
            <a:r>
              <a:rPr lang="nl-NL" sz="32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Thực hành bảo vệ cảnh quan địa phương</a:t>
            </a:r>
            <a:endParaRPr lang="en-US" sz="3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B3AA92F3-0944-4684-8667-A8EDD07CC3BD}"/>
              </a:ext>
            </a:extLst>
          </p:cNvPr>
          <p:cNvSpPr/>
          <p:nvPr/>
        </p:nvSpPr>
        <p:spPr>
          <a:xfrm>
            <a:off x="808383" y="514589"/>
            <a:ext cx="503583" cy="463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pic>
        <p:nvPicPr>
          <p:cNvPr id="5" name="Picture 4">
            <a:extLst>
              <a:ext uri="{FF2B5EF4-FFF2-40B4-BE49-F238E27FC236}">
                <a16:creationId xmlns:a16="http://schemas.microsoft.com/office/drawing/2014/main" id="{34835DBC-D223-4539-89A7-BD90D92238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1966" y="978415"/>
            <a:ext cx="9263269" cy="3783758"/>
          </a:xfrm>
          <a:prstGeom prst="rect">
            <a:avLst/>
          </a:prstGeom>
          <a:noFill/>
          <a:ln>
            <a:noFill/>
          </a:ln>
        </p:spPr>
      </p:pic>
      <p:sp>
        <p:nvSpPr>
          <p:cNvPr id="6" name="TextBox 5">
            <a:extLst>
              <a:ext uri="{FF2B5EF4-FFF2-40B4-BE49-F238E27FC236}">
                <a16:creationId xmlns:a16="http://schemas.microsoft.com/office/drawing/2014/main" id="{0337F13C-7DC1-4AEA-BEE4-1E13D083244A}"/>
              </a:ext>
            </a:extLst>
          </p:cNvPr>
          <p:cNvSpPr txBox="1"/>
          <p:nvPr/>
        </p:nvSpPr>
        <p:spPr>
          <a:xfrm>
            <a:off x="808383" y="4925478"/>
            <a:ext cx="10548730" cy="954107"/>
          </a:xfrm>
          <a:prstGeom prst="rect">
            <a:avLst/>
          </a:prstGeom>
          <a:noFill/>
        </p:spPr>
        <p:txBody>
          <a:bodyPr wrap="square" rtlCol="0">
            <a:spAutoFit/>
          </a:bodyPr>
          <a:lstStyle/>
          <a:p>
            <a:pPr algn="just"/>
            <a:r>
              <a:rPr lang="nl-NL"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 quan sát các bức tranh và nêu nội dung tình huống trong từng tranh?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587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F35B05-847A-48B7-8512-75B679349D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139" y="757181"/>
            <a:ext cx="10243930" cy="3258687"/>
          </a:xfrm>
          <a:prstGeom prst="rect">
            <a:avLst/>
          </a:prstGeom>
          <a:noFill/>
          <a:ln>
            <a:noFill/>
          </a:ln>
        </p:spPr>
      </p:pic>
      <p:sp>
        <p:nvSpPr>
          <p:cNvPr id="4" name="TextBox 3">
            <a:extLst>
              <a:ext uri="{FF2B5EF4-FFF2-40B4-BE49-F238E27FC236}">
                <a16:creationId xmlns:a16="http://schemas.microsoft.com/office/drawing/2014/main" id="{0C0D1D00-1207-48E1-B284-9FA80C7B62AE}"/>
              </a:ext>
            </a:extLst>
          </p:cNvPr>
          <p:cNvSpPr txBox="1"/>
          <p:nvPr/>
        </p:nvSpPr>
        <p:spPr>
          <a:xfrm>
            <a:off x="6732104" y="4280452"/>
            <a:ext cx="3843130" cy="1200329"/>
          </a:xfrm>
          <a:prstGeom prst="rect">
            <a:avLst/>
          </a:prstGeom>
          <a:noFill/>
        </p:spPr>
        <p:txBody>
          <a:bodyPr wrap="square">
            <a:spAutoFit/>
          </a:bodyPr>
          <a:lstStyle/>
          <a:p>
            <a:pPr algn="just"/>
            <a:r>
              <a:rPr lang="nl-NL"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 2: Thu gom rác bẩn tại công viên và để vào thùng rác.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F51EFCC-ED04-4CF0-8E44-3308FD9B7D76}"/>
              </a:ext>
            </a:extLst>
          </p:cNvPr>
          <p:cNvSpPr txBox="1"/>
          <p:nvPr/>
        </p:nvSpPr>
        <p:spPr>
          <a:xfrm>
            <a:off x="722243" y="233961"/>
            <a:ext cx="10495722" cy="523220"/>
          </a:xfrm>
          <a:prstGeom prst="rect">
            <a:avLst/>
          </a:prstGeom>
          <a:noFill/>
        </p:spPr>
        <p:txBody>
          <a:bodyPr wrap="square">
            <a:spAutoFit/>
          </a:bodyPr>
          <a:lstStyle/>
          <a:p>
            <a:r>
              <a:rPr lang="nl-NL"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hãy suy nghĩ và đưa ra</a:t>
            </a:r>
            <a:r>
              <a:rPr lang="nl-NL"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cách xử lí tình huống trong mỗi tranh?</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25F0B12-E617-4A65-9125-5AD536B5FF96}"/>
              </a:ext>
            </a:extLst>
          </p:cNvPr>
          <p:cNvSpPr txBox="1"/>
          <p:nvPr/>
        </p:nvSpPr>
        <p:spPr>
          <a:xfrm>
            <a:off x="980661" y="4280452"/>
            <a:ext cx="4876800" cy="1569660"/>
          </a:xfrm>
          <a:prstGeom prst="rect">
            <a:avLst/>
          </a:prstGeom>
          <a:noFill/>
        </p:spPr>
        <p:txBody>
          <a:bodyPr wrap="square" rtlCol="0">
            <a:spAutoFit/>
          </a:bodyPr>
          <a:lstStyle/>
          <a:p>
            <a:pPr algn="just"/>
            <a:r>
              <a:rPr lang="nl-NL"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 1: Làm sạch bức tường bị những tờ quảng cáo làm bẩn bằng cách quét sạch và dán ghi chú không được vẽ bậy lên tường.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338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428</Words>
  <Application>Microsoft Office PowerPoint</Application>
  <PresentationFormat>Widescreen</PresentationFormat>
  <Paragraphs>29</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Thảo Nguyên</dc:creator>
  <cp:lastModifiedBy>Nguyễn Thị Thảo Nguyên</cp:lastModifiedBy>
  <cp:revision>1</cp:revision>
  <dcterms:created xsi:type="dcterms:W3CDTF">2022-02-17T05:43:48Z</dcterms:created>
  <dcterms:modified xsi:type="dcterms:W3CDTF">2022-02-17T07:15:07Z</dcterms:modified>
</cp:coreProperties>
</file>