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14" r:id="rId3"/>
    <p:sldId id="306" r:id="rId4"/>
    <p:sldId id="311" r:id="rId5"/>
  </p:sldIdLst>
  <p:sldSz cx="9144000" cy="5143500" type="screen16x9"/>
  <p:notesSz cx="6858000" cy="9144000"/>
  <p:embeddedFontLst>
    <p:embeddedFont>
      <p:font typeface="Baloo 2" panose="03080502040302020200" pitchFamily="66" charset="77"/>
      <p:regular r:id="rId7"/>
      <p:bold r:id="rId8"/>
    </p:embeddedFont>
    <p:embeddedFont>
      <p:font typeface="Pangolin" pitchFamily="2" charset="77"/>
      <p:regular r:id="rId9"/>
    </p:embeddedFont>
    <p:embeddedFont>
      <p:font typeface="UTM Androgyne" panose="02040603050506020204" pitchFamily="18" charset="0"/>
      <p:regular r:id="rId10"/>
      <p:bold r:id="rId11"/>
      <p:italic r:id="rId12"/>
      <p:boldItalic r:id="rId13"/>
    </p:embeddedFont>
    <p:embeddedFont>
      <p:font typeface="UTM Cookies" panose="020406030505060202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76"/>
  </p:normalViewPr>
  <p:slideViewPr>
    <p:cSldViewPr snapToGrid="0">
      <p:cViewPr varScale="1">
        <p:scale>
          <a:sx n="141" d="100"/>
          <a:sy n="14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lạo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Lau cửa sổ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Quét lớp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79</Words>
  <Application>Microsoft Macintosh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Pangolin</vt:lpstr>
      <vt:lpstr>UTM Cookies</vt:lpstr>
      <vt:lpstr>Baloo 2</vt:lpstr>
      <vt:lpstr>UTM Androgyne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linhse linhsama</cp:lastModifiedBy>
  <cp:revision>41</cp:revision>
  <dcterms:modified xsi:type="dcterms:W3CDTF">2024-05-17T07:36:55Z</dcterms:modified>
</cp:coreProperties>
</file>