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9" r:id="rId2"/>
  </p:sldMasterIdLst>
  <p:notesMasterIdLst>
    <p:notesMasterId r:id="rId28"/>
  </p:notesMasterIdLst>
  <p:sldIdLst>
    <p:sldId id="550" r:id="rId3"/>
    <p:sldId id="551" r:id="rId4"/>
    <p:sldId id="263" r:id="rId5"/>
    <p:sldId id="524" r:id="rId6"/>
    <p:sldId id="265" r:id="rId7"/>
    <p:sldId id="542" r:id="rId8"/>
    <p:sldId id="277" r:id="rId9"/>
    <p:sldId id="544" r:id="rId10"/>
    <p:sldId id="545" r:id="rId11"/>
    <p:sldId id="260" r:id="rId12"/>
    <p:sldId id="546" r:id="rId13"/>
    <p:sldId id="285" r:id="rId14"/>
    <p:sldId id="547" r:id="rId15"/>
    <p:sldId id="528" r:id="rId16"/>
    <p:sldId id="548" r:id="rId17"/>
    <p:sldId id="553" r:id="rId18"/>
    <p:sldId id="296" r:id="rId19"/>
    <p:sldId id="529" r:id="rId20"/>
    <p:sldId id="298" r:id="rId21"/>
    <p:sldId id="531" r:id="rId22"/>
    <p:sldId id="554" r:id="rId23"/>
    <p:sldId id="555" r:id="rId24"/>
    <p:sldId id="556" r:id="rId25"/>
    <p:sldId id="558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86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54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36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810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8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864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497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6748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0670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8909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1708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74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2538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7480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0539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3708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49949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524673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61067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8647310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3110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1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1F719-1A9D-47B4-A385-09EFA52473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0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" y="0"/>
            <a:ext cx="11985571" cy="6693363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2269104-F9C8-4905-A70D-AD5AE349EC62}"/>
              </a:ext>
            </a:extLst>
          </p:cNvPr>
          <p:cNvSpPr txBox="1"/>
          <p:nvPr/>
        </p:nvSpPr>
        <p:spPr>
          <a:xfrm>
            <a:off x="-20104" y="1220755"/>
            <a:ext cx="1170112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4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CHÀO MỪNG CÁC EM</a:t>
            </a:r>
            <a:br>
              <a:rPr lang="en" sz="4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ĐẾN VỚI BÀI HỌC NGÀY HÔM NAY!</a:t>
            </a:r>
            <a:endParaRPr lang="en-US" sz="4000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820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946" y="1369253"/>
            <a:ext cx="8618700" cy="3948828"/>
          </a:xfrm>
          <a:prstGeom prst="rect">
            <a:avLst/>
          </a:prstGeom>
        </p:spPr>
      </p:pic>
      <p:sp>
        <p:nvSpPr>
          <p:cNvPr id="22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/>
          </p:cNvSpPr>
          <p:nvPr/>
        </p:nvSpPr>
        <p:spPr>
          <a:xfrm>
            <a:off x="532566" y="5410461"/>
            <a:ext cx="1967219" cy="6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/>
          </p:cNvSpPr>
          <p:nvPr/>
        </p:nvSpPr>
        <p:spPr>
          <a:xfrm>
            <a:off x="2102878" y="5422520"/>
            <a:ext cx="9590358" cy="6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2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/>
          </p:cNvSpPr>
          <p:nvPr/>
        </p:nvSpPr>
        <p:spPr>
          <a:xfrm>
            <a:off x="4192001" y="491175"/>
            <a:ext cx="3983812" cy="6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36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92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0528" y="2968634"/>
            <a:ext cx="10982960" cy="124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2620456" y="32049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8510235" y="317195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5978CF-866E-48B2-88DE-C1BEB53BB4C6}"/>
              </a:ext>
            </a:extLst>
          </p:cNvPr>
          <p:cNvCxnSpPr>
            <a:cxnSpLocks/>
          </p:cNvCxnSpPr>
          <p:nvPr/>
        </p:nvCxnSpPr>
        <p:spPr>
          <a:xfrm flipH="1">
            <a:off x="2809563" y="36786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65349C-3245-4C97-B11C-A3F7F3FBEC04}"/>
              </a:ext>
            </a:extLst>
          </p:cNvPr>
          <p:cNvCxnSpPr>
            <a:cxnSpLocks/>
          </p:cNvCxnSpPr>
          <p:nvPr/>
        </p:nvCxnSpPr>
        <p:spPr>
          <a:xfrm flipH="1">
            <a:off x="2889965" y="366622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1979128" y="952747"/>
            <a:ext cx="7693187" cy="1296184"/>
            <a:chOff x="603225" y="2182575"/>
            <a:chExt cx="2577800" cy="424450"/>
          </a:xfrm>
        </p:grpSpPr>
        <p:sp>
          <p:nvSpPr>
            <p:cNvPr id="21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/>
          </p:cNvSpPr>
          <p:nvPr/>
        </p:nvSpPr>
        <p:spPr>
          <a:xfrm>
            <a:off x="4192001" y="491175"/>
            <a:ext cx="3983812" cy="6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36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335170" y="1435953"/>
            <a:ext cx="112064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00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oogle Shape;365;p31"/>
          <p:cNvGrpSpPr/>
          <p:nvPr/>
        </p:nvGrpSpPr>
        <p:grpSpPr>
          <a:xfrm>
            <a:off x="10988712" y="5696426"/>
            <a:ext cx="440480" cy="643115"/>
            <a:chOff x="4508863" y="1535425"/>
            <a:chExt cx="318850" cy="465575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116751" y="475060"/>
            <a:ext cx="5982534" cy="379730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0" y="523233"/>
            <a:ext cx="5696784" cy="52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566" y="1065972"/>
            <a:ext cx="11068884" cy="425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5847" y="5500620"/>
            <a:ext cx="1374094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spc="2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6917" y="5500620"/>
            <a:ext cx="714009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ất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73137" y="2309185"/>
            <a:ext cx="1758815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spc="2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600" b="1" spc="2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2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42213" y="2292029"/>
            <a:ext cx="9435705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137" y="2994309"/>
            <a:ext cx="263405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28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1" y="1613648"/>
            <a:ext cx="7987553" cy="83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  <a:endParaRPr lang="en-US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5568" y="3351679"/>
            <a:ext cx="40607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NHẬN XÉT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5568" y="4081183"/>
            <a:ext cx="3831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28625" indent="-428625">
              <a:buFontTx/>
              <a:buChar char="-"/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buFontTx/>
              <a:buChar char="-"/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buFontTx/>
              <a:buChar char="-"/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72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483377" y="102152"/>
            <a:ext cx="6887969" cy="851574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426730" y="1669909"/>
            <a:ext cx="8054704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 nói với hai vợ chồng điều gì?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708368" y="-166995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282731" y="2393337"/>
            <a:ext cx="11857264" cy="1038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652015" y="331872"/>
            <a:ext cx="6887969" cy="76153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489672" y="1789559"/>
            <a:ext cx="10919886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Nhờ 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đâu hai vợ chồng thoát khỏi nạn lũ lụt?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843775" y="15838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489671" y="2596571"/>
            <a:ext cx="11383673" cy="12089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554338" y="1400381"/>
            <a:ext cx="11078862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just"/>
            <a:r>
              <a:rPr lang="en-US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676836" y="643224"/>
            <a:ext cx="6887969" cy="672888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585621" y="266528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457356" y="2737682"/>
            <a:ext cx="11388280" cy="1645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269" y="2436770"/>
            <a:ext cx="6091518" cy="117928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C58211F7-716E-488B-8F65-B70AD182DB82}"/>
              </a:ext>
            </a:extLst>
          </p:cNvPr>
          <p:cNvSpPr txBox="1"/>
          <p:nvPr/>
        </p:nvSpPr>
        <p:spPr>
          <a:xfrm>
            <a:off x="1358848" y="2696316"/>
            <a:ext cx="708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578519" y="1339355"/>
            <a:ext cx="8537772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Theo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785947" y="454420"/>
            <a:ext cx="6887969" cy="590683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785947" y="-931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472301" y="2116057"/>
            <a:ext cx="11364099" cy="19915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lphaUcPeriod"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613342" y="2885272"/>
            <a:ext cx="508000" cy="453082"/>
          </a:xfrm>
          <a:prstGeom prst="flowChartConnector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1530" y="2756648"/>
            <a:ext cx="8955741" cy="83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lang="en-US" sz="8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37293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91800" y="74316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72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328" y="2299011"/>
            <a:ext cx="1173928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 câu chuyện, ta thấy được các dân tộc trên đất nước ta đều là anh em. Chúng ta cần đoàn kết, giúp đỡ lẫn </a:t>
            </a:r>
            <a:r>
              <a:rPr lang="pt-BR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328" y="1398058"/>
            <a:ext cx="8489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Câu chuyện cho ta biết điều gì?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40934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5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sp>
        <p:nvSpPr>
          <p:cNvPr id="9" name="Rectangle 8"/>
          <p:cNvSpPr/>
          <p:nvPr/>
        </p:nvSpPr>
        <p:spPr>
          <a:xfrm>
            <a:off x="276790" y="1736503"/>
            <a:ext cx="6338145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UVN Viet Sach"/>
                <a:cs typeface="UVN Viet Sach"/>
              </a:rPr>
              <a:t>Viết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UVN Viet Sach"/>
                <a:cs typeface="UVN Viet Sach"/>
              </a:rPr>
              <a:t>tên 3 dân tộc trong bài đọc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7351" y="2600817"/>
            <a:ext cx="11301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Mú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Mường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Dao,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Ê –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đê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Ba-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...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67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1026" name="Picture 2" descr="C:\Users\Administrator\Downloads\Doc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22" y="1470454"/>
            <a:ext cx="10898659" cy="496741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16200000" flipH="1">
            <a:off x="4576158" y="4464947"/>
            <a:ext cx="1811186" cy="454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998309" y="4170406"/>
            <a:ext cx="939113" cy="531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4992130" y="5066271"/>
            <a:ext cx="1124465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605481" y="92233"/>
            <a:ext cx="1113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050" name="Picture 2" descr="C:\Users\Administrator\Desktop\TRAN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342" y="1297459"/>
            <a:ext cx="11133436" cy="52886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0445" y="1609126"/>
            <a:ext cx="9436100" cy="1270000"/>
          </a:xfrm>
        </p:spPr>
        <p:txBody>
          <a:bodyPr>
            <a:noAutofit/>
          </a:bodyPr>
          <a:lstStyle/>
          <a:p>
            <a:pPr lvl="0"/>
            <a:r>
              <a:rPr lang="en-US" sz="4400" b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27: CHUYỆN QUẢ BẦU</a:t>
            </a:r>
            <a:br>
              <a: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/>
          </a:p>
        </p:txBody>
      </p:sp>
      <p:grpSp>
        <p:nvGrpSpPr>
          <p:cNvPr id="2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>
            <a:grpSpLocks noGrp="1"/>
          </p:cNvGrpSpPr>
          <p:nvPr/>
        </p:nvGrpSpPr>
        <p:grpSpPr>
          <a:xfrm>
            <a:off x="2943699" y="2532762"/>
            <a:ext cx="6289591" cy="1915296"/>
            <a:chOff x="2158125" y="1345434"/>
            <a:chExt cx="1441374" cy="1512168"/>
          </a:xfrm>
        </p:grpSpPr>
        <p:sp>
          <p:nvSpPr>
            <p:cNvPr id="6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189649" y="1445428"/>
              <a:ext cx="1378326" cy="65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48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189649" y="2020081"/>
              <a:ext cx="1378326" cy="65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800" b="1" spc="30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ĐỌC</a:t>
              </a:r>
              <a:endParaRPr kumimoji="0" lang="zh-CN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91800" y="74316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0576" y="2743200"/>
            <a:ext cx="10085294" cy="1075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1108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1456177" y="2829698"/>
            <a:ext cx="4072000" cy="6919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ubtitle 53"/>
          <p:cNvSpPr>
            <a:spLocks noGrp="1"/>
          </p:cNvSpPr>
          <p:nvPr>
            <p:ph type="subTitle" idx="2"/>
          </p:nvPr>
        </p:nvSpPr>
        <p:spPr>
          <a:xfrm>
            <a:off x="5837133" y="3521676"/>
            <a:ext cx="3264363" cy="716692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ubtitle 54"/>
          <p:cNvSpPr>
            <a:spLocks noGrp="1"/>
          </p:cNvSpPr>
          <p:nvPr>
            <p:ph type="subTitle" idx="3"/>
          </p:nvPr>
        </p:nvSpPr>
        <p:spPr>
          <a:xfrm>
            <a:off x="5941419" y="2091604"/>
            <a:ext cx="3311610" cy="700395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Mú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ubtitle 55"/>
          <p:cNvSpPr>
            <a:spLocks noGrp="1"/>
          </p:cNvSpPr>
          <p:nvPr>
            <p:ph type="subTitle" idx="4"/>
          </p:nvPr>
        </p:nvSpPr>
        <p:spPr>
          <a:xfrm>
            <a:off x="5677566" y="2851955"/>
            <a:ext cx="3274541" cy="742086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Ê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1542188" y="355047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1456177" y="205360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29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1582529" y="430601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ubtitle 54"/>
          <p:cNvSpPr txBox="1">
            <a:spLocks/>
          </p:cNvSpPr>
          <p:nvPr/>
        </p:nvSpPr>
        <p:spPr>
          <a:xfrm>
            <a:off x="5837133" y="4267650"/>
            <a:ext cx="3311610" cy="70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4000" b="1" kern="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endParaRPr lang="en-US" sz="4000" b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" grpId="0" build="p"/>
      <p:bldP spid="54" grpId="0" build="p"/>
      <p:bldP spid="55" grpId="0" build="p"/>
      <p:bldP spid="56" grpId="0" build="p"/>
      <p:bldP spid="88" grpId="0"/>
      <p:bldP spid="89" grpId="0"/>
      <p:bldP spid="29" grpId="0"/>
      <p:bldP spid="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3331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88388" y="464281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364266" y="1372472"/>
            <a:ext cx="10958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6118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1474</Words>
  <Application>Microsoft Office PowerPoint</Application>
  <PresentationFormat>Widescreen</PresentationFormat>
  <Paragraphs>87</Paragraphs>
  <Slides>25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맑은 고딕</vt:lpstr>
      <vt:lpstr>Microsoft YaHei</vt:lpstr>
      <vt:lpstr>SimSun</vt:lpstr>
      <vt:lpstr>Aachen</vt:lpstr>
      <vt:lpstr>Arial</vt:lpstr>
      <vt:lpstr>Calibri</vt:lpstr>
      <vt:lpstr>Calibri Light</vt:lpstr>
      <vt:lpstr>Just Another Hand</vt:lpstr>
      <vt:lpstr>Montserrat</vt:lpstr>
      <vt:lpstr>Montserrat Medium</vt:lpstr>
      <vt:lpstr>Nunito</vt:lpstr>
      <vt:lpstr>Nunito SemiBold</vt:lpstr>
      <vt:lpstr>Roboto</vt:lpstr>
      <vt:lpstr>Times New Roman</vt:lpstr>
      <vt:lpstr>UVN Viet Sach</vt:lpstr>
      <vt:lpstr>6_Office Theme</vt:lpstr>
      <vt:lpstr>Office Theme</vt:lpstr>
      <vt:lpstr>PowerPoint Presentation</vt:lpstr>
      <vt:lpstr>KHỞI ĐỘNG</vt:lpstr>
      <vt:lpstr>PowerPoint Presentation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Techsi.vn</cp:lastModifiedBy>
  <cp:revision>208</cp:revision>
  <dcterms:created xsi:type="dcterms:W3CDTF">2021-06-19T10:18:58Z</dcterms:created>
  <dcterms:modified xsi:type="dcterms:W3CDTF">2024-05-03T02:03:55Z</dcterms:modified>
</cp:coreProperties>
</file>