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8" r:id="rId3"/>
  </p:sldMasterIdLst>
  <p:notesMasterIdLst>
    <p:notesMasterId r:id="rId22"/>
  </p:notesMasterIdLst>
  <p:sldIdLst>
    <p:sldId id="291" r:id="rId4"/>
    <p:sldId id="265" r:id="rId5"/>
    <p:sldId id="293" r:id="rId6"/>
    <p:sldId id="269" r:id="rId7"/>
    <p:sldId id="290" r:id="rId8"/>
    <p:sldId id="282" r:id="rId9"/>
    <p:sldId id="283" r:id="rId10"/>
    <p:sldId id="289" r:id="rId11"/>
    <p:sldId id="266" r:id="rId12"/>
    <p:sldId id="273" r:id="rId13"/>
    <p:sldId id="270" r:id="rId14"/>
    <p:sldId id="285" r:id="rId15"/>
    <p:sldId id="288" r:id="rId16"/>
    <p:sldId id="279" r:id="rId17"/>
    <p:sldId id="287" r:id="rId18"/>
    <p:sldId id="281" r:id="rId19"/>
    <p:sldId id="26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76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7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1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39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7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8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6" indent="0">
              <a:buNone/>
              <a:defRPr sz="10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8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6" indent="0">
              <a:buNone/>
              <a:defRPr sz="2400"/>
            </a:lvl3pPr>
            <a:lvl4pPr marL="1371595" indent="0">
              <a:buNone/>
              <a:defRPr sz="2100"/>
            </a:lvl4pPr>
            <a:lvl5pPr marL="1828795" indent="0">
              <a:buNone/>
              <a:defRPr sz="2100"/>
            </a:lvl5pPr>
            <a:lvl6pPr marL="2285993" indent="0">
              <a:buNone/>
              <a:defRPr sz="2100"/>
            </a:lvl6pPr>
            <a:lvl7pPr marL="2743191" indent="0">
              <a:buNone/>
              <a:defRPr sz="2100"/>
            </a:lvl7pPr>
            <a:lvl8pPr marL="3200390" indent="0">
              <a:buNone/>
              <a:defRPr sz="2100"/>
            </a:lvl8pPr>
            <a:lvl9pPr marL="365758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396" indent="0">
              <a:buNone/>
              <a:defRPr sz="10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8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71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4B9-DEFE-42B6-B049-0F14340483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0E7F-B575-4D71-9B3B-8A959777D37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fld id="{B99DA4B9-DEFE-42B6-B049-0F14340483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6"/>
              <a:t>4/12/2023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6"/>
            <a:fld id="{1DE60E7F-B575-4D71-9B3B-8A959777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6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6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3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1" algn="l" defTabSz="91439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600" algn="l" defTabSz="9143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600" algn="l" defTabSz="91439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1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1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0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600" algn="l" defTabSz="9143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3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</a:t>
            </a:r>
            <a:r>
              <a:rPr lang="vi-V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cư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ờ</a:t>
            </a:r>
            <a:r>
              <a:rPr lang="vi-VN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7283966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8" y="223524"/>
            <a:ext cx="11785599" cy="6482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2436" y="1164085"/>
            <a:ext cx="8636000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defTabSz="914396"/>
            <a:r>
              <a:rPr lang="en-US" sz="2900" b="1" dirty="0" err="1">
                <a:solidFill>
                  <a:prstClr val="white"/>
                </a:solidFill>
                <a:latin typeface="HP001 4 hàng"/>
              </a:rPr>
              <a:t>Thứ</a:t>
            </a:r>
            <a:r>
              <a:rPr lang="en-US" sz="2900" b="1" dirty="0">
                <a:solidFill>
                  <a:prstClr val="white"/>
                </a:solidFill>
                <a:latin typeface="HP001 4 hàng"/>
              </a:rPr>
              <a:t> </a:t>
            </a:r>
            <a:r>
              <a:rPr lang="en-US" sz="2900" b="1" dirty="0" err="1">
                <a:solidFill>
                  <a:prstClr val="white"/>
                </a:solidFill>
                <a:latin typeface="HP001 4 hàng"/>
              </a:rPr>
              <a:t>T</a:t>
            </a:r>
            <a:r>
              <a:rPr lang="en-US" sz="2900" b="1" dirty="0" err="1" smtClean="0">
                <a:solidFill>
                  <a:prstClr val="white"/>
                </a:solidFill>
                <a:latin typeface="HP001 4 hàng"/>
              </a:rPr>
              <a:t>ư</a:t>
            </a:r>
            <a:r>
              <a:rPr lang="en-US" sz="2900" b="1" dirty="0" smtClean="0">
                <a:solidFill>
                  <a:prstClr val="white"/>
                </a:solidFill>
                <a:latin typeface="HP001 4 hàng"/>
              </a:rPr>
              <a:t> </a:t>
            </a:r>
            <a:r>
              <a:rPr lang="en-US" sz="2900" b="1" dirty="0" err="1">
                <a:solidFill>
                  <a:prstClr val="white"/>
                </a:solidFill>
                <a:latin typeface="HP001 4 hàng"/>
              </a:rPr>
              <a:t>ngày</a:t>
            </a:r>
            <a:r>
              <a:rPr lang="en-US" sz="2900" b="1" dirty="0">
                <a:solidFill>
                  <a:prstClr val="white"/>
                </a:solidFill>
                <a:latin typeface="HP001 4 hàng"/>
              </a:rPr>
              <a:t> </a:t>
            </a:r>
            <a:r>
              <a:rPr lang="en-US" sz="2900" b="1" dirty="0" smtClean="0">
                <a:solidFill>
                  <a:prstClr val="white"/>
                </a:solidFill>
                <a:latin typeface="HP001 4 hàng"/>
              </a:rPr>
              <a:t>15 </a:t>
            </a:r>
            <a:r>
              <a:rPr lang="en-US" sz="2900" b="1" dirty="0" err="1">
                <a:solidFill>
                  <a:prstClr val="white"/>
                </a:solidFill>
                <a:latin typeface="HP001 4 hàng"/>
              </a:rPr>
              <a:t>tháng</a:t>
            </a:r>
            <a:r>
              <a:rPr lang="en-US" sz="2900" b="1" dirty="0">
                <a:solidFill>
                  <a:prstClr val="white"/>
                </a:solidFill>
                <a:latin typeface="HP001 4 hàng"/>
              </a:rPr>
              <a:t> 9 </a:t>
            </a:r>
            <a:r>
              <a:rPr lang="en-US" sz="2900" b="1" dirty="0" err="1">
                <a:solidFill>
                  <a:prstClr val="white"/>
                </a:solidFill>
                <a:latin typeface="HP001 4 hàng"/>
              </a:rPr>
              <a:t>năm</a:t>
            </a:r>
            <a:r>
              <a:rPr lang="en-US" sz="2900" b="1" dirty="0">
                <a:solidFill>
                  <a:prstClr val="white"/>
                </a:solidFill>
                <a:latin typeface="HP001 4 hàng"/>
              </a:rPr>
              <a:t> </a:t>
            </a:r>
            <a:r>
              <a:rPr lang="en-US" sz="2900" b="1" dirty="0" smtClean="0">
                <a:solidFill>
                  <a:prstClr val="white"/>
                </a:solidFill>
                <a:latin typeface="HP001 4 hàng"/>
              </a:rPr>
              <a:t>2022</a:t>
            </a:r>
            <a:endParaRPr lang="en-US" sz="2900" b="1" dirty="0">
              <a:solidFill>
                <a:prstClr val="white"/>
              </a:solidFill>
              <a:latin typeface="HP001 4 hàng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0294" y="1848610"/>
            <a:ext cx="421178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4396"/>
            <a:r>
              <a:rPr lang="en-US" sz="2900" b="1" u="sng" dirty="0" err="1" smtClean="0">
                <a:solidFill>
                  <a:prstClr val="white"/>
                </a:solidFill>
                <a:latin typeface="HP001 4 hàng" pitchFamily="34" charset="0"/>
              </a:rPr>
              <a:t>Hoạt</a:t>
            </a:r>
            <a:r>
              <a:rPr lang="en-US" sz="2900" b="1" u="sng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 smtClean="0">
                <a:solidFill>
                  <a:prstClr val="white"/>
                </a:solidFill>
                <a:latin typeface="HP001 4 hàng" pitchFamily="34" charset="0"/>
              </a:rPr>
              <a:t>động</a:t>
            </a:r>
            <a:r>
              <a:rPr lang="en-US" sz="2900" b="1" u="sng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 smtClean="0">
                <a:solidFill>
                  <a:prstClr val="white"/>
                </a:solidFill>
                <a:latin typeface="HP001 4 hàng" pitchFamily="34" charset="0"/>
              </a:rPr>
              <a:t>trải</a:t>
            </a:r>
            <a:r>
              <a:rPr lang="en-US" sz="2900" b="1" u="sng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900" b="1" u="sng" dirty="0" err="1" smtClean="0">
                <a:solidFill>
                  <a:prstClr val="white"/>
                </a:solidFill>
                <a:latin typeface="HP001 4 hàng" pitchFamily="34" charset="0"/>
              </a:rPr>
              <a:t>nghiệm</a:t>
            </a:r>
            <a:endParaRPr lang="en-US" sz="2900" b="1" u="sng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129" y="2472809"/>
            <a:ext cx="774931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4396"/>
            <a:r>
              <a:rPr lang="en-US" sz="2900" b="1" dirty="0" err="1">
                <a:solidFill>
                  <a:srgbClr val="FFFF00"/>
                </a:solidFill>
                <a:latin typeface="HP001 4 hàng" pitchFamily="34" charset="0"/>
              </a:rPr>
              <a:t>Bài</a:t>
            </a:r>
            <a:r>
              <a:rPr lang="en-US" sz="2900" b="1" dirty="0">
                <a:solidFill>
                  <a:srgbClr val="FFFF00"/>
                </a:solidFill>
                <a:latin typeface="HP001 4 hàng" pitchFamily="34" charset="0"/>
              </a:rPr>
              <a:t> 2</a:t>
            </a:r>
            <a:r>
              <a:rPr lang="en-US" sz="2900" b="1" dirty="0" smtClean="0">
                <a:solidFill>
                  <a:srgbClr val="FFFF00"/>
                </a:solidFill>
                <a:latin typeface="HP001 4 hàng" pitchFamily="34" charset="0"/>
              </a:rPr>
              <a:t>: </a:t>
            </a:r>
            <a:r>
              <a:rPr lang="en-US" sz="2900" b="1" dirty="0" err="1" smtClean="0">
                <a:solidFill>
                  <a:srgbClr val="FFFF00"/>
                </a:solidFill>
                <a:latin typeface="HP001 4 hàng" pitchFamily="34" charset="0"/>
              </a:rPr>
              <a:t>Nụ</a:t>
            </a:r>
            <a:r>
              <a:rPr lang="en-US" sz="29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 smtClean="0">
                <a:solidFill>
                  <a:srgbClr val="FFFF00"/>
                </a:solidFill>
                <a:latin typeface="HP001 4 hàng" pitchFamily="34" charset="0"/>
              </a:rPr>
              <a:t>cười</a:t>
            </a:r>
            <a:r>
              <a:rPr lang="en-US" sz="29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 smtClean="0">
                <a:solidFill>
                  <a:srgbClr val="FFFF00"/>
                </a:solidFill>
                <a:latin typeface="HP001 4 hàng" pitchFamily="34" charset="0"/>
              </a:rPr>
              <a:t>của</a:t>
            </a:r>
            <a:r>
              <a:rPr lang="en-US" sz="29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900" b="1" dirty="0" err="1" smtClean="0">
                <a:solidFill>
                  <a:srgbClr val="FFFF00"/>
                </a:solidFill>
                <a:latin typeface="HP001 4 hàng" pitchFamily="34" charset="0"/>
              </a:rPr>
              <a:t>em</a:t>
            </a:r>
            <a:endParaRPr lang="en-US" sz="29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=""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297</Words>
  <Application>Microsoft Office PowerPoint</Application>
  <PresentationFormat>Custom</PresentationFormat>
  <Paragraphs>40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主题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2021-06-07T06:59:14Z</dcterms:created>
  <dcterms:modified xsi:type="dcterms:W3CDTF">2023-04-12T09:11:36Z</dcterms:modified>
</cp:coreProperties>
</file>