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  <p:sldMasterId id="2147483713" r:id="rId4"/>
    <p:sldMasterId id="2147483724" r:id="rId5"/>
    <p:sldMasterId id="2147483736" r:id="rId6"/>
    <p:sldMasterId id="2147483745" r:id="rId7"/>
    <p:sldMasterId id="2147483757" r:id="rId8"/>
    <p:sldMasterId id="2147483770" r:id="rId9"/>
    <p:sldMasterId id="2147483782" r:id="rId10"/>
    <p:sldMasterId id="2147483794" r:id="rId11"/>
    <p:sldMasterId id="2147483806" r:id="rId12"/>
  </p:sldMasterIdLst>
  <p:notesMasterIdLst>
    <p:notesMasterId r:id="rId39"/>
  </p:notesMasterIdLst>
  <p:sldIdLst>
    <p:sldId id="2007577121" r:id="rId13"/>
    <p:sldId id="2007577123" r:id="rId14"/>
    <p:sldId id="331" r:id="rId15"/>
    <p:sldId id="367" r:id="rId16"/>
    <p:sldId id="2007577096" r:id="rId17"/>
    <p:sldId id="2007577101" r:id="rId18"/>
    <p:sldId id="2007577099" r:id="rId19"/>
    <p:sldId id="2007577100" r:id="rId20"/>
    <p:sldId id="2007577102" r:id="rId21"/>
    <p:sldId id="2007577103" r:id="rId22"/>
    <p:sldId id="2007577120" r:id="rId23"/>
    <p:sldId id="335" r:id="rId24"/>
    <p:sldId id="2007577125" r:id="rId25"/>
    <p:sldId id="2007577128" r:id="rId26"/>
    <p:sldId id="2007577130" r:id="rId27"/>
    <p:sldId id="2007577126" r:id="rId28"/>
    <p:sldId id="2007577129" r:id="rId29"/>
    <p:sldId id="2007577131" r:id="rId30"/>
    <p:sldId id="2007577127" r:id="rId31"/>
    <p:sldId id="2007577105" r:id="rId32"/>
    <p:sldId id="2007577119" r:id="rId33"/>
    <p:sldId id="2007577124" r:id="rId34"/>
    <p:sldId id="342" r:id="rId35"/>
    <p:sldId id="2007577106" r:id="rId36"/>
    <p:sldId id="284" r:id="rId37"/>
    <p:sldId id="200757711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BAA63-1C2B-412B-B4F8-7DEA9A64726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7677-8C0B-478A-A164-999F7F89A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25CAA-ED89-46F7-A4DF-AB72F87F1FB3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25CAA-ED89-46F7-A4DF-AB72F87F1FB3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7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7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5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441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25CAA-ED89-46F7-A4DF-AB72F87F1FB3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529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89109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3981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5420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8114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38273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1297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225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104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9458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27290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50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001685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198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3981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5420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8114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38273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1297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2255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1047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945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2729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85408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5056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198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398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87985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29952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70943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720311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463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33436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0476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1331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8893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329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41100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7208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32744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80562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70669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96837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12756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292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85910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62104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4252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6768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19792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91461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12142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04970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10497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863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9334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8877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29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6261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939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385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2590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12816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0329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265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321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862974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69253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28698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3828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3391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66056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2838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2566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5945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58671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52862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650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6118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27396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5325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587466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222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09888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10608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915875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01543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401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2768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019135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43080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01366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2267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6229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3215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667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769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9663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73386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745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53160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9379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5688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9762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8482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705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9241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56653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06665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74358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603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353857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5420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8114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38273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1297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2255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1047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945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27290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5056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1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5"/>
            <a:ext cx="403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2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8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8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8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69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118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0E897-F605-40B1-8D40-4243598410D7}"/>
              </a:ext>
            </a:extLst>
          </p:cNvPr>
          <p:cNvSpPr txBox="1"/>
          <p:nvPr userDrawn="1"/>
        </p:nvSpPr>
        <p:spPr>
          <a:xfrm>
            <a:off x="9265920" y="94733"/>
            <a:ext cx="2809539" cy="27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63767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03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7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68642-816B-4762-84C9-92B08C932722}"/>
              </a:ext>
            </a:extLst>
          </p:cNvPr>
          <p:cNvSpPr txBox="1"/>
          <p:nvPr userDrawn="1"/>
        </p:nvSpPr>
        <p:spPr>
          <a:xfrm>
            <a:off x="9265920" y="94733"/>
            <a:ext cx="274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0564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2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48FE19-25B8-45E3-8B75-347E763EDCBD}"/>
              </a:ext>
            </a:extLst>
          </p:cNvPr>
          <p:cNvSpPr/>
          <p:nvPr/>
        </p:nvSpPr>
        <p:spPr>
          <a:xfrm>
            <a:off x="1071368" y="2593371"/>
            <a:ext cx="96064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mừng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đến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với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Việt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955231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124940" y="172984"/>
            <a:ext cx="6019060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3BDDC2-F958-4F8D-B1E4-D52D8171FC23}"/>
              </a:ext>
            </a:extLst>
          </p:cNvPr>
          <p:cNvSpPr/>
          <p:nvPr/>
        </p:nvSpPr>
        <p:spPr>
          <a:xfrm>
            <a:off x="7783096" y="1089709"/>
            <a:ext cx="3863473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26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124940" y="172984"/>
            <a:ext cx="6046769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3BDDC2-F958-4F8D-B1E4-D52D8171FC23}"/>
              </a:ext>
            </a:extLst>
          </p:cNvPr>
          <p:cNvSpPr/>
          <p:nvPr/>
        </p:nvSpPr>
        <p:spPr>
          <a:xfrm>
            <a:off x="7818655" y="1167442"/>
            <a:ext cx="3709468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55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373515" y="127819"/>
            <a:ext cx="6047576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4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2277657" y="1698630"/>
            <a:ext cx="5665616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36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36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192892" y="166605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9435F-6CA1-4735-A15A-ACF3DD3CC984}"/>
              </a:ext>
            </a:extLst>
          </p:cNvPr>
          <p:cNvGrpSpPr/>
          <p:nvPr/>
        </p:nvGrpSpPr>
        <p:grpSpPr>
          <a:xfrm>
            <a:off x="2472501" y="1842645"/>
            <a:ext cx="9433468" cy="1798189"/>
            <a:chOff x="156834" y="1993081"/>
            <a:chExt cx="2160494" cy="2109019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C6C77A2-1013-459B-8D8D-A64C383B7EB6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CF9620-D992-4C2D-B5B2-D59B6A00ED8C}"/>
                </a:ext>
              </a:extLst>
            </p:cNvPr>
            <p:cNvSpPr txBox="1"/>
            <p:nvPr/>
          </p:nvSpPr>
          <p:spPr>
            <a:xfrm>
              <a:off x="306089" y="2201877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 defTabSz="913256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3EBDB2E-10CF-4252-AA07-D060DCDF28F4}"/>
              </a:ext>
            </a:extLst>
          </p:cNvPr>
          <p:cNvSpPr txBox="1"/>
          <p:nvPr/>
        </p:nvSpPr>
        <p:spPr>
          <a:xfrm>
            <a:off x="3356917" y="2847492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44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822036"/>
            <a:ext cx="9781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2735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373515" y="127819"/>
            <a:ext cx="6047576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lang="en-US" sz="4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2900515" y="1019011"/>
            <a:ext cx="5090321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2900515" y="4098052"/>
            <a:ext cx="4178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44" y="1777008"/>
            <a:ext cx="4007056" cy="4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FBA337-EBB1-4799-88BC-12C5A33CAC95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9A04A2C-7E5D-460F-ABF0-0874BF5113DB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912EF0-9CCB-4D2E-883E-0DC9BAC1FBA0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17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Theo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bố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ngày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hôm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qua ở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đâu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C545007-9D49-4C5A-9021-1C11F918BFFE}"/>
              </a:ext>
            </a:extLst>
          </p:cNvPr>
          <p:cNvSpPr txBox="1"/>
          <p:nvPr/>
        </p:nvSpPr>
        <p:spPr>
          <a:xfrm>
            <a:off x="3426246" y="3569465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hoa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hạt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lúa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97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927" y="618836"/>
            <a:ext cx="101969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190625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ngày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hôm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qua ở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cành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vườn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hạt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lúa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trồng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vở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hồng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con.Vậy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t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rong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khổ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cuối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bố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dặn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"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ngày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hôm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còn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"?</a:t>
            </a:r>
            <a:endParaRPr lang="en-US" sz="40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87150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373515" y="127819"/>
            <a:ext cx="6047576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4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3176699" y="1973246"/>
            <a:ext cx="4671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32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</a:t>
            </a:r>
            <a:r>
              <a:rPr lang="vi-VN" sz="32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</a:t>
            </a:r>
            <a:r>
              <a:rPr lang="vi-VN" sz="2400" dirty="0" smtClean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95" y="1693881"/>
            <a:ext cx="4007056" cy="4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135">
            <a:extLst>
              <a:ext uri="{FF2B5EF4-FFF2-40B4-BE49-F238E27FC236}">
                <a16:creationId xmlns:a16="http://schemas.microsoft.com/office/drawing/2014/main" id="{D23C5E07-A82D-4027-8E0B-F4FE0AAFF755}"/>
              </a:ext>
            </a:extLst>
          </p:cNvPr>
          <p:cNvGrpSpPr/>
          <p:nvPr/>
        </p:nvGrpSpPr>
        <p:grpSpPr>
          <a:xfrm>
            <a:off x="508000" y="240305"/>
            <a:ext cx="11499273" cy="966897"/>
            <a:chOff x="2470108" y="2002067"/>
            <a:chExt cx="8236231" cy="966897"/>
          </a:xfrm>
        </p:grpSpPr>
        <p:sp>
          <p:nvSpPr>
            <p:cNvPr id="9" name="23">
              <a:extLst>
                <a:ext uri="{FF2B5EF4-FFF2-40B4-BE49-F238E27FC236}">
                  <a16:creationId xmlns:a16="http://schemas.microsoft.com/office/drawing/2014/main" id="{8E96E602-CFD9-4AF2-BE8C-91E485346F5E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0" name="137">
              <a:extLst>
                <a:ext uri="{FF2B5EF4-FFF2-40B4-BE49-F238E27FC236}">
                  <a16:creationId xmlns:a16="http://schemas.microsoft.com/office/drawing/2014/main" id="{9ED23990-07BD-4B3E-829F-456FFFDB678F}"/>
                </a:ext>
              </a:extLst>
            </p:cNvPr>
            <p:cNvSpPr txBox="1"/>
            <p:nvPr/>
          </p:nvSpPr>
          <p:spPr>
            <a:xfrm>
              <a:off x="2470109" y="2129641"/>
              <a:ext cx="784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lang="zh-CN" alt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7D16E8-2128-417C-B194-83D7BAC1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8" y="1614084"/>
            <a:ext cx="7228679" cy="41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0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D1DD5073-A043-4966-953C-1FD0CC3A423A}"/>
              </a:ext>
            </a:extLst>
          </p:cNvPr>
          <p:cNvSpPr/>
          <p:nvPr/>
        </p:nvSpPr>
        <p:spPr>
          <a:xfrm>
            <a:off x="2123720" y="2311123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2707-EBB6-4CFB-BAAC-867C78BCBAB2}"/>
              </a:ext>
            </a:extLst>
          </p:cNvPr>
          <p:cNvSpPr txBox="1"/>
          <p:nvPr/>
        </p:nvSpPr>
        <p:spPr>
          <a:xfrm>
            <a:off x="2591791" y="2231982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khổ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cuối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bố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ngày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40F9F-71DB-4DE3-B514-A14D152A5251}"/>
              </a:ext>
            </a:extLst>
          </p:cNvPr>
          <p:cNvSpPr txBox="1"/>
          <p:nvPr/>
        </p:nvSpPr>
        <p:spPr>
          <a:xfrm>
            <a:off x="3457828" y="3979801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445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124940" y="172984"/>
            <a:ext cx="5852805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3BDDC2-F958-4F8D-B1E4-D52D8171FC23}"/>
              </a:ext>
            </a:extLst>
          </p:cNvPr>
          <p:cNvSpPr/>
          <p:nvPr/>
        </p:nvSpPr>
        <p:spPr>
          <a:xfrm>
            <a:off x="7600740" y="1167442"/>
            <a:ext cx="4475984" cy="855804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1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5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39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1028734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3119084" y="2452665"/>
            <a:ext cx="505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A138ED-F88C-4444-8095-23491D71C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2168" y="126486"/>
            <a:ext cx="59198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5CFB47-C1E1-4DFB-A912-9425037F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554"/>
            <a:ext cx="7132320" cy="1345686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1137FEAE-EACF-4305-821B-4CA5474113D2}"/>
              </a:ext>
            </a:extLst>
          </p:cNvPr>
          <p:cNvSpPr/>
          <p:nvPr/>
        </p:nvSpPr>
        <p:spPr>
          <a:xfrm>
            <a:off x="797914" y="1936057"/>
            <a:ext cx="4040372" cy="298588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Tờ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Đèn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70591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7992137" y="2877993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952FA3-C211-425D-ACC2-45A72F116B1F}"/>
              </a:ext>
            </a:extLst>
          </p:cNvPr>
          <p:cNvSpPr txBox="1"/>
          <p:nvPr/>
        </p:nvSpPr>
        <p:spPr>
          <a:xfrm>
            <a:off x="1534160" y="288235"/>
            <a:ext cx="8012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02B935-CE6B-44BD-9572-4F8971576313}"/>
              </a:ext>
            </a:extLst>
          </p:cNvPr>
          <p:cNvSpPr txBox="1"/>
          <p:nvPr/>
        </p:nvSpPr>
        <p:spPr>
          <a:xfrm>
            <a:off x="693952" y="2174157"/>
            <a:ext cx="1036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1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373515" y="127819"/>
            <a:ext cx="6047576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6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314960"/>
            <a:ext cx="11175999" cy="623742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lvl="0" algn="ctr" defTabSz="914153">
              <a:defRPr/>
            </a:pP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iọng đọc</a:t>
            </a: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ình cảm, lưu luyến thể hiện sự tiếc nuối.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ịch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530214-5EFF-4162-A960-27CD64A1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28" y="159384"/>
            <a:ext cx="4446072" cy="59280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84A409-858B-4121-A76C-E4BC5142E497}"/>
              </a:ext>
            </a:extLst>
          </p:cNvPr>
          <p:cNvSpPr/>
          <p:nvPr/>
        </p:nvSpPr>
        <p:spPr>
          <a:xfrm>
            <a:off x="4838330" y="6116715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5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98F392C-0CED-4F95-895B-B314CA405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09" y="1426129"/>
            <a:ext cx="6854414" cy="51408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F3941E-0AA1-4786-B3FB-002FC0A218A5}"/>
              </a:ext>
            </a:extLst>
          </p:cNvPr>
          <p:cNvSpPr/>
          <p:nvPr/>
        </p:nvSpPr>
        <p:spPr>
          <a:xfrm>
            <a:off x="3471169" y="365125"/>
            <a:ext cx="5951963" cy="7357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19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CDAEE-6DF8-498E-A0E1-FB3CD89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0" y="356348"/>
            <a:ext cx="8357000" cy="45796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AAEB02-60CD-4789-ABD5-305AAEF6A657}"/>
              </a:ext>
            </a:extLst>
          </p:cNvPr>
          <p:cNvSpPr/>
          <p:nvPr/>
        </p:nvSpPr>
        <p:spPr>
          <a:xfrm>
            <a:off x="4702206" y="5415379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2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1" y="127819"/>
            <a:ext cx="6051164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FC7ADF7-1A69-430B-A305-644515EB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5" y="761941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DD283F4-B02A-4C9E-A2FF-4567281C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9" y="3548478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4F06CE4-5A7C-45A1-B6AA-A37DE9E6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26" y="628814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14A402D-23FA-4C9D-A228-EB47F221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44" y="3441695"/>
            <a:ext cx="527050" cy="250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890D72B-BD1E-4EAA-8629-58AFCD859527}"/>
              </a:ext>
            </a:extLst>
          </p:cNvPr>
          <p:cNvSpPr/>
          <p:nvPr/>
        </p:nvSpPr>
        <p:spPr>
          <a:xfrm>
            <a:off x="250695" y="1307276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581261-5870-4370-BAF2-58F67116C84D}"/>
              </a:ext>
            </a:extLst>
          </p:cNvPr>
          <p:cNvSpPr/>
          <p:nvPr/>
        </p:nvSpPr>
        <p:spPr>
          <a:xfrm>
            <a:off x="293983" y="4074917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BC3818-D723-42F4-B293-0DB0787F9DA9}"/>
              </a:ext>
            </a:extLst>
          </p:cNvPr>
          <p:cNvSpPr/>
          <p:nvPr/>
        </p:nvSpPr>
        <p:spPr>
          <a:xfrm>
            <a:off x="4099702" y="1167442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658548-F9D4-42AF-8546-CB02C8762307}"/>
              </a:ext>
            </a:extLst>
          </p:cNvPr>
          <p:cNvSpPr/>
          <p:nvPr/>
        </p:nvSpPr>
        <p:spPr>
          <a:xfrm>
            <a:off x="4128205" y="4010299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A553A4-7919-4ED2-A44E-4F2EB6EABCDC}"/>
              </a:ext>
            </a:extLst>
          </p:cNvPr>
          <p:cNvSpPr/>
          <p:nvPr/>
        </p:nvSpPr>
        <p:spPr>
          <a:xfrm>
            <a:off x="7654953" y="1019680"/>
            <a:ext cx="4475984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22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1022</Words>
  <Application>Microsoft Office PowerPoint</Application>
  <PresentationFormat>Widescreen</PresentationFormat>
  <Paragraphs>189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华康少女文字W5(P)</vt:lpstr>
      <vt:lpstr>思源黑体 CN Bold</vt:lpstr>
      <vt:lpstr>思源黑体 CN Regular</vt:lpstr>
      <vt:lpstr>千图网拥有20W+精美PPT模板 更多PPT模板下载至：www.58pic.com/office/ppt​​</vt:lpstr>
      <vt:lpstr>Office 主题</vt:lpstr>
      <vt:lpstr>1_Office 主题​​</vt:lpstr>
      <vt:lpstr>1_Office 主题</vt:lpstr>
      <vt:lpstr>3_Office 主题​​</vt:lpstr>
      <vt:lpstr>2_Office 主题</vt:lpstr>
      <vt:lpstr>Office 主题​​</vt:lpstr>
      <vt:lpstr>5_Office Theme</vt:lpstr>
      <vt:lpstr>2_Office 主题​​</vt:lpstr>
      <vt:lpstr>4_Office 主题​​</vt:lpstr>
      <vt:lpstr>5_Office 主题​​</vt:lpstr>
      <vt:lpstr>6_Office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38</cp:revision>
  <dcterms:created xsi:type="dcterms:W3CDTF">2021-07-23T09:05:21Z</dcterms:created>
  <dcterms:modified xsi:type="dcterms:W3CDTF">2024-09-16T23:58:56Z</dcterms:modified>
</cp:coreProperties>
</file>