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327" r:id="rId2"/>
    <p:sldId id="427" r:id="rId3"/>
    <p:sldId id="440" r:id="rId4"/>
    <p:sldId id="441" r:id="rId5"/>
    <p:sldId id="443" r:id="rId6"/>
    <p:sldId id="445" r:id="rId7"/>
    <p:sldId id="446" r:id="rId8"/>
    <p:sldId id="340" r:id="rId9"/>
  </p:sldIdLst>
  <p:sldSz cx="16276638" cy="9144000"/>
  <p:notesSz cx="6858000" cy="9144000"/>
  <p:custDataLst>
    <p:tags r:id="rId11"/>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17550" indent="-260350" algn="l" rtl="0" eaLnBrk="0" fontAlgn="base" hangingPunct="0">
      <a:spcBef>
        <a:spcPct val="0"/>
      </a:spcBef>
      <a:spcAft>
        <a:spcPct val="0"/>
      </a:spcAft>
      <a:defRPr kern="1200">
        <a:solidFill>
          <a:schemeClr val="tx1"/>
        </a:solidFill>
        <a:latin typeface="Arial" charset="0"/>
        <a:ea typeface="+mn-ea"/>
        <a:cs typeface="+mn-cs"/>
      </a:defRPr>
    </a:lvl2pPr>
    <a:lvl3pPr marL="1436688" indent="-522288" algn="l" rtl="0" eaLnBrk="0" fontAlgn="base" hangingPunct="0">
      <a:spcBef>
        <a:spcPct val="0"/>
      </a:spcBef>
      <a:spcAft>
        <a:spcPct val="0"/>
      </a:spcAft>
      <a:defRPr kern="1200">
        <a:solidFill>
          <a:schemeClr val="tx1"/>
        </a:solidFill>
        <a:latin typeface="Arial" charset="0"/>
        <a:ea typeface="+mn-ea"/>
        <a:cs typeface="+mn-cs"/>
      </a:defRPr>
    </a:lvl3pPr>
    <a:lvl4pPr marL="2154238" indent="-782638" algn="l" rtl="0" eaLnBrk="0" fontAlgn="base" hangingPunct="0">
      <a:spcBef>
        <a:spcPct val="0"/>
      </a:spcBef>
      <a:spcAft>
        <a:spcPct val="0"/>
      </a:spcAft>
      <a:defRPr kern="1200">
        <a:solidFill>
          <a:schemeClr val="tx1"/>
        </a:solidFill>
        <a:latin typeface="Arial" charset="0"/>
        <a:ea typeface="+mn-ea"/>
        <a:cs typeface="+mn-cs"/>
      </a:defRPr>
    </a:lvl4pPr>
    <a:lvl5pPr marL="2873375" indent="-1044575"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51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66"/>
    <a:srgbClr val="0000CC"/>
    <a:srgbClr val="FF7C80"/>
    <a:srgbClr val="FF6600"/>
    <a:srgbClr val="6600CC"/>
    <a:srgbClr val="3333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876" autoAdjust="0"/>
    <p:restoredTop sz="94660"/>
  </p:normalViewPr>
  <p:slideViewPr>
    <p:cSldViewPr>
      <p:cViewPr varScale="1">
        <p:scale>
          <a:sx n="63" d="100"/>
          <a:sy n="63" d="100"/>
        </p:scale>
        <p:origin x="-446" y="-82"/>
      </p:cViewPr>
      <p:guideLst>
        <p:guide orient="horz" pos="2880"/>
        <p:guide pos="5127"/>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45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377825" y="685800"/>
            <a:ext cx="610235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45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45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45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1C4FA25-5DD5-485C-BCD2-EF739D2A7194}" type="slidenum">
              <a:rPr lang="en-US" altLang="en-US"/>
              <a:pPr>
                <a:defRPr/>
              </a:pPr>
              <a:t>‹#›</a:t>
            </a:fld>
            <a:endParaRPr lang="en-US" altLang="en-US"/>
          </a:p>
        </p:txBody>
      </p:sp>
    </p:spTree>
    <p:extLst>
      <p:ext uri="{BB962C8B-B14F-4D97-AF65-F5344CB8AC3E}">
        <p14:creationId xmlns:p14="http://schemas.microsoft.com/office/powerpoint/2010/main" val="2213868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900" kern="1200">
        <a:solidFill>
          <a:schemeClr val="tx1"/>
        </a:solidFill>
        <a:latin typeface="Arial" charset="0"/>
        <a:ea typeface="+mn-ea"/>
        <a:cs typeface="+mn-cs"/>
      </a:defRPr>
    </a:lvl1pPr>
    <a:lvl2pPr marL="717550" algn="l" rtl="0" eaLnBrk="0" fontAlgn="base" hangingPunct="0">
      <a:spcBef>
        <a:spcPct val="30000"/>
      </a:spcBef>
      <a:spcAft>
        <a:spcPct val="0"/>
      </a:spcAft>
      <a:defRPr sz="1900" kern="1200">
        <a:solidFill>
          <a:schemeClr val="tx1"/>
        </a:solidFill>
        <a:latin typeface="Arial" charset="0"/>
        <a:ea typeface="+mn-ea"/>
        <a:cs typeface="+mn-cs"/>
      </a:defRPr>
    </a:lvl2pPr>
    <a:lvl3pPr marL="1436688" algn="l" rtl="0" eaLnBrk="0" fontAlgn="base" hangingPunct="0">
      <a:spcBef>
        <a:spcPct val="30000"/>
      </a:spcBef>
      <a:spcAft>
        <a:spcPct val="0"/>
      </a:spcAft>
      <a:defRPr sz="1900" kern="1200">
        <a:solidFill>
          <a:schemeClr val="tx1"/>
        </a:solidFill>
        <a:latin typeface="Arial" charset="0"/>
        <a:ea typeface="+mn-ea"/>
        <a:cs typeface="+mn-cs"/>
      </a:defRPr>
    </a:lvl3pPr>
    <a:lvl4pPr marL="2154238" algn="l" rtl="0" eaLnBrk="0" fontAlgn="base" hangingPunct="0">
      <a:spcBef>
        <a:spcPct val="30000"/>
      </a:spcBef>
      <a:spcAft>
        <a:spcPct val="0"/>
      </a:spcAft>
      <a:defRPr sz="1900" kern="1200">
        <a:solidFill>
          <a:schemeClr val="tx1"/>
        </a:solidFill>
        <a:latin typeface="Arial" charset="0"/>
        <a:ea typeface="+mn-ea"/>
        <a:cs typeface="+mn-cs"/>
      </a:defRPr>
    </a:lvl4pPr>
    <a:lvl5pPr marL="2873375" algn="l" rtl="0" eaLnBrk="0" fontAlgn="base" hangingPunct="0">
      <a:spcBef>
        <a:spcPct val="30000"/>
      </a:spcBef>
      <a:spcAft>
        <a:spcPct val="0"/>
      </a:spcAft>
      <a:defRPr sz="1900" kern="1200">
        <a:solidFill>
          <a:schemeClr val="tx1"/>
        </a:solidFill>
        <a:latin typeface="Arial" charset="0"/>
        <a:ea typeface="+mn-ea"/>
        <a:cs typeface="+mn-cs"/>
      </a:defRPr>
    </a:lvl5pPr>
    <a:lvl6pPr marL="3592220" algn="l" defTabSz="1436888" rtl="0" eaLnBrk="1" latinLnBrk="0" hangingPunct="1">
      <a:defRPr sz="1900" kern="1200">
        <a:solidFill>
          <a:schemeClr val="tx1"/>
        </a:solidFill>
        <a:latin typeface="+mn-lt"/>
        <a:ea typeface="+mn-ea"/>
        <a:cs typeface="+mn-cs"/>
      </a:defRPr>
    </a:lvl6pPr>
    <a:lvl7pPr marL="4310664" algn="l" defTabSz="1436888" rtl="0" eaLnBrk="1" latinLnBrk="0" hangingPunct="1">
      <a:defRPr sz="1900" kern="1200">
        <a:solidFill>
          <a:schemeClr val="tx1"/>
        </a:solidFill>
        <a:latin typeface="+mn-lt"/>
        <a:ea typeface="+mn-ea"/>
        <a:cs typeface="+mn-cs"/>
      </a:defRPr>
    </a:lvl7pPr>
    <a:lvl8pPr marL="5029109" algn="l" defTabSz="1436888" rtl="0" eaLnBrk="1" latinLnBrk="0" hangingPunct="1">
      <a:defRPr sz="1900" kern="1200">
        <a:solidFill>
          <a:schemeClr val="tx1"/>
        </a:solidFill>
        <a:latin typeface="+mn-lt"/>
        <a:ea typeface="+mn-ea"/>
        <a:cs typeface="+mn-cs"/>
      </a:defRPr>
    </a:lvl8pPr>
    <a:lvl9pPr marL="5747553" algn="l" defTabSz="1436888"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EB5B8007-F28A-4C3E-A48D-DDE012D8153F}" type="slidenum">
              <a:rPr lang="en-US" altLang="en-US" sz="1200">
                <a:cs typeface="Arial" charset="0"/>
              </a:rPr>
              <a:pPr algn="r" eaLnBrk="1" hangingPunct="1"/>
              <a:t>8</a:t>
            </a:fld>
            <a:endParaRPr lang="en-US" altLang="en-US" sz="1200">
              <a:cs typeface="Arial" charset="0"/>
            </a:endParaRPr>
          </a:p>
        </p:txBody>
      </p:sp>
      <p:sp>
        <p:nvSpPr>
          <p:cNvPr id="15363" name="Rectangle 2"/>
          <p:cNvSpPr>
            <a:spLocks noGrp="1" noRot="1" noChangeAspect="1" noChangeArrowheads="1" noTextEdit="1"/>
          </p:cNvSpPr>
          <p:nvPr>
            <p:ph type="sldImg"/>
          </p:nvPr>
        </p:nvSpPr>
        <p:spPr>
          <a:xfrm>
            <a:off x="377825" y="685800"/>
            <a:ext cx="6102350" cy="3429000"/>
          </a:xfrm>
          <a:ln/>
        </p:spPr>
      </p:sp>
      <p:sp>
        <p:nvSpPr>
          <p:cNvPr id="15364" name="Rectangle 3"/>
          <p:cNvSpPr>
            <a:spLocks noGrp="1" noChangeArrowheads="1"/>
          </p:cNvSpPr>
          <p:nvPr>
            <p:ph type="body" idx="1"/>
          </p:nvPr>
        </p:nvSpPr>
        <p:spPr>
          <a:noFill/>
        </p:spPr>
        <p:txBody>
          <a:bodyPr/>
          <a:lstStyle/>
          <a:p>
            <a:pPr eaLnBrk="1" hangingPunct="1"/>
            <a:endParaRPr lang="vi-VN" altLang="en-US" smtClean="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9"/>
            <a:ext cx="13835142" cy="1960033"/>
          </a:xfrm>
        </p:spPr>
        <p:txBody>
          <a:bodyPr/>
          <a:lstStyle/>
          <a:p>
            <a:r>
              <a:rPr lang="en-US" smtClean="0"/>
              <a:t>Click to edit Master title style</a:t>
            </a:r>
            <a:endParaRPr lang="vi-VN"/>
          </a:p>
        </p:txBody>
      </p:sp>
      <p:sp>
        <p:nvSpPr>
          <p:cNvPr id="3" name="Subtitle 2"/>
          <p:cNvSpPr>
            <a:spLocks noGrp="1"/>
          </p:cNvSpPr>
          <p:nvPr>
            <p:ph type="subTitle" idx="1"/>
          </p:nvPr>
        </p:nvSpPr>
        <p:spPr>
          <a:xfrm>
            <a:off x="2441496" y="5181600"/>
            <a:ext cx="11393647" cy="2336800"/>
          </a:xfrm>
        </p:spPr>
        <p:txBody>
          <a:bodyPr/>
          <a:lstStyle>
            <a:lvl1pPr marL="0" indent="0" algn="ctr">
              <a:buNone/>
              <a:defRPr/>
            </a:lvl1pPr>
            <a:lvl2pPr marL="718444" indent="0" algn="ctr">
              <a:buNone/>
              <a:defRPr/>
            </a:lvl2pPr>
            <a:lvl3pPr marL="1436888" indent="0" algn="ctr">
              <a:buNone/>
              <a:defRPr/>
            </a:lvl3pPr>
            <a:lvl4pPr marL="2155332" indent="0" algn="ctr">
              <a:buNone/>
              <a:defRPr/>
            </a:lvl4pPr>
            <a:lvl5pPr marL="2873776" indent="0" algn="ctr">
              <a:buNone/>
              <a:defRPr/>
            </a:lvl5pPr>
            <a:lvl6pPr marL="3592220" indent="0" algn="ctr">
              <a:buNone/>
              <a:defRPr/>
            </a:lvl6pPr>
            <a:lvl7pPr marL="4310664" indent="0" algn="ctr">
              <a:buNone/>
              <a:defRPr/>
            </a:lvl7pPr>
            <a:lvl8pPr marL="5029109" indent="0" algn="ctr">
              <a:buNone/>
              <a:defRPr/>
            </a:lvl8pPr>
            <a:lvl9pPr marL="5747553" indent="0" algn="ctr">
              <a:buNone/>
              <a:defRPr/>
            </a:lvl9pPr>
          </a:lstStyle>
          <a:p>
            <a:r>
              <a:rPr lang="en-US" smtClean="0"/>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B01423-D198-4896-B996-AF6CD71AA325}" type="slidenum">
              <a:rPr lang="en-US" altLang="en-US"/>
              <a:pPr>
                <a:defRPr/>
              </a:pPr>
              <a:t>‹#›</a:t>
            </a:fld>
            <a:endParaRPr lang="en-US" altLang="en-US"/>
          </a:p>
        </p:txBody>
      </p:sp>
    </p:spTree>
    <p:extLst>
      <p:ext uri="{BB962C8B-B14F-4D97-AF65-F5344CB8AC3E}">
        <p14:creationId xmlns:p14="http://schemas.microsoft.com/office/powerpoint/2010/main" val="39722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D28DD1-89CB-4A9B-8160-1008CEEB8C29}" type="slidenum">
              <a:rPr lang="en-US" altLang="en-US"/>
              <a:pPr>
                <a:defRPr/>
              </a:pPr>
              <a:t>‹#›</a:t>
            </a:fld>
            <a:endParaRPr lang="en-US" altLang="en-US"/>
          </a:p>
        </p:txBody>
      </p:sp>
    </p:spTree>
    <p:extLst>
      <p:ext uri="{BB962C8B-B14F-4D97-AF65-F5344CB8AC3E}">
        <p14:creationId xmlns:p14="http://schemas.microsoft.com/office/powerpoint/2010/main" val="1392092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800562" y="366186"/>
            <a:ext cx="3662244" cy="7802033"/>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813832" y="366186"/>
            <a:ext cx="10715453"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4A9502-423E-4957-ACD4-EFEAFA456813}" type="slidenum">
              <a:rPr lang="en-US" altLang="en-US"/>
              <a:pPr>
                <a:defRPr/>
              </a:pPr>
              <a:t>‹#›</a:t>
            </a:fld>
            <a:endParaRPr lang="en-US" altLang="en-US"/>
          </a:p>
        </p:txBody>
      </p:sp>
    </p:spTree>
    <p:extLst>
      <p:ext uri="{BB962C8B-B14F-4D97-AF65-F5344CB8AC3E}">
        <p14:creationId xmlns:p14="http://schemas.microsoft.com/office/powerpoint/2010/main" val="181383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00BA3F-51CF-473C-BBC7-9F80CB3FD932}" type="slidenum">
              <a:rPr lang="en-US" altLang="en-US"/>
              <a:pPr>
                <a:defRPr/>
              </a:pPr>
              <a:t>‹#›</a:t>
            </a:fld>
            <a:endParaRPr lang="en-US" altLang="en-US"/>
          </a:p>
        </p:txBody>
      </p:sp>
    </p:spTree>
    <p:extLst>
      <p:ext uri="{BB962C8B-B14F-4D97-AF65-F5344CB8AC3E}">
        <p14:creationId xmlns:p14="http://schemas.microsoft.com/office/powerpoint/2010/main" val="1260669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3" y="5875867"/>
            <a:ext cx="13835142" cy="1816100"/>
          </a:xfrm>
        </p:spPr>
        <p:txBody>
          <a:bodyPr anchor="t"/>
          <a:lstStyle>
            <a:lvl1pPr algn="l">
              <a:defRPr sz="6300" b="1" cap="all"/>
            </a:lvl1pPr>
          </a:lstStyle>
          <a:p>
            <a:r>
              <a:rPr lang="en-US" smtClean="0"/>
              <a:t>Click to edit Master title style</a:t>
            </a:r>
            <a:endParaRPr lang="vi-VN"/>
          </a:p>
        </p:txBody>
      </p:sp>
      <p:sp>
        <p:nvSpPr>
          <p:cNvPr id="3" name="Text Placeholder 2"/>
          <p:cNvSpPr>
            <a:spLocks noGrp="1"/>
          </p:cNvSpPr>
          <p:nvPr>
            <p:ph type="body" idx="1"/>
          </p:nvPr>
        </p:nvSpPr>
        <p:spPr>
          <a:xfrm>
            <a:off x="1285743" y="3875619"/>
            <a:ext cx="13835142" cy="2000249"/>
          </a:xfrm>
        </p:spPr>
        <p:txBody>
          <a:bodyPr anchor="b"/>
          <a:lstStyle>
            <a:lvl1pPr marL="0" indent="0">
              <a:buNone/>
              <a:defRPr sz="3100"/>
            </a:lvl1pPr>
            <a:lvl2pPr marL="718444" indent="0">
              <a:buNone/>
              <a:defRPr sz="2800"/>
            </a:lvl2pPr>
            <a:lvl3pPr marL="1436888" indent="0">
              <a:buNone/>
              <a:defRPr sz="2500"/>
            </a:lvl3pPr>
            <a:lvl4pPr marL="2155332" indent="0">
              <a:buNone/>
              <a:defRPr sz="2200"/>
            </a:lvl4pPr>
            <a:lvl5pPr marL="2873776" indent="0">
              <a:buNone/>
              <a:defRPr sz="2200"/>
            </a:lvl5pPr>
            <a:lvl6pPr marL="3592220" indent="0">
              <a:buNone/>
              <a:defRPr sz="2200"/>
            </a:lvl6pPr>
            <a:lvl7pPr marL="4310664" indent="0">
              <a:buNone/>
              <a:defRPr sz="2200"/>
            </a:lvl7pPr>
            <a:lvl8pPr marL="5029109" indent="0">
              <a:buNone/>
              <a:defRPr sz="2200"/>
            </a:lvl8pPr>
            <a:lvl9pPr marL="5747553" indent="0">
              <a:buNone/>
              <a:defRPr sz="22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E9DFC9-E0D6-4E70-95EC-EE956DA6257B}" type="slidenum">
              <a:rPr lang="en-US" altLang="en-US"/>
              <a:pPr>
                <a:defRPr/>
              </a:pPr>
              <a:t>‹#›</a:t>
            </a:fld>
            <a:endParaRPr lang="en-US" altLang="en-US"/>
          </a:p>
        </p:txBody>
      </p:sp>
    </p:spTree>
    <p:extLst>
      <p:ext uri="{BB962C8B-B14F-4D97-AF65-F5344CB8AC3E}">
        <p14:creationId xmlns:p14="http://schemas.microsoft.com/office/powerpoint/2010/main" val="154592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813832"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8273958"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EE0E17-1536-48C6-87E3-A861F0C00F04}" type="slidenum">
              <a:rPr lang="en-US" altLang="en-US"/>
              <a:pPr>
                <a:defRPr/>
              </a:pPr>
              <a:t>‹#›</a:t>
            </a:fld>
            <a:endParaRPr lang="en-US" altLang="en-US"/>
          </a:p>
        </p:txBody>
      </p:sp>
    </p:spTree>
    <p:extLst>
      <p:ext uri="{BB962C8B-B14F-4D97-AF65-F5344CB8AC3E}">
        <p14:creationId xmlns:p14="http://schemas.microsoft.com/office/powerpoint/2010/main" val="193175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smtClean="0"/>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smtClean="0"/>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830A47B-B3AA-4408-B89E-78641CC5715A}" type="slidenum">
              <a:rPr lang="en-US" altLang="en-US"/>
              <a:pPr>
                <a:defRPr/>
              </a:pPr>
              <a:t>‹#›</a:t>
            </a:fld>
            <a:endParaRPr lang="en-US" altLang="en-US"/>
          </a:p>
        </p:txBody>
      </p:sp>
    </p:spTree>
    <p:extLst>
      <p:ext uri="{BB962C8B-B14F-4D97-AF65-F5344CB8AC3E}">
        <p14:creationId xmlns:p14="http://schemas.microsoft.com/office/powerpoint/2010/main" val="323128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8D8FA65-B14B-4883-88C7-F7A3A55E9A2F}" type="slidenum">
              <a:rPr lang="en-US" altLang="en-US"/>
              <a:pPr>
                <a:defRPr/>
              </a:pPr>
              <a:t>‹#›</a:t>
            </a:fld>
            <a:endParaRPr lang="en-US" altLang="en-US"/>
          </a:p>
        </p:txBody>
      </p:sp>
    </p:spTree>
    <p:extLst>
      <p:ext uri="{BB962C8B-B14F-4D97-AF65-F5344CB8AC3E}">
        <p14:creationId xmlns:p14="http://schemas.microsoft.com/office/powerpoint/2010/main" val="163149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8BE4F5-A3A4-4A0F-A638-D990D725B4CA}" type="slidenum">
              <a:rPr lang="en-US" altLang="en-US"/>
              <a:pPr>
                <a:defRPr/>
              </a:pPr>
              <a:t>‹#›</a:t>
            </a:fld>
            <a:endParaRPr lang="en-US" altLang="en-US"/>
          </a:p>
        </p:txBody>
      </p:sp>
    </p:spTree>
    <p:extLst>
      <p:ext uri="{BB962C8B-B14F-4D97-AF65-F5344CB8AC3E}">
        <p14:creationId xmlns:p14="http://schemas.microsoft.com/office/powerpoint/2010/main" val="768729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100" b="1"/>
            </a:lvl1pPr>
          </a:lstStyle>
          <a:p>
            <a:r>
              <a:rPr lang="en-US" smtClean="0"/>
              <a:t>Click to edit Master title style</a:t>
            </a:r>
            <a:endParaRPr lang="vi-VN"/>
          </a:p>
        </p:txBody>
      </p:sp>
      <p:sp>
        <p:nvSpPr>
          <p:cNvPr id="3" name="Content Placeholder 2"/>
          <p:cNvSpPr>
            <a:spLocks noGrp="1"/>
          </p:cNvSpPr>
          <p:nvPr>
            <p:ph idx="1"/>
          </p:nvPr>
        </p:nvSpPr>
        <p:spPr>
          <a:xfrm>
            <a:off x="6363713" y="364068"/>
            <a:ext cx="9099093" cy="7804151"/>
          </a:xfrm>
        </p:spPr>
        <p:txBody>
          <a:bodyPr/>
          <a:lstStyle>
            <a:lvl1pPr>
              <a:defRPr sz="5000"/>
            </a:lvl1pPr>
            <a:lvl2pPr>
              <a:defRPr sz="4400"/>
            </a:lvl2pPr>
            <a:lvl3pPr>
              <a:defRPr sz="3800"/>
            </a:lvl3pPr>
            <a:lvl4pPr>
              <a:defRPr sz="3100"/>
            </a:lvl4pPr>
            <a:lvl5pPr>
              <a:defRPr sz="3100"/>
            </a:lvl5pPr>
            <a:lvl6pPr>
              <a:defRPr sz="3100"/>
            </a:lvl6pPr>
            <a:lvl7pPr>
              <a:defRPr sz="3100"/>
            </a:lvl7pPr>
            <a:lvl8pPr>
              <a:defRPr sz="3100"/>
            </a:lvl8pPr>
            <a:lvl9pPr>
              <a:defRPr sz="3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813833" y="1913468"/>
            <a:ext cx="5354902" cy="6254751"/>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99C05A-73D7-488D-87AE-9FA1D515BA90}" type="slidenum">
              <a:rPr lang="en-US" altLang="en-US"/>
              <a:pPr>
                <a:defRPr/>
              </a:pPr>
              <a:t>‹#›</a:t>
            </a:fld>
            <a:endParaRPr lang="en-US" altLang="en-US"/>
          </a:p>
        </p:txBody>
      </p:sp>
    </p:spTree>
    <p:extLst>
      <p:ext uri="{BB962C8B-B14F-4D97-AF65-F5344CB8AC3E}">
        <p14:creationId xmlns:p14="http://schemas.microsoft.com/office/powerpoint/2010/main" val="183941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1"/>
            <a:ext cx="9765983" cy="755651"/>
          </a:xfrm>
        </p:spPr>
        <p:txBody>
          <a:bodyPr anchor="b"/>
          <a:lstStyle>
            <a:lvl1pPr algn="l">
              <a:defRPr sz="3100" b="1"/>
            </a:lvl1pPr>
          </a:lstStyle>
          <a:p>
            <a:r>
              <a:rPr lang="en-US" smtClean="0"/>
              <a:t>Click to edit Master title style</a:t>
            </a:r>
            <a:endParaRPr lang="vi-VN"/>
          </a:p>
        </p:txBody>
      </p:sp>
      <p:sp>
        <p:nvSpPr>
          <p:cNvPr id="3" name="Picture Placeholder 2"/>
          <p:cNvSpPr>
            <a:spLocks noGrp="1"/>
          </p:cNvSpPr>
          <p:nvPr>
            <p:ph type="pic" idx="1"/>
          </p:nvPr>
        </p:nvSpPr>
        <p:spPr>
          <a:xfrm>
            <a:off x="3190335" y="817033"/>
            <a:ext cx="9765983" cy="5486400"/>
          </a:xfrm>
        </p:spPr>
        <p:txBody>
          <a:bodyPr/>
          <a:lstStyle>
            <a:lvl1pPr marL="0" indent="0">
              <a:buNone/>
              <a:defRPr sz="5000"/>
            </a:lvl1pPr>
            <a:lvl2pPr marL="718444" indent="0">
              <a:buNone/>
              <a:defRPr sz="4400"/>
            </a:lvl2pPr>
            <a:lvl3pPr marL="1436888" indent="0">
              <a:buNone/>
              <a:defRPr sz="3800"/>
            </a:lvl3pPr>
            <a:lvl4pPr marL="2155332" indent="0">
              <a:buNone/>
              <a:defRPr sz="3100"/>
            </a:lvl4pPr>
            <a:lvl5pPr marL="2873776" indent="0">
              <a:buNone/>
              <a:defRPr sz="3100"/>
            </a:lvl5pPr>
            <a:lvl6pPr marL="3592220" indent="0">
              <a:buNone/>
              <a:defRPr sz="3100"/>
            </a:lvl6pPr>
            <a:lvl7pPr marL="4310664" indent="0">
              <a:buNone/>
              <a:defRPr sz="3100"/>
            </a:lvl7pPr>
            <a:lvl8pPr marL="5029109" indent="0">
              <a:buNone/>
              <a:defRPr sz="3100"/>
            </a:lvl8pPr>
            <a:lvl9pPr marL="5747553" indent="0">
              <a:buNone/>
              <a:defRPr sz="3100"/>
            </a:lvl9pPr>
          </a:lstStyle>
          <a:p>
            <a:pPr lvl="0"/>
            <a:endParaRPr lang="vi-VN" noProof="0" smtClean="0"/>
          </a:p>
        </p:txBody>
      </p:sp>
      <p:sp>
        <p:nvSpPr>
          <p:cNvPr id="4" name="Text Placeholder 3"/>
          <p:cNvSpPr>
            <a:spLocks noGrp="1"/>
          </p:cNvSpPr>
          <p:nvPr>
            <p:ph type="body" sz="half" idx="2"/>
          </p:nvPr>
        </p:nvSpPr>
        <p:spPr>
          <a:xfrm>
            <a:off x="3190335" y="7156452"/>
            <a:ext cx="9765983" cy="1073149"/>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2090DF4-68DF-4AAF-98F9-EB3836BAB8B4}" type="slidenum">
              <a:rPr lang="en-US" altLang="en-US"/>
              <a:pPr>
                <a:defRPr/>
              </a:pPr>
              <a:t>‹#›</a:t>
            </a:fld>
            <a:endParaRPr lang="en-US" altLang="en-US"/>
          </a:p>
        </p:txBody>
      </p:sp>
    </p:spTree>
    <p:extLst>
      <p:ext uri="{BB962C8B-B14F-4D97-AF65-F5344CB8AC3E}">
        <p14:creationId xmlns:p14="http://schemas.microsoft.com/office/powerpoint/2010/main" val="1258833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13832" y="366713"/>
            <a:ext cx="14648974"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813832" y="2133600"/>
            <a:ext cx="14648974"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813832"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eaLnBrk="1" hangingPunct="1">
              <a:defRPr sz="22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5561185" y="8326438"/>
            <a:ext cx="5154269"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ctr" eaLnBrk="1" hangingPunct="1">
              <a:defRPr sz="22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11664924"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r" eaLnBrk="1" hangingPunct="1">
              <a:defRPr sz="2200"/>
            </a:lvl1pPr>
          </a:lstStyle>
          <a:p>
            <a:pPr>
              <a:defRPr/>
            </a:pPr>
            <a:fld id="{F4264759-E7CE-4A8C-955C-20DA2A50E45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6900">
          <a:solidFill>
            <a:schemeClr val="tx2"/>
          </a:solidFill>
          <a:latin typeface="+mj-lt"/>
          <a:ea typeface="+mj-ea"/>
          <a:cs typeface="+mj-cs"/>
        </a:defRPr>
      </a:lvl1pPr>
      <a:lvl2pPr algn="ctr" rtl="0" eaLnBrk="0" fontAlgn="base" hangingPunct="0">
        <a:spcBef>
          <a:spcPct val="0"/>
        </a:spcBef>
        <a:spcAft>
          <a:spcPct val="0"/>
        </a:spcAft>
        <a:defRPr sz="6900">
          <a:solidFill>
            <a:schemeClr val="tx2"/>
          </a:solidFill>
          <a:latin typeface="Arial" charset="0"/>
        </a:defRPr>
      </a:lvl2pPr>
      <a:lvl3pPr algn="ctr" rtl="0" eaLnBrk="0" fontAlgn="base" hangingPunct="0">
        <a:spcBef>
          <a:spcPct val="0"/>
        </a:spcBef>
        <a:spcAft>
          <a:spcPct val="0"/>
        </a:spcAft>
        <a:defRPr sz="6900">
          <a:solidFill>
            <a:schemeClr val="tx2"/>
          </a:solidFill>
          <a:latin typeface="Arial" charset="0"/>
        </a:defRPr>
      </a:lvl3pPr>
      <a:lvl4pPr algn="ctr" rtl="0" eaLnBrk="0" fontAlgn="base" hangingPunct="0">
        <a:spcBef>
          <a:spcPct val="0"/>
        </a:spcBef>
        <a:spcAft>
          <a:spcPct val="0"/>
        </a:spcAft>
        <a:defRPr sz="6900">
          <a:solidFill>
            <a:schemeClr val="tx2"/>
          </a:solidFill>
          <a:latin typeface="Arial" charset="0"/>
        </a:defRPr>
      </a:lvl4pPr>
      <a:lvl5pPr algn="ctr" rtl="0" eaLnBrk="0" fontAlgn="base" hangingPunct="0">
        <a:spcBef>
          <a:spcPct val="0"/>
        </a:spcBef>
        <a:spcAft>
          <a:spcPct val="0"/>
        </a:spcAft>
        <a:defRPr sz="6900">
          <a:solidFill>
            <a:schemeClr val="tx2"/>
          </a:solidFill>
          <a:latin typeface="Arial" charset="0"/>
        </a:defRPr>
      </a:lvl5pPr>
      <a:lvl6pPr marL="718444" algn="ctr" rtl="0" fontAlgn="base">
        <a:spcBef>
          <a:spcPct val="0"/>
        </a:spcBef>
        <a:spcAft>
          <a:spcPct val="0"/>
        </a:spcAft>
        <a:defRPr sz="6900">
          <a:solidFill>
            <a:schemeClr val="tx2"/>
          </a:solidFill>
          <a:latin typeface="Arial" charset="0"/>
        </a:defRPr>
      </a:lvl6pPr>
      <a:lvl7pPr marL="1436888" algn="ctr" rtl="0" fontAlgn="base">
        <a:spcBef>
          <a:spcPct val="0"/>
        </a:spcBef>
        <a:spcAft>
          <a:spcPct val="0"/>
        </a:spcAft>
        <a:defRPr sz="6900">
          <a:solidFill>
            <a:schemeClr val="tx2"/>
          </a:solidFill>
          <a:latin typeface="Arial" charset="0"/>
        </a:defRPr>
      </a:lvl7pPr>
      <a:lvl8pPr marL="2155332" algn="ctr" rtl="0" fontAlgn="base">
        <a:spcBef>
          <a:spcPct val="0"/>
        </a:spcBef>
        <a:spcAft>
          <a:spcPct val="0"/>
        </a:spcAft>
        <a:defRPr sz="6900">
          <a:solidFill>
            <a:schemeClr val="tx2"/>
          </a:solidFill>
          <a:latin typeface="Arial" charset="0"/>
        </a:defRPr>
      </a:lvl8pPr>
      <a:lvl9pPr marL="2873776" algn="ctr" rtl="0" fontAlgn="base">
        <a:spcBef>
          <a:spcPct val="0"/>
        </a:spcBef>
        <a:spcAft>
          <a:spcPct val="0"/>
        </a:spcAft>
        <a:defRPr sz="6900">
          <a:solidFill>
            <a:schemeClr val="tx2"/>
          </a:solidFill>
          <a:latin typeface="Arial" charset="0"/>
        </a:defRPr>
      </a:lvl9pPr>
    </p:titleStyle>
    <p:bodyStyle>
      <a:lvl1pPr marL="538163" indent="-538163" algn="l" rtl="0" eaLnBrk="0" fontAlgn="base" hangingPunct="0">
        <a:spcBef>
          <a:spcPct val="20000"/>
        </a:spcBef>
        <a:spcAft>
          <a:spcPct val="0"/>
        </a:spcAft>
        <a:buChar char="•"/>
        <a:defRPr sz="5000">
          <a:solidFill>
            <a:schemeClr val="tx1"/>
          </a:solidFill>
          <a:latin typeface="+mn-lt"/>
          <a:ea typeface="+mn-ea"/>
          <a:cs typeface="+mn-cs"/>
        </a:defRPr>
      </a:lvl1pPr>
      <a:lvl2pPr marL="1166813" indent="-447675" algn="l" rtl="0" eaLnBrk="0" fontAlgn="base" hangingPunct="0">
        <a:spcBef>
          <a:spcPct val="20000"/>
        </a:spcBef>
        <a:spcAft>
          <a:spcPct val="0"/>
        </a:spcAft>
        <a:buChar char="–"/>
        <a:defRPr sz="4400">
          <a:solidFill>
            <a:schemeClr val="tx1"/>
          </a:solidFill>
          <a:latin typeface="+mn-lt"/>
        </a:defRPr>
      </a:lvl2pPr>
      <a:lvl3pPr marL="1795463" indent="-358775" algn="l" rtl="0" eaLnBrk="0" fontAlgn="base" hangingPunct="0">
        <a:spcBef>
          <a:spcPct val="20000"/>
        </a:spcBef>
        <a:spcAft>
          <a:spcPct val="0"/>
        </a:spcAft>
        <a:buChar char="•"/>
        <a:defRPr sz="3800">
          <a:solidFill>
            <a:schemeClr val="tx1"/>
          </a:solidFill>
          <a:latin typeface="+mn-lt"/>
        </a:defRPr>
      </a:lvl3pPr>
      <a:lvl4pPr marL="2513013" indent="-358775" algn="l" rtl="0" eaLnBrk="0" fontAlgn="base" hangingPunct="0">
        <a:spcBef>
          <a:spcPct val="20000"/>
        </a:spcBef>
        <a:spcAft>
          <a:spcPct val="0"/>
        </a:spcAft>
        <a:buChar char="–"/>
        <a:defRPr sz="3100">
          <a:solidFill>
            <a:schemeClr val="tx1"/>
          </a:solidFill>
          <a:latin typeface="+mn-lt"/>
        </a:defRPr>
      </a:lvl4pPr>
      <a:lvl5pPr marL="3232150" indent="-358775" algn="l" rtl="0" eaLnBrk="0" fontAlgn="base" hangingPunct="0">
        <a:spcBef>
          <a:spcPct val="20000"/>
        </a:spcBef>
        <a:spcAft>
          <a:spcPct val="0"/>
        </a:spcAft>
        <a:buChar char="»"/>
        <a:defRPr sz="3100">
          <a:solidFill>
            <a:schemeClr val="tx1"/>
          </a:solidFill>
          <a:latin typeface="+mn-lt"/>
        </a:defRPr>
      </a:lvl5pPr>
      <a:lvl6pPr marL="3951442" indent="-359222" algn="l" rtl="0" fontAlgn="base">
        <a:spcBef>
          <a:spcPct val="20000"/>
        </a:spcBef>
        <a:spcAft>
          <a:spcPct val="0"/>
        </a:spcAft>
        <a:buChar char="»"/>
        <a:defRPr sz="3100">
          <a:solidFill>
            <a:schemeClr val="tx1"/>
          </a:solidFill>
          <a:latin typeface="+mn-lt"/>
        </a:defRPr>
      </a:lvl6pPr>
      <a:lvl7pPr marL="4669887" indent="-359222" algn="l" rtl="0" fontAlgn="base">
        <a:spcBef>
          <a:spcPct val="20000"/>
        </a:spcBef>
        <a:spcAft>
          <a:spcPct val="0"/>
        </a:spcAft>
        <a:buChar char="»"/>
        <a:defRPr sz="3100">
          <a:solidFill>
            <a:schemeClr val="tx1"/>
          </a:solidFill>
          <a:latin typeface="+mn-lt"/>
        </a:defRPr>
      </a:lvl7pPr>
      <a:lvl8pPr marL="5388331" indent="-359222" algn="l" rtl="0" fontAlgn="base">
        <a:spcBef>
          <a:spcPct val="20000"/>
        </a:spcBef>
        <a:spcAft>
          <a:spcPct val="0"/>
        </a:spcAft>
        <a:buChar char="»"/>
        <a:defRPr sz="3100">
          <a:solidFill>
            <a:schemeClr val="tx1"/>
          </a:solidFill>
          <a:latin typeface="+mn-lt"/>
        </a:defRPr>
      </a:lvl8pPr>
      <a:lvl9pPr marL="6106775" indent="-359222" algn="l" rtl="0" fontAlgn="base">
        <a:spcBef>
          <a:spcPct val="20000"/>
        </a:spcBef>
        <a:spcAft>
          <a:spcPct val="0"/>
        </a:spcAft>
        <a:buChar char="»"/>
        <a:defRPr sz="3100">
          <a:solidFill>
            <a:schemeClr val="tx1"/>
          </a:solidFill>
          <a:latin typeface="+mn-lt"/>
        </a:defRPr>
      </a:lvl9pPr>
    </p:bodyStyle>
    <p:otherStyle>
      <a:defPPr>
        <a:defRPr lang="vi-VN"/>
      </a:defPPr>
      <a:lvl1pPr marL="0" algn="l" defTabSz="1436888" rtl="0" eaLnBrk="1" latinLnBrk="0" hangingPunct="1">
        <a:defRPr sz="2800" kern="1200">
          <a:solidFill>
            <a:schemeClr val="tx1"/>
          </a:solidFill>
          <a:latin typeface="+mn-lt"/>
          <a:ea typeface="+mn-ea"/>
          <a:cs typeface="+mn-cs"/>
        </a:defRPr>
      </a:lvl1pPr>
      <a:lvl2pPr marL="718444" algn="l" defTabSz="1436888" rtl="0" eaLnBrk="1" latinLnBrk="0" hangingPunct="1">
        <a:defRPr sz="2800" kern="1200">
          <a:solidFill>
            <a:schemeClr val="tx1"/>
          </a:solidFill>
          <a:latin typeface="+mn-lt"/>
          <a:ea typeface="+mn-ea"/>
          <a:cs typeface="+mn-cs"/>
        </a:defRPr>
      </a:lvl2pPr>
      <a:lvl3pPr marL="1436888" algn="l" defTabSz="1436888" rtl="0" eaLnBrk="1" latinLnBrk="0" hangingPunct="1">
        <a:defRPr sz="2800" kern="1200">
          <a:solidFill>
            <a:schemeClr val="tx1"/>
          </a:solidFill>
          <a:latin typeface="+mn-lt"/>
          <a:ea typeface="+mn-ea"/>
          <a:cs typeface="+mn-cs"/>
        </a:defRPr>
      </a:lvl3pPr>
      <a:lvl4pPr marL="2155332" algn="l" defTabSz="1436888" rtl="0" eaLnBrk="1" latinLnBrk="0" hangingPunct="1">
        <a:defRPr sz="2800" kern="1200">
          <a:solidFill>
            <a:schemeClr val="tx1"/>
          </a:solidFill>
          <a:latin typeface="+mn-lt"/>
          <a:ea typeface="+mn-ea"/>
          <a:cs typeface="+mn-cs"/>
        </a:defRPr>
      </a:lvl4pPr>
      <a:lvl5pPr marL="2873776" algn="l" defTabSz="1436888" rtl="0" eaLnBrk="1" latinLnBrk="0" hangingPunct="1">
        <a:defRPr sz="2800" kern="1200">
          <a:solidFill>
            <a:schemeClr val="tx1"/>
          </a:solidFill>
          <a:latin typeface="+mn-lt"/>
          <a:ea typeface="+mn-ea"/>
          <a:cs typeface="+mn-cs"/>
        </a:defRPr>
      </a:lvl5pPr>
      <a:lvl6pPr marL="3592220" algn="l" defTabSz="1436888" rtl="0" eaLnBrk="1" latinLnBrk="0" hangingPunct="1">
        <a:defRPr sz="2800" kern="1200">
          <a:solidFill>
            <a:schemeClr val="tx1"/>
          </a:solidFill>
          <a:latin typeface="+mn-lt"/>
          <a:ea typeface="+mn-ea"/>
          <a:cs typeface="+mn-cs"/>
        </a:defRPr>
      </a:lvl6pPr>
      <a:lvl7pPr marL="4310664" algn="l" defTabSz="1436888" rtl="0" eaLnBrk="1" latinLnBrk="0" hangingPunct="1">
        <a:defRPr sz="2800" kern="1200">
          <a:solidFill>
            <a:schemeClr val="tx1"/>
          </a:solidFill>
          <a:latin typeface="+mn-lt"/>
          <a:ea typeface="+mn-ea"/>
          <a:cs typeface="+mn-cs"/>
        </a:defRPr>
      </a:lvl7pPr>
      <a:lvl8pPr marL="5029109" algn="l" defTabSz="1436888" rtl="0" eaLnBrk="1" latinLnBrk="0" hangingPunct="1">
        <a:defRPr sz="2800" kern="1200">
          <a:solidFill>
            <a:schemeClr val="tx1"/>
          </a:solidFill>
          <a:latin typeface="+mn-lt"/>
          <a:ea typeface="+mn-ea"/>
          <a:cs typeface="+mn-cs"/>
        </a:defRPr>
      </a:lvl8pPr>
      <a:lvl9pPr marL="5747553" algn="l" defTabSz="1436888"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png"/><Relationship Id="rId7" Type="http://schemas.openxmlformats.org/officeDocument/2006/relationships/image" Target="../media/image7.gif"/><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gif"/><Relationship Id="rId5" Type="http://schemas.openxmlformats.org/officeDocument/2006/relationships/image" Target="../media/image5.wmf"/><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Text Box 3"/>
          <p:cNvSpPr txBox="1">
            <a:spLocks noChangeArrowheads="1"/>
          </p:cNvSpPr>
          <p:nvPr/>
        </p:nvSpPr>
        <p:spPr bwMode="auto">
          <a:xfrm>
            <a:off x="3197197" y="723901"/>
            <a:ext cx="10037260"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500" b="1">
                <a:solidFill>
                  <a:srgbClr val="FF0066"/>
                </a:solidFill>
                <a:latin typeface="Times New Roman" pitchFamily="18" charset="0"/>
              </a:rPr>
              <a:t>TRƯỜNG TIỂU HỌC </a:t>
            </a:r>
            <a:r>
              <a:rPr lang="en-US" altLang="en-US" sz="3500" b="1" smtClean="0">
                <a:solidFill>
                  <a:srgbClr val="FF0066"/>
                </a:solidFill>
                <a:latin typeface="Times New Roman" pitchFamily="18" charset="0"/>
              </a:rPr>
              <a:t>……</a:t>
            </a:r>
            <a:endParaRPr lang="en-US" altLang="en-US" sz="3500" b="1">
              <a:solidFill>
                <a:srgbClr val="FF0066"/>
              </a:solidFill>
              <a:latin typeface="Times New Roman" pitchFamily="18" charset="0"/>
            </a:endParaRPr>
          </a:p>
        </p:txBody>
      </p:sp>
      <p:pic>
        <p:nvPicPr>
          <p:cNvPr id="2051"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8677" y="5443538"/>
            <a:ext cx="2034580" cy="264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7" name="Text Box 14"/>
          <p:cNvSpPr txBox="1">
            <a:spLocks noChangeArrowheads="1"/>
          </p:cNvSpPr>
          <p:nvPr/>
        </p:nvSpPr>
        <p:spPr bwMode="auto">
          <a:xfrm>
            <a:off x="1356519" y="4343401"/>
            <a:ext cx="12355903" cy="18224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1800"/>
              </a:spcBef>
              <a:defRPr/>
            </a:pPr>
            <a:r>
              <a:rPr lang="en-US" sz="40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Môn</a:t>
            </a:r>
            <a:r>
              <a:rPr lang="en-US"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Tiếng</a:t>
            </a:r>
            <a:r>
              <a:rPr lang="en-US"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Việt</a:t>
            </a:r>
            <a:r>
              <a:rPr lang="en-US"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lớp</a:t>
            </a:r>
            <a:r>
              <a:rPr lang="en-US"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3</a:t>
            </a:r>
          </a:p>
          <a:p>
            <a:pPr algn="ctr" eaLnBrk="1" hangingPunct="1">
              <a:spcBef>
                <a:spcPts val="1800"/>
              </a:spcBef>
              <a:defRPr/>
            </a:pPr>
            <a:r>
              <a:rPr lang="en-US" sz="5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BÀI 31: NGƯỜI LÀM ĐỒ CHƠI(T3)</a:t>
            </a:r>
            <a:endParaRPr lang="en-US" sz="5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059" name="Text Box 17"/>
          <p:cNvSpPr txBox="1">
            <a:spLocks noChangeArrowheads="1"/>
          </p:cNvSpPr>
          <p:nvPr/>
        </p:nvSpPr>
        <p:spPr bwMode="auto">
          <a:xfrm>
            <a:off x="2480250" y="2057400"/>
            <a:ext cx="11471154" cy="199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CHÀO MỪNG QUÝ THẦY </a:t>
            </a:r>
            <a:r>
              <a:rPr lang="en-US" sz="6000" b="1" smtClean="0">
                <a:solidFill>
                  <a:srgbClr val="0000CC"/>
                </a:solidFill>
                <a:effectLst>
                  <a:outerShdw blurRad="38100" dist="38100" dir="2700000" algn="tl">
                    <a:srgbClr val="000000">
                      <a:alpha val="43137"/>
                    </a:srgbClr>
                  </a:outerShdw>
                </a:effectLst>
                <a:latin typeface="Times New Roman" pitchFamily="18" charset="0"/>
              </a:rPr>
              <a:t>CÔ</a:t>
            </a:r>
          </a:p>
          <a:p>
            <a:pPr algn="ctr" eaLnBrk="1" hangingPunct="1">
              <a:spcBef>
                <a:spcPts val="0"/>
              </a:spcBef>
              <a:defRPr/>
            </a:pPr>
            <a:r>
              <a:rPr lang="en-US" sz="6000" b="1" smtClean="0">
                <a:solidFill>
                  <a:srgbClr val="0000CC"/>
                </a:solidFill>
                <a:effectLst>
                  <a:outerShdw blurRad="38100" dist="38100" dir="2700000" algn="tl">
                    <a:srgbClr val="000000">
                      <a:alpha val="43137"/>
                    </a:srgbClr>
                  </a:outerShdw>
                </a:effectLst>
                <a:latin typeface="Times New Roman" pitchFamily="18" charset="0"/>
              </a:rPr>
              <a:t>VỀ </a:t>
            </a:r>
            <a:r>
              <a:rPr lang="en-US" sz="6000" b="1">
                <a:solidFill>
                  <a:srgbClr val="0000CC"/>
                </a:solidFill>
                <a:effectLst>
                  <a:outerShdw blurRad="38100" dist="38100" dir="2700000" algn="tl">
                    <a:srgbClr val="000000">
                      <a:alpha val="43137"/>
                    </a:srgbClr>
                  </a:outerShdw>
                </a:effectLst>
                <a:latin typeface="Times New Roman" pitchFamily="18" charset="0"/>
              </a:rPr>
              <a:t>DỰ GIỜ THĂM LỚP</a:t>
            </a:r>
          </a:p>
        </p:txBody>
      </p:sp>
      <p:sp>
        <p:nvSpPr>
          <p:cNvPr id="2054" name="Text Box 18"/>
          <p:cNvSpPr txBox="1">
            <a:spLocks noChangeArrowheads="1"/>
          </p:cNvSpPr>
          <p:nvPr/>
        </p:nvSpPr>
        <p:spPr bwMode="auto">
          <a:xfrm>
            <a:off x="2557757" y="7200900"/>
            <a:ext cx="5974560"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i="1">
                <a:solidFill>
                  <a:srgbClr val="FF0066"/>
                </a:solidFill>
                <a:latin typeface="Times New Roman" pitchFamily="18" charset="0"/>
              </a:rPr>
              <a:t>Giáo viên</a:t>
            </a:r>
            <a:r>
              <a:rPr lang="en-US" altLang="en-US" sz="2400" b="1" i="1" smtClean="0">
                <a:solidFill>
                  <a:srgbClr val="FF0066"/>
                </a:solidFill>
                <a:latin typeface="Times New Roman" pitchFamily="18" charset="0"/>
              </a:rPr>
              <a:t>:</a:t>
            </a:r>
            <a:endParaRPr lang="en-US" altLang="en-US" sz="2400" b="1" i="1">
              <a:solidFill>
                <a:srgbClr val="FF0066"/>
              </a:solidFill>
              <a:latin typeface="Times New Roman" pitchFamily="18" charset="0"/>
            </a:endParaRPr>
          </a:p>
          <a:p>
            <a:pPr eaLnBrk="1" hangingPunct="1"/>
            <a:r>
              <a:rPr lang="en-US" altLang="en-US" sz="2400" b="1" i="1">
                <a:solidFill>
                  <a:srgbClr val="FF0066"/>
                </a:solidFill>
                <a:latin typeface="Times New Roman" pitchFamily="18" charset="0"/>
              </a:rPr>
              <a:t>Lớp:  3</a:t>
            </a:r>
          </a:p>
        </p:txBody>
      </p:sp>
      <p:pic>
        <p:nvPicPr>
          <p:cNvPr id="2055" name="Picture 22" descr="bd2131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40079" y="6229986"/>
            <a:ext cx="5616086"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flipV="1">
            <a:off x="1112658" y="331495"/>
            <a:ext cx="2081213" cy="2669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a:off x="13122398" y="413107"/>
            <a:ext cx="2089150" cy="249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p:nvCxnSpPr>
        <p:spPr>
          <a:xfrm flipV="1">
            <a:off x="5407784" y="1447800"/>
            <a:ext cx="5985862"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pic>
        <p:nvPicPr>
          <p:cNvPr id="3" name="Picture 7" descr="BƯỚM 58"/>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9961410">
            <a:off x="13131113" y="984250"/>
            <a:ext cx="1474263" cy="192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0" name="Picture 8" descr="animal-14[1]"/>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rot="417220" flipH="1">
            <a:off x="2549684" y="5964239"/>
            <a:ext cx="1416132" cy="1030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5" descr="POINSET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238632" y="5111880"/>
            <a:ext cx="4334745" cy="3092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mph" presetSubtype="2" repeatCount="1000000" accel="36000" decel="20000" fill="hold" grpId="0" nodeType="withEffect">
                                  <p:stCondLst>
                                    <p:cond delay="0"/>
                                  </p:stCondLst>
                                  <p:childTnLst>
                                    <p:animClr clrSpc="rgb" dir="cw">
                                      <p:cBhvr override="childStyle">
                                        <p:cTn id="6" dur="4750" fill="hold"/>
                                        <p:tgtEl>
                                          <p:spTgt spid="2059"/>
                                        </p:tgtEl>
                                        <p:attrNameLst>
                                          <p:attrName>style.color</p:attrName>
                                        </p:attrNameLst>
                                      </p:cBhvr>
                                      <p:to>
                                        <a:srgbClr val="0000FF"/>
                                      </p:to>
                                    </p:animClr>
                                  </p:childTnLst>
                                </p:cTn>
                              </p:par>
                              <p:par>
                                <p:cTn id="7" presetID="21" presetClass="emph" presetSubtype="0" repeatCount="200000" fill="hold" grpId="1" nodeType="withEffect">
                                  <p:stCondLst>
                                    <p:cond delay="0"/>
                                  </p:stCondLst>
                                  <p:childTnLst>
                                    <p:animClr clrSpc="hsl" dir="cw">
                                      <p:cBhvr override="childStyle">
                                        <p:cTn id="8" dur="2000" fill="hold"/>
                                        <p:tgtEl>
                                          <p:spTgt spid="2059"/>
                                        </p:tgtEl>
                                        <p:attrNameLst>
                                          <p:attrName>style.color</p:attrName>
                                        </p:attrNameLst>
                                      </p:cBhvr>
                                      <p:by>
                                        <p:hsl h="7200000" s="0" l="0"/>
                                      </p:by>
                                    </p:animClr>
                                    <p:animClr clrSpc="hsl" dir="cw">
                                      <p:cBhvr>
                                        <p:cTn id="9" dur="2000" fill="hold"/>
                                        <p:tgtEl>
                                          <p:spTgt spid="2059"/>
                                        </p:tgtEl>
                                        <p:attrNameLst>
                                          <p:attrName>fillcolor</p:attrName>
                                        </p:attrNameLst>
                                      </p:cBhvr>
                                      <p:by>
                                        <p:hsl h="7200000" s="0" l="0"/>
                                      </p:by>
                                    </p:animClr>
                                    <p:animClr clrSpc="hsl" dir="cw">
                                      <p:cBhvr>
                                        <p:cTn id="10" dur="2000" fill="hold"/>
                                        <p:tgtEl>
                                          <p:spTgt spid="2059"/>
                                        </p:tgtEl>
                                        <p:attrNameLst>
                                          <p:attrName>stroke.color</p:attrName>
                                        </p:attrNameLst>
                                      </p:cBhvr>
                                      <p:by>
                                        <p:hsl h="7200000" s="0" l="0"/>
                                      </p:by>
                                    </p:animClr>
                                    <p:set>
                                      <p:cBhvr>
                                        <p:cTn id="11" dur="2000" fill="hold"/>
                                        <p:tgtEl>
                                          <p:spTgt spid="205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9" grpId="0"/>
      <p:bldP spid="2059"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smtClean="0">
                    <a:solidFill>
                      <a:srgbClr val="0000CC"/>
                    </a:solidFill>
                    <a:latin typeface="Times New Roman" pitchFamily="18" charset="0"/>
                    <a:cs typeface="Times New Roman" pitchFamily="18" charset="0"/>
                  </a:rPr>
                  <a:t>Thứ……ngày…..tháng…..năm…….</a:t>
                </a:r>
                <a:endParaRPr lang="en-US" sz="3600">
                  <a:solidFill>
                    <a:srgbClr val="0000CC"/>
                  </a:solidFill>
                  <a:latin typeface="Times New Roman" pitchFamily="18" charset="0"/>
                  <a:cs typeface="Times New Roman" pitchFamily="18" charset="0"/>
                </a:endParaRP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smtClean="0">
                    <a:solidFill>
                      <a:srgbClr val="FF0066"/>
                    </a:solidFill>
                    <a:latin typeface="Times New Roman" pitchFamily="18" charset="0"/>
                    <a:cs typeface="Times New Roman" pitchFamily="18" charset="0"/>
                  </a:rPr>
                  <a:t>TIẾNG VIỆT</a:t>
                </a:r>
                <a:endParaRPr lang="en-US" sz="3200" b="1">
                  <a:solidFill>
                    <a:srgbClr val="FF0066"/>
                  </a:solidFill>
                  <a:latin typeface="Times New Roman" pitchFamily="18" charset="0"/>
                  <a:cs typeface="Times New Roman" pitchFamily="18" charset="0"/>
                </a:endParaRP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153460" y="1297650"/>
            <a:ext cx="7239000" cy="637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3200" b="1" dirty="0" err="1" smtClean="0">
                <a:solidFill>
                  <a:srgbClr val="0000CC"/>
                </a:solidFill>
                <a:effectLst>
                  <a:outerShdw blurRad="38100" dist="38100" dir="2700000" algn="tl">
                    <a:srgbClr val="000000">
                      <a:alpha val="43137"/>
                    </a:srgbClr>
                  </a:outerShdw>
                </a:effectLst>
                <a:latin typeface="Times New Roman" pitchFamily="18" charset="0"/>
              </a:rPr>
              <a:t>Bài</a:t>
            </a:r>
            <a:r>
              <a:rPr lang="en-US" sz="3200" b="1" dirty="0" smtClean="0">
                <a:solidFill>
                  <a:srgbClr val="0000CC"/>
                </a:solidFill>
                <a:effectLst>
                  <a:outerShdw blurRad="38100" dist="38100" dir="2700000" algn="tl">
                    <a:srgbClr val="000000">
                      <a:alpha val="43137"/>
                    </a:srgbClr>
                  </a:outerShdw>
                </a:effectLst>
                <a:latin typeface="Times New Roman" pitchFamily="18" charset="0"/>
              </a:rPr>
              <a:t> 31: NGƯỜI LÀM ĐỒ CHƠI (T3)</a:t>
            </a:r>
          </a:p>
        </p:txBody>
      </p:sp>
      <p:grpSp>
        <p:nvGrpSpPr>
          <p:cNvPr id="13" name="Group 12"/>
          <p:cNvGrpSpPr/>
          <p:nvPr/>
        </p:nvGrpSpPr>
        <p:grpSpPr>
          <a:xfrm>
            <a:off x="1508919" y="1981200"/>
            <a:ext cx="4191000" cy="677108"/>
            <a:chOff x="1508919" y="1888664"/>
            <a:chExt cx="3733800" cy="677108"/>
          </a:xfrm>
        </p:grpSpPr>
        <p:sp>
          <p:nvSpPr>
            <p:cNvPr id="20" name="Rectangle 19"/>
            <p:cNvSpPr/>
            <p:nvPr/>
          </p:nvSpPr>
          <p:spPr>
            <a:xfrm>
              <a:off x="1508919" y="1888664"/>
              <a:ext cx="3733800" cy="677108"/>
            </a:xfrm>
            <a:prstGeom prst="rect">
              <a:avLst/>
            </a:prstGeom>
          </p:spPr>
          <p:txBody>
            <a:bodyPr wrap="square">
              <a:spAutoFit/>
            </a:bodyPr>
            <a:lstStyle/>
            <a:p>
              <a:r>
                <a:rPr lang="en-US" sz="3800" b="1" smtClean="0">
                  <a:solidFill>
                    <a:srgbClr val="FF0066"/>
                  </a:solidFill>
                  <a:latin typeface="Times New Roman" pitchFamily="18" charset="0"/>
                  <a:cs typeface="Times New Roman" pitchFamily="18" charset="0"/>
                </a:rPr>
                <a:t>1. Nghe – Viết.</a:t>
              </a:r>
              <a:endParaRPr lang="en-US" sz="3800" b="1">
                <a:solidFill>
                  <a:srgbClr val="FF0066"/>
                </a:solidFill>
                <a:latin typeface="Times New Roman" pitchFamily="18" charset="0"/>
                <a:cs typeface="Times New Roman" pitchFamily="18" charset="0"/>
              </a:endParaRPr>
            </a:p>
          </p:txBody>
        </p:sp>
        <p:cxnSp>
          <p:nvCxnSpPr>
            <p:cNvPr id="21" name="Straight Connector 20"/>
            <p:cNvCxnSpPr/>
            <p:nvPr/>
          </p:nvCxnSpPr>
          <p:spPr>
            <a:xfrm>
              <a:off x="1673234" y="2519755"/>
              <a:ext cx="2606871"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3" name="Rectangle 2"/>
          <p:cNvSpPr/>
          <p:nvPr/>
        </p:nvSpPr>
        <p:spPr>
          <a:xfrm>
            <a:off x="1693355" y="3002340"/>
            <a:ext cx="13607764" cy="4401205"/>
          </a:xfrm>
          <a:prstGeom prst="rect">
            <a:avLst/>
          </a:prstGeom>
        </p:spPr>
        <p:txBody>
          <a:bodyPr wrap="square">
            <a:spAutoFit/>
          </a:bodyPr>
          <a:lstStyle/>
          <a:p>
            <a:pPr algn="ctr"/>
            <a:r>
              <a:rPr lang="vi-VN" sz="4000" b="1" dirty="0">
                <a:solidFill>
                  <a:srgbClr val="FF0000"/>
                </a:solidFill>
                <a:latin typeface="Times New Roman" panose="02020603050405020304" pitchFamily="18" charset="0"/>
                <a:cs typeface="Times New Roman" panose="02020603050405020304" pitchFamily="18" charset="0"/>
              </a:rPr>
              <a:t>Người làm đồ chơi</a:t>
            </a:r>
          </a:p>
          <a:p>
            <a:pPr algn="just"/>
            <a:r>
              <a:rPr lang="vi-VN" sz="4000" b="1" dirty="0">
                <a:solidFill>
                  <a:srgbClr val="0000CC"/>
                </a:solidFill>
                <a:latin typeface="Times New Roman" panose="02020603050405020304" pitchFamily="18" charset="0"/>
                <a:cs typeface="Times New Roman" panose="02020603050405020304" pitchFamily="18" charset="0"/>
              </a:rPr>
              <a:t>Bác Nhân, hàng xóm nhà tôi, là một người làm đồ chơi bằng bột màu. Ở ngoài phố, cái sào nứa cắm đồ chơi của bác dựng chỗ nào là chỗ ấy, các bạn nhỏ xúm lại. Từ những ngón tay đen sạm và thô nháp của bác Nhân hiện ra những con rồng đang múa, những con vịt ngây thơ, chậm chạp, những con gà tinh nhanh, chăm chỉ</a:t>
            </a:r>
            <a:r>
              <a:rPr lang="vi-VN" sz="4000" b="1" dirty="0" smtClean="0">
                <a:solidFill>
                  <a:srgbClr val="0000CC"/>
                </a:solidFill>
                <a:latin typeface="Times New Roman" panose="02020603050405020304" pitchFamily="18" charset="0"/>
                <a:cs typeface="Times New Roman" panose="02020603050405020304" pitchFamily="18" charset="0"/>
              </a:rPr>
              <a:t>,…</a:t>
            </a:r>
            <a:endParaRPr lang="vi-VN" sz="4000" b="1" dirty="0">
              <a:solidFill>
                <a:srgbClr val="0000CC"/>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493491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smtClean="0">
                    <a:solidFill>
                      <a:srgbClr val="0000CC"/>
                    </a:solidFill>
                    <a:latin typeface="Times New Roman" pitchFamily="18" charset="0"/>
                    <a:cs typeface="Times New Roman" pitchFamily="18" charset="0"/>
                  </a:rPr>
                  <a:t>Thứ……ngày…..tháng…..năm…….</a:t>
                </a:r>
                <a:endParaRPr lang="en-US" sz="3600">
                  <a:solidFill>
                    <a:srgbClr val="0000CC"/>
                  </a:solidFill>
                  <a:latin typeface="Times New Roman" pitchFamily="18" charset="0"/>
                  <a:cs typeface="Times New Roman" pitchFamily="18" charset="0"/>
                </a:endParaRP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smtClean="0">
                    <a:solidFill>
                      <a:srgbClr val="FF0066"/>
                    </a:solidFill>
                    <a:latin typeface="Times New Roman" pitchFamily="18" charset="0"/>
                    <a:cs typeface="Times New Roman" pitchFamily="18" charset="0"/>
                  </a:rPr>
                  <a:t>TIẾNG VIỆT</a:t>
                </a:r>
                <a:endParaRPr lang="en-US" sz="3200" b="1">
                  <a:solidFill>
                    <a:srgbClr val="FF0066"/>
                  </a:solidFill>
                  <a:latin typeface="Times New Roman" pitchFamily="18" charset="0"/>
                  <a:cs typeface="Times New Roman" pitchFamily="18" charset="0"/>
                </a:endParaRP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3947319" y="1266918"/>
            <a:ext cx="7010399" cy="637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3200" b="1" dirty="0" err="1" smtClean="0">
                <a:solidFill>
                  <a:srgbClr val="0000CC"/>
                </a:solidFill>
                <a:effectLst>
                  <a:outerShdw blurRad="38100" dist="38100" dir="2700000" algn="tl">
                    <a:srgbClr val="000000">
                      <a:alpha val="43137"/>
                    </a:srgbClr>
                  </a:outerShdw>
                </a:effectLst>
                <a:latin typeface="Times New Roman" pitchFamily="18" charset="0"/>
              </a:rPr>
              <a:t>Bài</a:t>
            </a:r>
            <a:r>
              <a:rPr lang="en-US" sz="3200" b="1" dirty="0" smtClean="0">
                <a:solidFill>
                  <a:srgbClr val="0000CC"/>
                </a:solidFill>
                <a:effectLst>
                  <a:outerShdw blurRad="38100" dist="38100" dir="2700000" algn="tl">
                    <a:srgbClr val="000000">
                      <a:alpha val="43137"/>
                    </a:srgbClr>
                  </a:outerShdw>
                </a:effectLst>
                <a:latin typeface="Times New Roman" pitchFamily="18" charset="0"/>
              </a:rPr>
              <a:t> 31: NGƯỜI LÀM ĐỒ CHƠI (T3)</a:t>
            </a:r>
          </a:p>
        </p:txBody>
      </p:sp>
      <p:sp>
        <p:nvSpPr>
          <p:cNvPr id="2" name="Rectangle 1"/>
          <p:cNvSpPr/>
          <p:nvPr/>
        </p:nvSpPr>
        <p:spPr>
          <a:xfrm>
            <a:off x="1603628" y="2828390"/>
            <a:ext cx="8744491" cy="707886"/>
          </a:xfrm>
          <a:prstGeom prst="rect">
            <a:avLst/>
          </a:prstGeom>
        </p:spPr>
        <p:txBody>
          <a:bodyPr wrap="square">
            <a:spAutoFit/>
          </a:bodyPr>
          <a:lstStyle/>
          <a:p>
            <a:r>
              <a:rPr lang="nl-NL" sz="4000" b="1" dirty="0" smtClean="0">
                <a:solidFill>
                  <a:srgbClr val="0000CC"/>
                </a:solidFill>
                <a:latin typeface="Times New Roman" pitchFamily="18" charset="0"/>
                <a:cs typeface="Times New Roman" pitchFamily="18" charset="0"/>
              </a:rPr>
              <a:t>Sào nứa, xúm lại, đen sạm, thô nháp</a:t>
            </a:r>
            <a:endParaRPr lang="vi-VN" sz="4000" b="1" dirty="0">
              <a:solidFill>
                <a:srgbClr val="0000CC"/>
              </a:solidFill>
              <a:latin typeface="Times New Roman" pitchFamily="18" charset="0"/>
              <a:cs typeface="Times New Roman" pitchFamily="18" charset="0"/>
            </a:endParaRPr>
          </a:p>
        </p:txBody>
      </p:sp>
      <p:grpSp>
        <p:nvGrpSpPr>
          <p:cNvPr id="13" name="Group 12"/>
          <p:cNvGrpSpPr/>
          <p:nvPr/>
        </p:nvGrpSpPr>
        <p:grpSpPr>
          <a:xfrm>
            <a:off x="1508919" y="1981200"/>
            <a:ext cx="4191000" cy="677108"/>
            <a:chOff x="1508919" y="1888664"/>
            <a:chExt cx="3733800" cy="677108"/>
          </a:xfrm>
        </p:grpSpPr>
        <p:sp>
          <p:nvSpPr>
            <p:cNvPr id="20" name="Rectangle 19"/>
            <p:cNvSpPr/>
            <p:nvPr/>
          </p:nvSpPr>
          <p:spPr>
            <a:xfrm>
              <a:off x="1508919" y="1888664"/>
              <a:ext cx="3733800" cy="677108"/>
            </a:xfrm>
            <a:prstGeom prst="rect">
              <a:avLst/>
            </a:prstGeom>
          </p:spPr>
          <p:txBody>
            <a:bodyPr wrap="square">
              <a:spAutoFit/>
            </a:bodyPr>
            <a:lstStyle/>
            <a:p>
              <a:r>
                <a:rPr lang="en-US" sz="3800" b="1" smtClean="0">
                  <a:solidFill>
                    <a:srgbClr val="FF0066"/>
                  </a:solidFill>
                  <a:latin typeface="Times New Roman" pitchFamily="18" charset="0"/>
                  <a:cs typeface="Times New Roman" pitchFamily="18" charset="0"/>
                </a:rPr>
                <a:t>2. Viết từ khó.</a:t>
              </a:r>
              <a:endParaRPr lang="en-US" sz="3800" b="1">
                <a:solidFill>
                  <a:srgbClr val="FF0066"/>
                </a:solidFill>
                <a:latin typeface="Times New Roman" pitchFamily="18" charset="0"/>
                <a:cs typeface="Times New Roman" pitchFamily="18" charset="0"/>
              </a:endParaRPr>
            </a:p>
          </p:txBody>
        </p:sp>
        <p:cxnSp>
          <p:nvCxnSpPr>
            <p:cNvPr id="21" name="Straight Connector 20"/>
            <p:cNvCxnSpPr/>
            <p:nvPr/>
          </p:nvCxnSpPr>
          <p:spPr>
            <a:xfrm>
              <a:off x="1673234" y="2519755"/>
              <a:ext cx="2606871"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22" name="Rectangle 21"/>
          <p:cNvSpPr/>
          <p:nvPr/>
        </p:nvSpPr>
        <p:spPr>
          <a:xfrm>
            <a:off x="1603628" y="4854714"/>
            <a:ext cx="10268491" cy="707886"/>
          </a:xfrm>
          <a:prstGeom prst="rect">
            <a:avLst/>
          </a:prstGeom>
        </p:spPr>
        <p:txBody>
          <a:bodyPr wrap="square">
            <a:spAutoFit/>
          </a:bodyPr>
          <a:lstStyle/>
          <a:p>
            <a:r>
              <a:rPr lang="nl-NL" sz="4000" b="1" smtClean="0">
                <a:solidFill>
                  <a:srgbClr val="0000CC"/>
                </a:solidFill>
                <a:latin typeface="Times New Roman" pitchFamily="18" charset="0"/>
                <a:cs typeface="Times New Roman" pitchFamily="18" charset="0"/>
              </a:rPr>
              <a:t>Hai bạn trong bàn đổi vở và soát lỗi cho nhau.</a:t>
            </a:r>
            <a:endParaRPr lang="vi-VN" sz="4000" b="1">
              <a:solidFill>
                <a:srgbClr val="0000CC"/>
              </a:solidFill>
              <a:latin typeface="Times New Roman" pitchFamily="18" charset="0"/>
              <a:cs typeface="Times New Roman" pitchFamily="18" charset="0"/>
            </a:endParaRPr>
          </a:p>
        </p:txBody>
      </p:sp>
      <p:grpSp>
        <p:nvGrpSpPr>
          <p:cNvPr id="23" name="Group 22"/>
          <p:cNvGrpSpPr/>
          <p:nvPr/>
        </p:nvGrpSpPr>
        <p:grpSpPr>
          <a:xfrm>
            <a:off x="1508919" y="4007524"/>
            <a:ext cx="7086600" cy="677108"/>
            <a:chOff x="1508919" y="1888664"/>
            <a:chExt cx="6313517" cy="677108"/>
          </a:xfrm>
        </p:grpSpPr>
        <p:sp>
          <p:nvSpPr>
            <p:cNvPr id="24" name="Rectangle 23"/>
            <p:cNvSpPr/>
            <p:nvPr/>
          </p:nvSpPr>
          <p:spPr>
            <a:xfrm>
              <a:off x="1508919" y="1888664"/>
              <a:ext cx="6313517" cy="677108"/>
            </a:xfrm>
            <a:prstGeom prst="rect">
              <a:avLst/>
            </a:prstGeom>
          </p:spPr>
          <p:txBody>
            <a:bodyPr wrap="square">
              <a:spAutoFit/>
            </a:bodyPr>
            <a:lstStyle/>
            <a:p>
              <a:r>
                <a:rPr lang="en-US" sz="3800" b="1" smtClean="0">
                  <a:solidFill>
                    <a:srgbClr val="FF0066"/>
                  </a:solidFill>
                  <a:latin typeface="Times New Roman" pitchFamily="18" charset="0"/>
                  <a:cs typeface="Times New Roman" pitchFamily="18" charset="0"/>
                </a:rPr>
                <a:t>3. Đổi vở, soát lỗi cho nhau.</a:t>
              </a:r>
              <a:endParaRPr lang="en-US" sz="3800" b="1">
                <a:solidFill>
                  <a:srgbClr val="FF0066"/>
                </a:solidFill>
                <a:latin typeface="Times New Roman" pitchFamily="18" charset="0"/>
                <a:cs typeface="Times New Roman" pitchFamily="18" charset="0"/>
              </a:endParaRPr>
            </a:p>
          </p:txBody>
        </p:sp>
        <p:cxnSp>
          <p:nvCxnSpPr>
            <p:cNvPr id="26" name="Straight Connector 25"/>
            <p:cNvCxnSpPr/>
            <p:nvPr/>
          </p:nvCxnSpPr>
          <p:spPr>
            <a:xfrm>
              <a:off x="1673227" y="2519755"/>
              <a:ext cx="4969349"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Tree>
    <p:extLst>
      <p:ext uri="{BB962C8B-B14F-4D97-AF65-F5344CB8AC3E}">
        <p14:creationId xmlns:p14="http://schemas.microsoft.com/office/powerpoint/2010/main" val="1853818042"/>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fade">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smtClean="0">
                    <a:solidFill>
                      <a:srgbClr val="0000CC"/>
                    </a:solidFill>
                    <a:latin typeface="Times New Roman" pitchFamily="18" charset="0"/>
                    <a:cs typeface="Times New Roman" pitchFamily="18" charset="0"/>
                  </a:rPr>
                  <a:t>Thứ……ngày…..tháng…..năm…….</a:t>
                </a:r>
                <a:endParaRPr lang="en-US" sz="3600">
                  <a:solidFill>
                    <a:srgbClr val="0000CC"/>
                  </a:solidFill>
                  <a:latin typeface="Times New Roman" pitchFamily="18" charset="0"/>
                  <a:cs typeface="Times New Roman" pitchFamily="18" charset="0"/>
                </a:endParaRP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smtClean="0">
                    <a:solidFill>
                      <a:srgbClr val="FF0066"/>
                    </a:solidFill>
                    <a:latin typeface="Times New Roman" pitchFamily="18" charset="0"/>
                    <a:cs typeface="Times New Roman" pitchFamily="18" charset="0"/>
                  </a:rPr>
                  <a:t>TIẾNG VIỆT</a:t>
                </a:r>
                <a:endParaRPr lang="en-US" sz="3200" b="1">
                  <a:solidFill>
                    <a:srgbClr val="FF0066"/>
                  </a:solidFill>
                  <a:latin typeface="Times New Roman" pitchFamily="18" charset="0"/>
                  <a:cs typeface="Times New Roman" pitchFamily="18" charset="0"/>
                </a:endParaRP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508129" y="1266918"/>
            <a:ext cx="7086600" cy="637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3200" b="1" dirty="0" err="1" smtClean="0">
                <a:solidFill>
                  <a:srgbClr val="0000CC"/>
                </a:solidFill>
                <a:effectLst>
                  <a:outerShdw blurRad="38100" dist="38100" dir="2700000" algn="tl">
                    <a:srgbClr val="000000">
                      <a:alpha val="43137"/>
                    </a:srgbClr>
                  </a:outerShdw>
                </a:effectLst>
                <a:latin typeface="Times New Roman" pitchFamily="18" charset="0"/>
              </a:rPr>
              <a:t>Bài</a:t>
            </a:r>
            <a:r>
              <a:rPr lang="en-US" sz="3200" b="1" dirty="0" smtClean="0">
                <a:solidFill>
                  <a:srgbClr val="0000CC"/>
                </a:solidFill>
                <a:effectLst>
                  <a:outerShdw blurRad="38100" dist="38100" dir="2700000" algn="tl">
                    <a:srgbClr val="000000">
                      <a:alpha val="43137"/>
                    </a:srgbClr>
                  </a:outerShdw>
                </a:effectLst>
                <a:latin typeface="Times New Roman" pitchFamily="18" charset="0"/>
              </a:rPr>
              <a:t> 31: NGƯỜI LÀM ĐỒ CHƠI (T3)</a:t>
            </a:r>
          </a:p>
        </p:txBody>
      </p:sp>
      <p:sp>
        <p:nvSpPr>
          <p:cNvPr id="2" name="Rectangle 1"/>
          <p:cNvSpPr/>
          <p:nvPr/>
        </p:nvSpPr>
        <p:spPr>
          <a:xfrm>
            <a:off x="1603628" y="2828390"/>
            <a:ext cx="13773691" cy="1323439"/>
          </a:xfrm>
          <a:prstGeom prst="rect">
            <a:avLst/>
          </a:prstGeom>
        </p:spPr>
        <p:txBody>
          <a:bodyPr wrap="square">
            <a:spAutoFit/>
          </a:bodyPr>
          <a:lstStyle/>
          <a:p>
            <a:r>
              <a:rPr lang="nl-NL" sz="4000" b="1" dirty="0" smtClean="0">
                <a:solidFill>
                  <a:srgbClr val="0000CC"/>
                </a:solidFill>
                <a:latin typeface="Times New Roman" pitchFamily="18" charset="0"/>
                <a:cs typeface="Times New Roman" pitchFamily="18" charset="0"/>
              </a:rPr>
              <a:t>Em muốn mượn sách ở thư viện của khu phố. Hãy viết thông tin vào phiếu mượn sách theo mẫu:</a:t>
            </a:r>
            <a:endParaRPr lang="vi-VN" sz="4000" b="1" dirty="0">
              <a:solidFill>
                <a:srgbClr val="0000CC"/>
              </a:solidFill>
              <a:latin typeface="Times New Roman" pitchFamily="18" charset="0"/>
              <a:cs typeface="Times New Roman" pitchFamily="18" charset="0"/>
            </a:endParaRPr>
          </a:p>
        </p:txBody>
      </p:sp>
      <p:grpSp>
        <p:nvGrpSpPr>
          <p:cNvPr id="13" name="Group 12"/>
          <p:cNvGrpSpPr/>
          <p:nvPr/>
        </p:nvGrpSpPr>
        <p:grpSpPr>
          <a:xfrm>
            <a:off x="1508919" y="1981200"/>
            <a:ext cx="4191000" cy="677108"/>
            <a:chOff x="1508919" y="1888664"/>
            <a:chExt cx="3733800" cy="677108"/>
          </a:xfrm>
        </p:grpSpPr>
        <p:sp>
          <p:nvSpPr>
            <p:cNvPr id="20" name="Rectangle 19"/>
            <p:cNvSpPr/>
            <p:nvPr/>
          </p:nvSpPr>
          <p:spPr>
            <a:xfrm>
              <a:off x="1508919" y="1888664"/>
              <a:ext cx="3733800" cy="677108"/>
            </a:xfrm>
            <a:prstGeom prst="rect">
              <a:avLst/>
            </a:prstGeom>
          </p:spPr>
          <p:txBody>
            <a:bodyPr wrap="square">
              <a:spAutoFit/>
            </a:bodyPr>
            <a:lstStyle/>
            <a:p>
              <a:r>
                <a:rPr lang="en-US" sz="3800" b="1" smtClean="0">
                  <a:solidFill>
                    <a:srgbClr val="FF0066"/>
                  </a:solidFill>
                  <a:latin typeface="Times New Roman" pitchFamily="18" charset="0"/>
                  <a:cs typeface="Times New Roman" pitchFamily="18" charset="0"/>
                </a:rPr>
                <a:t>4. Luyện tập.</a:t>
              </a:r>
              <a:endParaRPr lang="en-US" sz="3800" b="1">
                <a:solidFill>
                  <a:srgbClr val="FF0066"/>
                </a:solidFill>
                <a:latin typeface="Times New Roman" pitchFamily="18" charset="0"/>
                <a:cs typeface="Times New Roman" pitchFamily="18" charset="0"/>
              </a:endParaRPr>
            </a:p>
          </p:txBody>
        </p:sp>
        <p:cxnSp>
          <p:nvCxnSpPr>
            <p:cNvPr id="21" name="Straight Connector 20"/>
            <p:cNvCxnSpPr/>
            <p:nvPr/>
          </p:nvCxnSpPr>
          <p:spPr>
            <a:xfrm>
              <a:off x="1673234" y="2519755"/>
              <a:ext cx="2362477"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pic>
        <p:nvPicPr>
          <p:cNvPr id="1026" name="Picture 2" descr="https://img.loigiaihay.com/picture/2022/0316/8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44135" y="4321910"/>
            <a:ext cx="13199784" cy="45934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7543708"/>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026"/>
                                        </p:tgtEl>
                                        <p:attrNameLst>
                                          <p:attrName>style.visibility</p:attrName>
                                        </p:attrNameLst>
                                      </p:cBhvr>
                                      <p:to>
                                        <p:strVal val="visible"/>
                                      </p:to>
                                    </p:set>
                                    <p:anim calcmode="lin" valueType="num">
                                      <p:cBhvr additive="base">
                                        <p:cTn id="12" dur="500" fill="hold"/>
                                        <p:tgtEl>
                                          <p:spTgt spid="1026"/>
                                        </p:tgtEl>
                                        <p:attrNameLst>
                                          <p:attrName>ppt_x</p:attrName>
                                        </p:attrNameLst>
                                      </p:cBhvr>
                                      <p:tavLst>
                                        <p:tav tm="0">
                                          <p:val>
                                            <p:strVal val="#ppt_x"/>
                                          </p:val>
                                        </p:tav>
                                        <p:tav tm="100000">
                                          <p:val>
                                            <p:strVal val="#ppt_x"/>
                                          </p:val>
                                        </p:tav>
                                      </p:tavLst>
                                    </p:anim>
                                    <p:anim calcmode="lin" valueType="num">
                                      <p:cBhvr additive="base">
                                        <p:cTn id="13"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smtClean="0">
                    <a:solidFill>
                      <a:srgbClr val="0000CC"/>
                    </a:solidFill>
                    <a:latin typeface="Times New Roman" pitchFamily="18" charset="0"/>
                    <a:cs typeface="Times New Roman" pitchFamily="18" charset="0"/>
                  </a:rPr>
                  <a:t>Thứ……ngày…..tháng…..năm…….</a:t>
                </a:r>
                <a:endParaRPr lang="en-US" sz="3600">
                  <a:solidFill>
                    <a:srgbClr val="0000CC"/>
                  </a:solidFill>
                  <a:latin typeface="Times New Roman" pitchFamily="18" charset="0"/>
                  <a:cs typeface="Times New Roman" pitchFamily="18" charset="0"/>
                </a:endParaRP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smtClean="0">
                    <a:solidFill>
                      <a:srgbClr val="FF0066"/>
                    </a:solidFill>
                    <a:latin typeface="Times New Roman" pitchFamily="18" charset="0"/>
                    <a:cs typeface="Times New Roman" pitchFamily="18" charset="0"/>
                  </a:rPr>
                  <a:t>TIẾNG VIỆT</a:t>
                </a:r>
                <a:endParaRPr lang="en-US" sz="3200" b="1">
                  <a:solidFill>
                    <a:srgbClr val="FF0066"/>
                  </a:solidFill>
                  <a:latin typeface="Times New Roman" pitchFamily="18" charset="0"/>
                  <a:cs typeface="Times New Roman" pitchFamily="18" charset="0"/>
                </a:endParaRP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508129" y="1266918"/>
            <a:ext cx="7086600" cy="637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3200" b="1" dirty="0" err="1" smtClean="0">
                <a:solidFill>
                  <a:srgbClr val="0000CC"/>
                </a:solidFill>
                <a:effectLst>
                  <a:outerShdw blurRad="38100" dist="38100" dir="2700000" algn="tl">
                    <a:srgbClr val="000000">
                      <a:alpha val="43137"/>
                    </a:srgbClr>
                  </a:outerShdw>
                </a:effectLst>
                <a:latin typeface="Times New Roman" pitchFamily="18" charset="0"/>
              </a:rPr>
              <a:t>Bài</a:t>
            </a:r>
            <a:r>
              <a:rPr lang="en-US" sz="3200" b="1" dirty="0" smtClean="0">
                <a:solidFill>
                  <a:srgbClr val="0000CC"/>
                </a:solidFill>
                <a:effectLst>
                  <a:outerShdw blurRad="38100" dist="38100" dir="2700000" algn="tl">
                    <a:srgbClr val="000000">
                      <a:alpha val="43137"/>
                    </a:srgbClr>
                  </a:outerShdw>
                </a:effectLst>
                <a:latin typeface="Times New Roman" pitchFamily="18" charset="0"/>
              </a:rPr>
              <a:t> 31: NGƯỜI LÀM ĐỒ CHƠI (T3)</a:t>
            </a:r>
          </a:p>
        </p:txBody>
      </p:sp>
      <p:sp>
        <p:nvSpPr>
          <p:cNvPr id="2" name="Rectangle 1"/>
          <p:cNvSpPr/>
          <p:nvPr/>
        </p:nvSpPr>
        <p:spPr>
          <a:xfrm>
            <a:off x="1603628" y="2828390"/>
            <a:ext cx="13773691" cy="1323439"/>
          </a:xfrm>
          <a:prstGeom prst="rect">
            <a:avLst/>
          </a:prstGeom>
        </p:spPr>
        <p:txBody>
          <a:bodyPr wrap="square">
            <a:spAutoFit/>
          </a:bodyPr>
          <a:lstStyle/>
          <a:p>
            <a:r>
              <a:rPr lang="vi-VN" sz="4000" b="1" dirty="0">
                <a:solidFill>
                  <a:srgbClr val="0000FF"/>
                </a:solidFill>
                <a:latin typeface="Times New Roman" panose="02020603050405020304" pitchFamily="18" charset="0"/>
                <a:cs typeface="Times New Roman" panose="02020603050405020304" pitchFamily="18" charset="0"/>
              </a:rPr>
              <a:t>Em lựa chọn cuốn sách mà mình muốn mượn và điền thông tin vào phiếu mượn sách</a:t>
            </a:r>
            <a:r>
              <a:rPr lang="vi-VN" sz="4000" b="1" dirty="0" smtClean="0">
                <a:solidFill>
                  <a:srgbClr val="0000FF"/>
                </a:solidFill>
                <a:latin typeface="Times New Roman" panose="02020603050405020304" pitchFamily="18" charset="0"/>
                <a:cs typeface="Times New Roman" panose="02020603050405020304" pitchFamily="18" charset="0"/>
              </a:rPr>
              <a:t>.</a:t>
            </a:r>
            <a:endParaRPr lang="vi-VN" sz="4000" b="1" dirty="0">
              <a:solidFill>
                <a:srgbClr val="0000FF"/>
              </a:solidFill>
              <a:latin typeface="Times New Roman" pitchFamily="18" charset="0"/>
              <a:cs typeface="Times New Roman" pitchFamily="18" charset="0"/>
            </a:endParaRPr>
          </a:p>
        </p:txBody>
      </p:sp>
      <p:grpSp>
        <p:nvGrpSpPr>
          <p:cNvPr id="13" name="Group 12"/>
          <p:cNvGrpSpPr/>
          <p:nvPr/>
        </p:nvGrpSpPr>
        <p:grpSpPr>
          <a:xfrm>
            <a:off x="1508919" y="1981200"/>
            <a:ext cx="4191000" cy="677108"/>
            <a:chOff x="1508919" y="1888664"/>
            <a:chExt cx="3733800" cy="677108"/>
          </a:xfrm>
        </p:grpSpPr>
        <p:sp>
          <p:nvSpPr>
            <p:cNvPr id="20" name="Rectangle 19"/>
            <p:cNvSpPr/>
            <p:nvPr/>
          </p:nvSpPr>
          <p:spPr>
            <a:xfrm>
              <a:off x="1508919" y="1888664"/>
              <a:ext cx="3733800" cy="677108"/>
            </a:xfrm>
            <a:prstGeom prst="rect">
              <a:avLst/>
            </a:prstGeom>
          </p:spPr>
          <p:txBody>
            <a:bodyPr wrap="square">
              <a:spAutoFit/>
            </a:bodyPr>
            <a:lstStyle/>
            <a:p>
              <a:r>
                <a:rPr lang="en-US" sz="3800" b="1" smtClean="0">
                  <a:solidFill>
                    <a:srgbClr val="FF0066"/>
                  </a:solidFill>
                  <a:latin typeface="Times New Roman" pitchFamily="18" charset="0"/>
                  <a:cs typeface="Times New Roman" pitchFamily="18" charset="0"/>
                </a:rPr>
                <a:t>4. Luyện tập.</a:t>
              </a:r>
              <a:endParaRPr lang="en-US" sz="3800" b="1">
                <a:solidFill>
                  <a:srgbClr val="FF0066"/>
                </a:solidFill>
                <a:latin typeface="Times New Roman" pitchFamily="18" charset="0"/>
                <a:cs typeface="Times New Roman" pitchFamily="18" charset="0"/>
              </a:endParaRPr>
            </a:p>
          </p:txBody>
        </p:sp>
        <p:cxnSp>
          <p:nvCxnSpPr>
            <p:cNvPr id="21" name="Straight Connector 20"/>
            <p:cNvCxnSpPr/>
            <p:nvPr/>
          </p:nvCxnSpPr>
          <p:spPr>
            <a:xfrm>
              <a:off x="1673234" y="2519755"/>
              <a:ext cx="2362477"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3" name="Rectangle 2"/>
          <p:cNvSpPr/>
          <p:nvPr/>
        </p:nvSpPr>
        <p:spPr>
          <a:xfrm>
            <a:off x="1693354" y="4321911"/>
            <a:ext cx="12159965" cy="3170099"/>
          </a:xfrm>
          <a:prstGeom prst="rect">
            <a:avLst/>
          </a:prstGeom>
        </p:spPr>
        <p:txBody>
          <a:bodyPr wrap="square">
            <a:spAutoFit/>
          </a:bodyPr>
          <a:lstStyle/>
          <a:p>
            <a:pPr algn="ctr"/>
            <a:r>
              <a:rPr lang="vi-VN" sz="4000" b="1" dirty="0">
                <a:solidFill>
                  <a:srgbClr val="FF0066"/>
                </a:solidFill>
                <a:latin typeface="Times New Roman" panose="02020603050405020304" pitchFamily="18" charset="0"/>
                <a:cs typeface="Times New Roman" panose="02020603050405020304" pitchFamily="18" charset="0"/>
              </a:rPr>
              <a:t>PHIẾU MƯỢN </a:t>
            </a:r>
            <a:r>
              <a:rPr lang="vi-VN" sz="4000" b="1" dirty="0" smtClean="0">
                <a:solidFill>
                  <a:srgbClr val="FF0066"/>
                </a:solidFill>
                <a:latin typeface="Times New Roman" panose="02020603050405020304" pitchFamily="18" charset="0"/>
                <a:cs typeface="Times New Roman" panose="02020603050405020304" pitchFamily="18" charset="0"/>
              </a:rPr>
              <a:t>SÁCH</a:t>
            </a:r>
          </a:p>
          <a:p>
            <a:pPr algn="just"/>
            <a:r>
              <a:rPr lang="vi-VN" sz="4000" dirty="0" smtClean="0">
                <a:solidFill>
                  <a:srgbClr val="FF0066"/>
                </a:solidFill>
                <a:latin typeface="Times New Roman" panose="02020603050405020304" pitchFamily="18" charset="0"/>
                <a:cs typeface="Times New Roman" panose="02020603050405020304" pitchFamily="18" charset="0"/>
              </a:rPr>
              <a:t>Họ tên người mượn sách: Lê Nguyễn Tuấn Tú</a:t>
            </a:r>
          </a:p>
          <a:p>
            <a:pPr algn="just"/>
            <a:r>
              <a:rPr lang="vi-VN" sz="4000" dirty="0" smtClean="0">
                <a:solidFill>
                  <a:srgbClr val="FF0066"/>
                </a:solidFill>
                <a:latin typeface="Times New Roman" panose="02020603050405020304" pitchFamily="18" charset="0"/>
                <a:cs typeface="Times New Roman" panose="02020603050405020304" pitchFamily="18" charset="0"/>
              </a:rPr>
              <a:t>Địa chỉ: số nhà B2, khu tập thể Thành Công</a:t>
            </a:r>
          </a:p>
          <a:p>
            <a:pPr algn="just"/>
            <a:r>
              <a:rPr lang="vi-VN" sz="4000" dirty="0" smtClean="0">
                <a:solidFill>
                  <a:srgbClr val="FF0066"/>
                </a:solidFill>
                <a:latin typeface="Times New Roman" panose="02020603050405020304" pitchFamily="18" charset="0"/>
                <a:cs typeface="Times New Roman" panose="02020603050405020304" pitchFamily="18" charset="0"/>
              </a:rPr>
              <a:t>Tên sách: Dế Mèn phiêu lưu kí</a:t>
            </a:r>
          </a:p>
          <a:p>
            <a:pPr algn="just"/>
            <a:r>
              <a:rPr lang="vi-VN" sz="4000" dirty="0" smtClean="0">
                <a:solidFill>
                  <a:srgbClr val="FF0066"/>
                </a:solidFill>
                <a:latin typeface="Times New Roman" panose="02020603050405020304" pitchFamily="18" charset="0"/>
                <a:cs typeface="Times New Roman" panose="02020603050405020304" pitchFamily="18" charset="0"/>
              </a:rPr>
              <a:t>Tác giả: Tô Hoài</a:t>
            </a:r>
            <a:endParaRPr lang="vi-VN" sz="4000" dirty="0">
              <a:solidFill>
                <a:srgbClr val="FF00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1881076"/>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smtClean="0">
                    <a:solidFill>
                      <a:srgbClr val="0000CC"/>
                    </a:solidFill>
                    <a:latin typeface="Times New Roman" pitchFamily="18" charset="0"/>
                    <a:cs typeface="Times New Roman" pitchFamily="18" charset="0"/>
                  </a:rPr>
                  <a:t>Thứ……ngày…..tháng…..năm…….</a:t>
                </a:r>
                <a:endParaRPr lang="en-US" sz="3600">
                  <a:solidFill>
                    <a:srgbClr val="0000CC"/>
                  </a:solidFill>
                  <a:latin typeface="Times New Roman" pitchFamily="18" charset="0"/>
                  <a:cs typeface="Times New Roman" pitchFamily="18" charset="0"/>
                </a:endParaRP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smtClean="0">
                    <a:solidFill>
                      <a:srgbClr val="FF0066"/>
                    </a:solidFill>
                    <a:latin typeface="Times New Roman" pitchFamily="18" charset="0"/>
                    <a:cs typeface="Times New Roman" pitchFamily="18" charset="0"/>
                  </a:rPr>
                  <a:t>TIẾNG VIỆT</a:t>
                </a:r>
                <a:endParaRPr lang="en-US" sz="3200" b="1">
                  <a:solidFill>
                    <a:srgbClr val="FF0066"/>
                  </a:solidFill>
                  <a:latin typeface="Times New Roman" pitchFamily="18" charset="0"/>
                  <a:cs typeface="Times New Roman" pitchFamily="18" charset="0"/>
                </a:endParaRP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508129" y="1266918"/>
            <a:ext cx="7086600" cy="637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3200" b="1" dirty="0" err="1" smtClean="0">
                <a:solidFill>
                  <a:srgbClr val="0000CC"/>
                </a:solidFill>
                <a:effectLst>
                  <a:outerShdw blurRad="38100" dist="38100" dir="2700000" algn="tl">
                    <a:srgbClr val="000000">
                      <a:alpha val="43137"/>
                    </a:srgbClr>
                  </a:outerShdw>
                </a:effectLst>
                <a:latin typeface="Times New Roman" pitchFamily="18" charset="0"/>
              </a:rPr>
              <a:t>Bài</a:t>
            </a:r>
            <a:r>
              <a:rPr lang="en-US" sz="3200" b="1" dirty="0" smtClean="0">
                <a:solidFill>
                  <a:srgbClr val="0000CC"/>
                </a:solidFill>
                <a:effectLst>
                  <a:outerShdw blurRad="38100" dist="38100" dir="2700000" algn="tl">
                    <a:srgbClr val="000000">
                      <a:alpha val="43137"/>
                    </a:srgbClr>
                  </a:outerShdw>
                </a:effectLst>
                <a:latin typeface="Times New Roman" pitchFamily="18" charset="0"/>
              </a:rPr>
              <a:t> 31: NGƯỜI LÀM ĐỒ CHƠI (T3)</a:t>
            </a:r>
          </a:p>
        </p:txBody>
      </p:sp>
      <p:sp>
        <p:nvSpPr>
          <p:cNvPr id="2" name="Rectangle 1"/>
          <p:cNvSpPr/>
          <p:nvPr/>
        </p:nvSpPr>
        <p:spPr>
          <a:xfrm>
            <a:off x="1508919" y="2971800"/>
            <a:ext cx="14173200" cy="1323439"/>
          </a:xfrm>
          <a:prstGeom prst="rect">
            <a:avLst/>
          </a:prstGeom>
        </p:spPr>
        <p:txBody>
          <a:bodyPr wrap="square">
            <a:spAutoFit/>
          </a:bodyPr>
          <a:lstStyle/>
          <a:p>
            <a:r>
              <a:rPr lang="vi-VN" sz="4000" b="1" smtClean="0">
                <a:solidFill>
                  <a:srgbClr val="0000FF"/>
                </a:solidFill>
                <a:latin typeface="Times New Roman" panose="02020603050405020304" pitchFamily="18" charset="0"/>
                <a:cs typeface="Times New Roman" panose="02020603050405020304" pitchFamily="18" charset="0"/>
              </a:rPr>
              <a:t>Làm </a:t>
            </a:r>
            <a:r>
              <a:rPr lang="vi-VN" sz="4000" b="1" dirty="0">
                <a:solidFill>
                  <a:srgbClr val="0000FF"/>
                </a:solidFill>
                <a:latin typeface="Times New Roman" panose="02020603050405020304" pitchFamily="18" charset="0"/>
                <a:cs typeface="Times New Roman" panose="02020603050405020304" pitchFamily="18" charset="0"/>
              </a:rPr>
              <a:t>một đồ chơi mà em thích (gấp, cắt, dán, nặn,…) và giới thiệu đồ chơi đó với người thân</a:t>
            </a:r>
            <a:r>
              <a:rPr lang="vi-VN" sz="4000" b="1" dirty="0" smtClean="0">
                <a:solidFill>
                  <a:srgbClr val="0000FF"/>
                </a:solidFill>
                <a:latin typeface="Times New Roman" panose="02020603050405020304" pitchFamily="18" charset="0"/>
                <a:cs typeface="Times New Roman" panose="02020603050405020304" pitchFamily="18" charset="0"/>
              </a:rPr>
              <a:t>.</a:t>
            </a:r>
            <a:endParaRPr lang="vi-VN" sz="4000" dirty="0">
              <a:solidFill>
                <a:srgbClr val="0000FF"/>
              </a:solidFill>
              <a:latin typeface="Times New Roman" panose="02020603050405020304" pitchFamily="18" charset="0"/>
              <a:cs typeface="Times New Roman" panose="02020603050405020304" pitchFamily="18" charset="0"/>
            </a:endParaRPr>
          </a:p>
        </p:txBody>
      </p:sp>
      <p:grpSp>
        <p:nvGrpSpPr>
          <p:cNvPr id="13" name="Group 12"/>
          <p:cNvGrpSpPr/>
          <p:nvPr/>
        </p:nvGrpSpPr>
        <p:grpSpPr>
          <a:xfrm>
            <a:off x="1508919" y="1981200"/>
            <a:ext cx="4191000" cy="677108"/>
            <a:chOff x="1508919" y="1888664"/>
            <a:chExt cx="3733800" cy="677108"/>
          </a:xfrm>
        </p:grpSpPr>
        <p:sp>
          <p:nvSpPr>
            <p:cNvPr id="20" name="Rectangle 19"/>
            <p:cNvSpPr/>
            <p:nvPr/>
          </p:nvSpPr>
          <p:spPr>
            <a:xfrm>
              <a:off x="1508919" y="1888664"/>
              <a:ext cx="3733800" cy="677108"/>
            </a:xfrm>
            <a:prstGeom prst="rect">
              <a:avLst/>
            </a:prstGeom>
          </p:spPr>
          <p:txBody>
            <a:bodyPr wrap="square">
              <a:spAutoFit/>
            </a:bodyPr>
            <a:lstStyle/>
            <a:p>
              <a:r>
                <a:rPr lang="en-US" sz="3800" b="1" smtClean="0">
                  <a:solidFill>
                    <a:srgbClr val="FF0066"/>
                  </a:solidFill>
                  <a:latin typeface="Times New Roman" pitchFamily="18" charset="0"/>
                  <a:cs typeface="Times New Roman" pitchFamily="18" charset="0"/>
                </a:rPr>
                <a:t>5. Vận dụng.</a:t>
              </a:r>
              <a:endParaRPr lang="en-US" sz="3800" b="1">
                <a:solidFill>
                  <a:srgbClr val="FF0066"/>
                </a:solidFill>
                <a:latin typeface="Times New Roman" pitchFamily="18" charset="0"/>
                <a:cs typeface="Times New Roman" pitchFamily="18" charset="0"/>
              </a:endParaRPr>
            </a:p>
          </p:txBody>
        </p:sp>
        <p:cxnSp>
          <p:nvCxnSpPr>
            <p:cNvPr id="21" name="Straight Connector 20"/>
            <p:cNvCxnSpPr/>
            <p:nvPr/>
          </p:nvCxnSpPr>
          <p:spPr>
            <a:xfrm>
              <a:off x="1673234" y="2519755"/>
              <a:ext cx="2362477"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Tree>
    <p:extLst>
      <p:ext uri="{BB962C8B-B14F-4D97-AF65-F5344CB8AC3E}">
        <p14:creationId xmlns:p14="http://schemas.microsoft.com/office/powerpoint/2010/main" val="3255784118"/>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2" descr="https://img.loigiaihay.com/picture/2022/0316/1.jpg"/>
          <p:cNvPicPr>
            <a:picLocks noChangeAspect="1" noChangeArrowheads="1"/>
          </p:cNvPicPr>
          <p:nvPr/>
        </p:nvPicPr>
        <p:blipFill rotWithShape="1">
          <a:blip r:embed="rId2">
            <a:extLst>
              <a:ext uri="{28A0092B-C50C-407E-A947-70E740481C1C}">
                <a14:useLocalDpi xmlns:a14="http://schemas.microsoft.com/office/drawing/2010/main" val="0"/>
              </a:ext>
            </a:extLst>
          </a:blip>
          <a:srcRect b="16622"/>
          <a:stretch/>
        </p:blipFill>
        <p:spPr bwMode="auto">
          <a:xfrm>
            <a:off x="442119" y="371402"/>
            <a:ext cx="15544800" cy="84677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6162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nh dep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93" y="388938"/>
            <a:ext cx="14920252" cy="875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WordArt 3"/>
          <p:cNvSpPr>
            <a:spLocks noChangeArrowheads="1" noChangeShapeType="1" noTextEdit="1"/>
          </p:cNvSpPr>
          <p:nvPr/>
        </p:nvSpPr>
        <p:spPr bwMode="auto">
          <a:xfrm>
            <a:off x="209917" y="3657600"/>
            <a:ext cx="15617822" cy="1582738"/>
          </a:xfrm>
          <a:prstGeom prst="rect">
            <a:avLst/>
          </a:prstGeom>
        </p:spPr>
        <p:txBody>
          <a:bodyPr wrap="none" fromWordArt="1">
            <a:prstTxWarp prst="textPlain">
              <a:avLst>
                <a:gd name="adj" fmla="val 50000"/>
              </a:avLst>
            </a:prstTxWarp>
          </a:bodyPr>
          <a:lstStyle/>
          <a:p>
            <a:pPr algn="ctr"/>
            <a:r>
              <a:rPr lang="vi-VN"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XIN CHÂN THÀNH CẢM ƠN </a:t>
            </a:r>
          </a:p>
          <a:p>
            <a:pPr algn="ctr"/>
            <a:r>
              <a:rPr lang="vi-VN"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QUÝ THẦY CÔ GIÁO VÀ CÁC EM</a:t>
            </a:r>
            <a:endParaRPr lang="en-US"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0" fill="hold"/>
                                        <p:tgtEl>
                                          <p:spTgt spid="18"/>
                                        </p:tgtEl>
                                        <p:attrNameLst>
                                          <p:attrName>ppt_w</p:attrName>
                                        </p:attrNameLst>
                                      </p:cBhvr>
                                      <p:tavLst>
                                        <p:tav tm="0">
                                          <p:val>
                                            <p:fltVal val="0"/>
                                          </p:val>
                                        </p:tav>
                                        <p:tav tm="100000">
                                          <p:val>
                                            <p:strVal val="#ppt_w"/>
                                          </p:val>
                                        </p:tav>
                                      </p:tavLst>
                                    </p:anim>
                                    <p:anim calcmode="lin" valueType="num">
                                      <p:cBhvr>
                                        <p:cTn id="8" dur="5000" fill="hold"/>
                                        <p:tgtEl>
                                          <p:spTgt spid="18"/>
                                        </p:tgtEl>
                                        <p:attrNameLst>
                                          <p:attrName>ppt_h</p:attrName>
                                        </p:attrNameLst>
                                      </p:cBhvr>
                                      <p:tavLst>
                                        <p:tav tm="0">
                                          <p:val>
                                            <p:fltVal val="0"/>
                                          </p:val>
                                        </p:tav>
                                        <p:tav tm="100000">
                                          <p:val>
                                            <p:strVal val="#ppt_h"/>
                                          </p:val>
                                        </p:tav>
                                      </p:tavLst>
                                    </p:anim>
                                    <p:animEffect transition="in" filter="fade">
                                      <p:cBhvr>
                                        <p:cTn id="9" dur="5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2&quot;/&gt;&lt;property id=&quot;20307&quot; value=&quot;293&quot;/&gt;&lt;/object&gt;&lt;object type=&quot;3&quot; unique_id=&quot;10006&quot;&gt;&lt;property id=&quot;20148&quot; value=&quot;5&quot;/&gt;&lt;property id=&quot;20300&quot; value=&quot;Slide 3&quot;/&gt;&lt;property id=&quot;20307&quot; value=&quot;317&quot;/&gt;&lt;/object&gt;&lt;object type=&quot;3&quot; unique_id=&quot;10008&quot;&gt;&lt;property id=&quot;20148&quot; value=&quot;5&quot;/&gt;&lt;property id=&quot;20300&quot; value=&quot;Slide 5&quot;/&gt;&lt;property id=&quot;20307&quot; value=&quot;325&quot;/&gt;&lt;/object&gt;&lt;object type=&quot;3&quot; unique_id=&quot;10009&quot;&gt;&lt;property id=&quot;20148&quot; value=&quot;5&quot;/&gt;&lt;property id=&quot;20300&quot; value=&quot;Slide 6&quot;/&gt;&lt;property id=&quot;20307&quot; value=&quot;298&quot;/&gt;&lt;/object&gt;&lt;object type=&quot;3&quot; unique_id=&quot;10010&quot;&gt;&lt;property id=&quot;20148&quot; value=&quot;5&quot;/&gt;&lt;property id=&quot;20300&quot; value=&quot;Slide 7&quot;/&gt;&lt;property id=&quot;20307&quot; value=&quot;323&quot;/&gt;&lt;/object&gt;&lt;object type=&quot;3&quot; unique_id=&quot;10011&quot;&gt;&lt;property id=&quot;20148&quot; value=&quot;5&quot;/&gt;&lt;property id=&quot;20300&quot; value=&quot;Slide 8&quot;/&gt;&lt;property id=&quot;20307&quot; value=&quot;299&quot;/&gt;&lt;/object&gt;&lt;object type=&quot;3&quot; unique_id=&quot;10012&quot;&gt;&lt;property id=&quot;20148&quot; value=&quot;5&quot;/&gt;&lt;property id=&quot;20300&quot; value=&quot;Slide 9 - &amp;quot;&amp;#x0D;&amp;#x0A;&amp;#x0D;&amp;#x0A; 1/ Phong traøo Ñoâng Du dieãn ra vaøo thôøi gian naøo? Ai laø ngöôøi laõnh ñaïo? Muïc ñích cuûa phong traøo laø &quot;/&gt;&lt;property id=&quot;20307&quot; value=&quot;318&quot;/&gt;&lt;/object&gt;&lt;object type=&quot;3&quot; unique_id=&quot;10013&quot;&gt;&lt;property id=&quot;20148&quot; value=&quot;5&quot;/&gt;&lt;property id=&quot;20300&quot; value=&quot;Slide 10 - &amp;quot;2. Nhaân daân trong nöôùc, ñaëc bieät laø thanh nieân yeâu nöôùc ñaõ höôûng öùng phong traøo Ñoâng Du nhö theá naø&quot;/&gt;&lt;property id=&quot;20307&quot; value=&quot;319&quot;/&gt;&lt;/object&gt;&lt;object type=&quot;3&quot; unique_id=&quot;10014&quot;&gt;&lt;property id=&quot;20148&quot; value=&quot;5&quot;/&gt;&lt;property id=&quot;20300&quot; value=&quot;Slide 11 - &amp;quot;3/ Keát quaû cuûa phong traøo Ñoâng Du vaø yù nghóa cuûa phong traøo laø gì?&amp;quot;&quot;/&gt;&lt;property id=&quot;20307&quot; value=&quot;320&quot;/&gt;&lt;/object&gt;&lt;object type=&quot;3&quot; unique_id=&quot;10015&quot;&gt;&lt;property id=&quot;20148&quot; value=&quot;5&quot;/&gt;&lt;property id=&quot;20300&quot; value=&quot;Slide 12&quot;/&gt;&lt;property id=&quot;20307&quot; value=&quot;300&quot;/&gt;&lt;/object&gt;&lt;object type=&quot;3&quot; unique_id=&quot;10016&quot;&gt;&lt;property id=&quot;20148&quot; value=&quot;5&quot;/&gt;&lt;property id=&quot;20300&quot; value=&quot;Slide 13 - &amp;quot;&amp;amp;#x09;Phan Boäi Chaâu laø nhaø yeâu nöôùc tieâu bieåu cuûa Vieät Nam ôû giai ñoaïn naøo ?&amp;quot;&quot;/&gt;&lt;property id=&quot;20307&quot; value=&quot;263&quot;/&gt;&lt;/object&gt;&lt;object type=&quot;3&quot; unique_id=&quot;10017&quot;&gt;&lt;property id=&quot;20148&quot; value=&quot;5&quot;/&gt;&lt;property id=&quot;20300&quot; value=&quot;Slide 14 - &amp;quot;&amp;#x0D;&amp;#x0A;BAØI HOÏC&amp;#x0D;&amp;#x0A;&amp;quot;&quot;/&gt;&lt;property id=&quot;20307&quot; value=&quot;271&quot;/&gt;&lt;/object&gt;&lt;object type=&quot;3&quot; unique_id=&quot;10050&quot;&gt;&lt;property id=&quot;20148&quot; value=&quot;5&quot;/&gt;&lt;property id=&quot;20300&quot; value=&quot;Slide 1&quot;/&gt;&lt;property id=&quot;20307&quot; value=&quot;327&quot;/&gt;&lt;/object&gt;&lt;object type=&quot;3&quot; unique_id=&quot;10149&quot;&gt;&lt;property id=&quot;20148&quot; value=&quot;5&quot;/&gt;&lt;property id=&quot;20300&quot; value=&quot;Slide 4&quot;/&gt;&lt;property id=&quot;20307&quot; value=&quot;328&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PPSNARRATION" val="23,1047787239,C:\Users\Tailieu\Documents\Bai giang duong truong son_pptx\Media.ppcx"/>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Cascade</Template>
  <TotalTime>9521</TotalTime>
  <Words>395</Words>
  <Application>Microsoft Office PowerPoint</Application>
  <PresentationFormat>Custom</PresentationFormat>
  <Paragraphs>43</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 Hong Minh</dc:creator>
  <cp:lastModifiedBy>Admin</cp:lastModifiedBy>
  <cp:revision>1063</cp:revision>
  <dcterms:created xsi:type="dcterms:W3CDTF">2008-09-09T22:52:10Z</dcterms:created>
  <dcterms:modified xsi:type="dcterms:W3CDTF">2022-08-10T14:17:47Z</dcterms:modified>
</cp:coreProperties>
</file>