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8" r:id="rId3"/>
    <p:sldId id="427" r:id="rId4"/>
    <p:sldId id="428" r:id="rId5"/>
    <p:sldId id="426" r:id="rId6"/>
    <p:sldId id="437" r:id="rId7"/>
    <p:sldId id="439" r:id="rId8"/>
    <p:sldId id="441" r:id="rId9"/>
    <p:sldId id="443" r:id="rId10"/>
    <p:sldId id="445" r:id="rId11"/>
    <p:sldId id="447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00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Day%20to.pptx" TargetMode="External"/><Relationship Id="rId2" Type="http://schemas.openxmlformats.org/officeDocument/2006/relationships/hyperlink" Target="Giai%20nghia%20tu/Phu%20ong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66504" y="4284707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CÂY BÚT THẦN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52578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CÂY BÚT THẦN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372731" y="2617367"/>
            <a:ext cx="13202704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4" descr="https://img.loigiaihay.com/picture/2022/0315/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13" y="4031709"/>
            <a:ext cx="13818005" cy="480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06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52578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CÂY BÚT THẦN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57621" y="3140839"/>
            <a:ext cx="133624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ĐỌC SÁCH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23/11/2022</a:t>
            </a:r>
          </a:p>
          <a:p>
            <a:pPr algn="just"/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Tiệp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53955" y="6787991"/>
            <a:ext cx="10578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2.Chia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39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 descr="https://img.loigiaihay.com/picture/2022/0316/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1656942"/>
            <a:ext cx="14935200" cy="69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CÂY BÚT THẦN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4522" y="5075171"/>
            <a:ext cx="135786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493838" y="4238471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CÂY BÚT THẦN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5120" y="3056395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06914" y="4191000"/>
            <a:ext cx="136656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61669" y="3052582"/>
            <a:ext cx="4286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47919" y="3021916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10901" y="3021916"/>
            <a:ext cx="1928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55240" y="6324600"/>
            <a:ext cx="3611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nghĩa từ: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2" action="ppaction://hlinkpres?slideindex=1&amp;slidetitle="/>
          </p:cNvPr>
          <p:cNvSpPr/>
          <p:nvPr/>
        </p:nvSpPr>
        <p:spPr>
          <a:xfrm>
            <a:off x="1813719" y="7467600"/>
            <a:ext cx="3611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 ông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hlinkClick r:id="rId3" action="ppaction://hlinkpres?slideindex=1&amp;slidetitle="/>
          </p:cNvPr>
          <p:cNvSpPr/>
          <p:nvPr/>
        </p:nvSpPr>
        <p:spPr>
          <a:xfrm>
            <a:off x="6318223" y="7467600"/>
            <a:ext cx="3611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 tớ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3" grpId="0"/>
      <p:bldP spid="24" grpId="0"/>
      <p:bldP spid="20" grpId="0"/>
      <p:bldP spid="2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CÂY BÚT THẦN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3973" y="2864985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8" y="4742765"/>
            <a:ext cx="5006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9213" y="3389001"/>
            <a:ext cx="367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13973" y="3962172"/>
            <a:ext cx="193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370" y="3810000"/>
            <a:ext cx="1019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Mã lương thích vẽ: Khi kiếm củi hay lúc cắt cỏ ven sông, Mã Luông đều tập vẽ. Mã Lương vẽ trên đất, trên đá</a:t>
            </a:r>
            <a:r>
              <a:rPr lang="nl-NL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700" y="5416064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2:Mã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48299" y="6447689"/>
            <a:ext cx="102338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bay;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3987" y="3960057"/>
            <a:ext cx="193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CÂY BÚT THẦN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3973" y="2864985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8" y="4742765"/>
            <a:ext cx="50061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9213" y="3389001"/>
            <a:ext cx="367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13973" y="3962172"/>
            <a:ext cx="193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93059" y="4390251"/>
            <a:ext cx="10233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23987" y="3960057"/>
            <a:ext cx="193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65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CÂY BÚT THẦN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3973" y="2864985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8" y="4742765"/>
            <a:ext cx="50061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9213" y="3389001"/>
            <a:ext cx="367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13973" y="3962172"/>
            <a:ext cx="193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3987" y="3960057"/>
            <a:ext cx="193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5459" y="3851748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3912" y="4593209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nhốt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196" y="5283461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b.Vì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00701" y="5933141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23134" y="6715174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lam.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413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2" grpId="0"/>
      <p:bldP spid="23" grpId="0"/>
      <p:bldP spid="24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CÂY BÚT THẦN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872974" y="318875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3973" y="2864985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8" y="4742765"/>
            <a:ext cx="50061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9213" y="3389001"/>
            <a:ext cx="367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13973" y="3962172"/>
            <a:ext cx="193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3987" y="3960057"/>
            <a:ext cx="193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32046" y="4890613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792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CÂY BÚT THẦN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913973" y="2864985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8" y="4742765"/>
            <a:ext cx="50061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9213" y="3389001"/>
            <a:ext cx="367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13973" y="3962172"/>
            <a:ext cx="193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3987" y="3960057"/>
            <a:ext cx="193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135065" y="2864985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33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607005"/>
              <a:ext cx="802648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bày tỏ sự cảm mến với những người có hành động cao đẹp, sẵn sàng giúp đỡ người có hoàn cảnh khó khăn</a:t>
              </a: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2326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9373</TotalTime>
  <Words>1102</Words>
  <Application>Microsoft Office PowerPoint</Application>
  <PresentationFormat>Custom</PresentationFormat>
  <Paragraphs>119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1011</cp:revision>
  <dcterms:created xsi:type="dcterms:W3CDTF">2008-09-09T22:52:10Z</dcterms:created>
  <dcterms:modified xsi:type="dcterms:W3CDTF">2022-08-10T14:25:47Z</dcterms:modified>
</cp:coreProperties>
</file>