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7" r:id="rId2"/>
    <p:sldId id="259" r:id="rId3"/>
    <p:sldId id="284" r:id="rId4"/>
    <p:sldId id="300" r:id="rId5"/>
    <p:sldId id="286" r:id="rId6"/>
    <p:sldId id="301" r:id="rId7"/>
    <p:sldId id="302" r:id="rId8"/>
    <p:sldId id="264" r:id="rId9"/>
    <p:sldId id="292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057" y="1170038"/>
            <a:ext cx="9896997" cy="1059656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…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2434" y="2189542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9752" y="2985242"/>
            <a:ext cx="9809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48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quen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chữ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D923C-9CD5-43FD-B297-10A6D689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06" y="2243406"/>
            <a:ext cx="4697133" cy="30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E642A-D07D-4A88-9D7C-0DF6B616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0" y="2099536"/>
            <a:ext cx="6021716" cy="32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76720" y="1623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73E01-DD82-4B1A-8046-469651AC408A}"/>
              </a:ext>
            </a:extLst>
          </p:cNvPr>
          <p:cNvSpPr txBox="1"/>
          <p:nvPr/>
        </p:nvSpPr>
        <p:spPr>
          <a:xfrm>
            <a:off x="852937" y="2045443"/>
            <a:ext cx="992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5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1CD7-580C-4894-9A6A-124850546D4C}"/>
              </a:ext>
            </a:extLst>
          </p:cNvPr>
          <p:cNvSpPr txBox="1"/>
          <p:nvPr/>
        </p:nvSpPr>
        <p:spPr>
          <a:xfrm>
            <a:off x="967127" y="4678415"/>
            <a:ext cx="992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đ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23924-71AE-43D2-81B7-89D1128EEC5B}"/>
              </a:ext>
            </a:extLst>
          </p:cNvPr>
          <p:cNvSpPr/>
          <p:nvPr/>
        </p:nvSpPr>
        <p:spPr>
          <a:xfrm rot="20252139">
            <a:off x="2777383" y="299859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8728B2-9A81-4298-93F0-3D34456976EA}"/>
              </a:ext>
            </a:extLst>
          </p:cNvPr>
          <p:cNvSpPr/>
          <p:nvPr/>
        </p:nvSpPr>
        <p:spPr>
          <a:xfrm rot="1204828">
            <a:off x="3256582" y="298887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34BCCE-742A-4A06-A59D-87C63D1E1C67}"/>
              </a:ext>
            </a:extLst>
          </p:cNvPr>
          <p:cNvSpPr/>
          <p:nvPr/>
        </p:nvSpPr>
        <p:spPr>
          <a:xfrm>
            <a:off x="3622113" y="3019421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9A7977-CAEE-46F9-AC65-16DCEE85FE03}"/>
              </a:ext>
            </a:extLst>
          </p:cNvPr>
          <p:cNvSpPr/>
          <p:nvPr/>
        </p:nvSpPr>
        <p:spPr>
          <a:xfrm>
            <a:off x="3762776" y="3017817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94BC3B-1F1A-45DD-9A4D-719BB5766430}"/>
              </a:ext>
            </a:extLst>
          </p:cNvPr>
          <p:cNvSpPr/>
          <p:nvPr/>
        </p:nvSpPr>
        <p:spPr>
          <a:xfrm>
            <a:off x="3900962" y="3026265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FE8482-65BD-4311-9524-53FA27047D00}"/>
              </a:ext>
            </a:extLst>
          </p:cNvPr>
          <p:cNvSpPr/>
          <p:nvPr/>
        </p:nvSpPr>
        <p:spPr>
          <a:xfrm rot="19802347">
            <a:off x="6147238" y="2963602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ED5D37-3258-41E1-9D81-04C543819FEF}"/>
              </a:ext>
            </a:extLst>
          </p:cNvPr>
          <p:cNvSpPr/>
          <p:nvPr/>
        </p:nvSpPr>
        <p:spPr>
          <a:xfrm rot="2023826">
            <a:off x="6110605" y="2938458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700178-A728-4013-8326-A2595C3D1147}"/>
              </a:ext>
            </a:extLst>
          </p:cNvPr>
          <p:cNvSpPr/>
          <p:nvPr/>
        </p:nvSpPr>
        <p:spPr>
          <a:xfrm flipH="1">
            <a:off x="6626281" y="3019421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6FBAE7-6E67-4CEB-BBFE-1AFDB545F8DE}"/>
              </a:ext>
            </a:extLst>
          </p:cNvPr>
          <p:cNvSpPr/>
          <p:nvPr/>
        </p:nvSpPr>
        <p:spPr>
          <a:xfrm flipH="1">
            <a:off x="6766944" y="3017817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A509D-348E-4954-8B8C-89E771305B7A}"/>
              </a:ext>
            </a:extLst>
          </p:cNvPr>
          <p:cNvSpPr/>
          <p:nvPr/>
        </p:nvSpPr>
        <p:spPr>
          <a:xfrm flipH="1">
            <a:off x="6905130" y="3026265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162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8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F974-387C-4663-81C3-191C3D6A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6" y="994042"/>
            <a:ext cx="8783276" cy="3181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8A7C-384E-45F9-AF7C-C4ED527BA521}"/>
              </a:ext>
            </a:extLst>
          </p:cNvPr>
          <p:cNvSpPr txBox="1"/>
          <p:nvPr/>
        </p:nvSpPr>
        <p:spPr>
          <a:xfrm>
            <a:off x="2135128" y="4334710"/>
            <a:ext cx="99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XII, XIII,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XIV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1CEF-B139-4427-81A6-068FC6FCFF18}"/>
              </a:ext>
            </a:extLst>
          </p:cNvPr>
          <p:cNvSpPr txBox="1"/>
          <p:nvPr/>
        </p:nvSpPr>
        <p:spPr>
          <a:xfrm>
            <a:off x="2680634" y="5379820"/>
            <a:ext cx="838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XIII, XVII, XII XVIII 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XII, XIII, XVII, XVIII</a:t>
            </a:r>
          </a:p>
        </p:txBody>
      </p:sp>
    </p:spTree>
    <p:extLst>
      <p:ext uri="{BB962C8B-B14F-4D97-AF65-F5344CB8AC3E}">
        <p14:creationId xmlns:p14="http://schemas.microsoft.com/office/powerpoint/2010/main" val="883726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7345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ử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mặt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B2061-B5A5-43E5-B37F-B2E7D1FD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51" y="1774221"/>
            <a:ext cx="7563254" cy="46702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FA16DD-E6B7-4CA9-A8E8-2ECD9DD78135}"/>
              </a:ext>
            </a:extLst>
          </p:cNvPr>
          <p:cNvCxnSpPr>
            <a:cxnSpLocks/>
          </p:cNvCxnSpPr>
          <p:nvPr/>
        </p:nvCxnSpPr>
        <p:spPr>
          <a:xfrm>
            <a:off x="4050707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5A55C-D4FD-4E18-9B91-AEF134B79D57}"/>
              </a:ext>
            </a:extLst>
          </p:cNvPr>
          <p:cNvCxnSpPr>
            <a:cxnSpLocks/>
          </p:cNvCxnSpPr>
          <p:nvPr/>
        </p:nvCxnSpPr>
        <p:spPr>
          <a:xfrm>
            <a:off x="6610174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679BC-58DF-4442-B0C8-65D60CDD426A}"/>
              </a:ext>
            </a:extLst>
          </p:cNvPr>
          <p:cNvCxnSpPr>
            <a:cxnSpLocks/>
          </p:cNvCxnSpPr>
          <p:nvPr/>
        </p:nvCxnSpPr>
        <p:spPr>
          <a:xfrm flipH="1">
            <a:off x="4358355" y="3917265"/>
            <a:ext cx="4469451" cy="423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225</Words>
  <Application>Microsoft Office PowerPoint</Application>
  <PresentationFormat>Widescreen</PresentationFormat>
  <Paragraphs>24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19</cp:revision>
  <dcterms:created xsi:type="dcterms:W3CDTF">2022-06-22T10:46:23Z</dcterms:created>
  <dcterms:modified xsi:type="dcterms:W3CDTF">2022-08-12T13:24:52Z</dcterms:modified>
</cp:coreProperties>
</file>