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7" r:id="rId2"/>
    <p:sldId id="372" r:id="rId3"/>
    <p:sldId id="373" r:id="rId4"/>
    <p:sldId id="374" r:id="rId5"/>
    <p:sldId id="403" r:id="rId6"/>
    <p:sldId id="375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041E6-CC3C-4F50-AE9B-384E3483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4" y="2929484"/>
            <a:ext cx="9100006" cy="2284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2C1EEF-E1AE-4934-B76C-02224049689F}"/>
              </a:ext>
            </a:extLst>
          </p:cNvPr>
          <p:cNvSpPr txBox="1"/>
          <p:nvPr/>
        </p:nvSpPr>
        <p:spPr>
          <a:xfrm>
            <a:off x="678132" y="5092791"/>
            <a:ext cx="927723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4128, 5062, 6704, 7053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m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l</a:t>
            </a:r>
            <a:r>
              <a:rPr lang="vi-V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ợt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là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FC64-2851-4E65-B1B0-A824E9DA89BC}"/>
              </a:ext>
            </a:extLst>
          </p:cNvPr>
          <p:cNvSpPr txBox="1"/>
          <p:nvPr/>
        </p:nvSpPr>
        <p:spPr>
          <a:xfrm>
            <a:off x="3229577" y="5695208"/>
            <a:ext cx="474364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4100, 5100, 6700, 7100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DC31-E355-48CE-A2D4-BA394A9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37" y="1149020"/>
            <a:ext cx="9908635" cy="737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EDBC-BE4B-41F8-8AA0-A2984AEB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27" y="2087644"/>
            <a:ext cx="8117615" cy="40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FA589-598C-41D1-8193-A7A65328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8" y="1685863"/>
            <a:ext cx="9086564" cy="17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81B8-C831-4517-A02C-DF6178EB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77" y="3400330"/>
            <a:ext cx="5467689" cy="2343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5D90-9F3B-479E-8A75-1413C56B2441}"/>
              </a:ext>
            </a:extLst>
          </p:cNvPr>
          <p:cNvSpPr txBox="1"/>
          <p:nvPr/>
        </p:nvSpPr>
        <p:spPr>
          <a:xfrm>
            <a:off x="6096000" y="3547509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6125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C009D-0199-4F28-B629-80590359E4D8}"/>
              </a:ext>
            </a:extLst>
          </p:cNvPr>
          <p:cNvSpPr txBox="1"/>
          <p:nvPr/>
        </p:nvSpPr>
        <p:spPr>
          <a:xfrm>
            <a:off x="6096000" y="4277194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2287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12AC-6519-4EEE-98A1-AE50CD88415A}"/>
              </a:ext>
            </a:extLst>
          </p:cNvPr>
          <p:cNvSpPr txBox="1"/>
          <p:nvPr/>
        </p:nvSpPr>
        <p:spPr>
          <a:xfrm>
            <a:off x="6096000" y="4976908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1687</a:t>
            </a:r>
          </a:p>
        </p:txBody>
      </p:sp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87</Words>
  <Application>Microsoft Office PowerPoint</Application>
  <PresentationFormat>Widescreen</PresentationFormat>
  <Paragraphs>26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2022-06-24T08:00:03Z</dcterms:created>
  <dcterms:modified xsi:type="dcterms:W3CDTF">2022-08-12T14:12:17Z</dcterms:modified>
</cp:coreProperties>
</file>