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27" r:id="rId2"/>
    <p:sldId id="441" r:id="rId3"/>
    <p:sldId id="427" r:id="rId4"/>
    <p:sldId id="428" r:id="rId5"/>
    <p:sldId id="453" r:id="rId6"/>
    <p:sldId id="457" r:id="rId7"/>
    <p:sldId id="454" r:id="rId8"/>
    <p:sldId id="456" r:id="rId9"/>
    <p:sldId id="455" r:id="rId10"/>
    <p:sldId id="340" r:id="rId11"/>
  </p:sldIdLst>
  <p:sldSz cx="16276638" cy="9144000"/>
  <p:notesSz cx="6858000" cy="9144000"/>
  <p:custDataLst>
    <p:tags r:id="rId1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0000CC"/>
    <a:srgbClr val="FF0066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234" y="-246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10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</a:t>
            </a:r>
            <a:r>
              <a:rPr lang="en-US" altLang="en-US" sz="3500" b="1" smtClean="0">
                <a:solidFill>
                  <a:srgbClr val="FF0066"/>
                </a:solidFill>
                <a:latin typeface="Times New Roman" pitchFamily="18" charset="0"/>
              </a:rPr>
              <a:t>……</a:t>
            </a:r>
            <a:endParaRPr lang="en-US" altLang="en-US" sz="3500" b="1">
              <a:solidFill>
                <a:srgbClr val="FF0066"/>
              </a:solidFill>
              <a:latin typeface="Times New Roman" pitchFamily="18" charset="0"/>
            </a:endParaRP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3538"/>
            <a:ext cx="203458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2848519" y="4343401"/>
            <a:ext cx="10928600" cy="154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 TẬP VÀ ĐÁNH GIÁ CUỐI HỌC KÌ 1 (T6,7)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</a:t>
            </a:r>
            <a:r>
              <a:rPr lang="en-US" sz="6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</a:t>
            </a:r>
            <a:r>
              <a:rPr lang="en-US" sz="6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2557757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viên</a:t>
            </a:r>
            <a:r>
              <a:rPr lang="en-US" altLang="en-US" sz="2400" b="1" i="1" smtClean="0">
                <a:solidFill>
                  <a:srgbClr val="FF0066"/>
                </a:solidFill>
                <a:latin typeface="Times New Roman" pitchFamily="18" charset="0"/>
              </a:rPr>
              <a:t>:</a:t>
            </a:r>
            <a:endParaRPr lang="en-US" altLang="en-US" sz="2400" b="1" i="1">
              <a:solidFill>
                <a:srgbClr val="FF0066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9684" y="5964239"/>
            <a:ext cx="1416132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8632" y="5111880"/>
            <a:ext cx="4334745" cy="3092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209917" y="3657600"/>
            <a:ext cx="15617822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6276638" cy="914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22018" tIns="61009" rIns="122018" bIns="61009" rtlCol="0" anchor="ctr"/>
          <a:lstStyle/>
          <a:p>
            <a:pPr algn="ctr"/>
            <a:endParaRPr lang="vi-VN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081" y="0"/>
            <a:ext cx="16276638" cy="91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81297" y="2132892"/>
            <a:ext cx="6677387" cy="1477328"/>
          </a:xfrm>
          <a:prstGeom prst="rect">
            <a:avLst/>
          </a:prstGeom>
          <a:noFill/>
        </p:spPr>
        <p:txBody>
          <a:bodyPr wrap="none" lIns="122018" tIns="61009" rIns="122018" bIns="61009" rtlCol="0">
            <a:spAutoFit/>
          </a:bodyPr>
          <a:lstStyle/>
          <a:p>
            <a:r>
              <a:rPr lang="en-US" sz="88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399099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6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3794919" y="1266918"/>
            <a:ext cx="9540984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ÔN TẬP VÀ ĐÁNH GIÁ CUỐI HỌC KÌ I (T3, 4)</a:t>
            </a:r>
          </a:p>
        </p:txBody>
      </p:sp>
      <p:sp>
        <p:nvSpPr>
          <p:cNvPr id="2" name="Rectangle 1"/>
          <p:cNvSpPr/>
          <p:nvPr/>
        </p:nvSpPr>
        <p:spPr>
          <a:xfrm>
            <a:off x="594519" y="1676400"/>
            <a:ext cx="139662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82192" y="2895600"/>
            <a:ext cx="431292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dậy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thiếp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sương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Khói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bếp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cơm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trâu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sương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xóm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thầm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Gánh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kêu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ổ</a:t>
            </a: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mực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phơi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57119" y="2895600"/>
            <a:ext cx="3784241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mùi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mỏng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đẫm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chạm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khóm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nhài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lối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mây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Treo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lửng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vòm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Lâm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134" y="6681252"/>
            <a:ext cx="5324226" cy="2462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794919" y="2362200"/>
            <a:ext cx="38250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 SÁNG QUÊ NỘI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0576719" y="2608373"/>
            <a:ext cx="5334000" cy="54533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endPara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ctr">
              <a:buAutoNum type="alphaLcPeriod"/>
            </a:pP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0652919" y="4436105"/>
            <a:ext cx="1053873" cy="6096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4560803" y="4436105"/>
            <a:ext cx="1349916" cy="6096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3167519" y="4436105"/>
            <a:ext cx="1219200" cy="6096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đồi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1795919" y="4436105"/>
            <a:ext cx="1219200" cy="6096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10561368" y="2796792"/>
            <a:ext cx="5277120" cy="32786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hững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endPara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0652919" y="4483626"/>
            <a:ext cx="1053873" cy="6096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4560803" y="4483626"/>
            <a:ext cx="1349916" cy="6096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13167519" y="4483626"/>
            <a:ext cx="1219200" cy="6096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đồi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1795919" y="4483626"/>
            <a:ext cx="1219200" cy="6096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10580688" y="2881908"/>
            <a:ext cx="5334000" cy="29560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10504488" y="2744937"/>
            <a:ext cx="5334000" cy="53967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Tx/>
              <a:buChar char="-"/>
            </a:pP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trâu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con: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kêu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ổ,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tròi</a:t>
            </a:r>
            <a:endPara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mực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phơi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127919" y="3657600"/>
            <a:ext cx="321300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309519" y="4038600"/>
            <a:ext cx="286609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309519" y="4436105"/>
            <a:ext cx="286609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233319" y="5486400"/>
            <a:ext cx="286609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309519" y="5867400"/>
            <a:ext cx="25146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309519" y="6248400"/>
            <a:ext cx="286609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0" name="Rounded Rectangle 49"/>
          <p:cNvSpPr/>
          <p:nvPr/>
        </p:nvSpPr>
        <p:spPr>
          <a:xfrm>
            <a:off x="10500519" y="2783037"/>
            <a:ext cx="5334000" cy="54533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6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6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7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9" grpId="0" animBg="1"/>
      <p:bldP spid="9" grpId="1" animBg="1"/>
      <p:bldP spid="10" grpId="0" animBg="1"/>
      <p:bldP spid="10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2" animBg="1"/>
      <p:bldP spid="24" grpId="3" animBg="1"/>
      <p:bldP spid="25" grpId="2" animBg="1"/>
      <p:bldP spid="25" grpId="3" animBg="1"/>
      <p:bldP spid="26" grpId="2" animBg="1"/>
      <p:bldP spid="26" grpId="3" animBg="1"/>
      <p:bldP spid="27" grpId="0" animBg="1"/>
      <p:bldP spid="27" grpId="1" animBg="1"/>
      <p:bldP spid="32" grpId="0" animBg="1"/>
      <p:bldP spid="33" grpId="0" animBg="1"/>
      <p:bldP spid="33" grpId="1" animBg="1"/>
      <p:bldP spid="50" grpId="0" animBg="1"/>
      <p:bldP spid="5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6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442119" y="2158425"/>
            <a:ext cx="141740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3566319" y="1419866"/>
            <a:ext cx="9525001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ÔN TẬP VÀ ĐÁNH GIÁ CUỐI HỌC KÌ I </a:t>
            </a:r>
            <a:r>
              <a:rPr lang="en-US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(T6,7)</a:t>
            </a:r>
            <a:endParaRPr lang="en-US" sz="32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05715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8119" y="2522010"/>
            <a:ext cx="5385572" cy="3421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2400" y="304800"/>
            <a:ext cx="1271031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 TỚ LÀM THỦ THƯ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-skin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oách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 Si-skin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hứng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chốc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chốc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ngắm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nghía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gáy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cuốn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lẻo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đứa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cẩm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Tx/>
              <a:buChar char="-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Trang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rách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bìa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rời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khẩu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!”.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-skin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5445" y="2982456"/>
            <a:ext cx="15392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giun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457200" indent="-457200">
              <a:buFontTx/>
              <a:buChar char="-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457200" indent="-457200">
              <a:buFontTx/>
              <a:buChar char="-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giục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Tx/>
              <a:buChar char="-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Tx/>
              <a:buChar char="-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Tx/>
              <a:buChar char="-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hẳn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Tx/>
              <a:buChar char="-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hẳn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(Theo Ni-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Nô-xốp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Thùy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Anh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9359879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6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442119" y="1752600"/>
            <a:ext cx="1417401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3566319" y="1295400"/>
            <a:ext cx="9525001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ÔN TẬP VÀ ĐÁNH GIÁ CUỐI HỌC KÌ I </a:t>
            </a:r>
            <a:r>
              <a:rPr lang="en-US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(T6,7)</a:t>
            </a:r>
            <a:endParaRPr lang="en-US" sz="32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0968" y="2484328"/>
            <a:ext cx="9052478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Si-skin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UcPeriod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lắng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ngần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UcPeriod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hứng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UcPeriod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Bồn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chồn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3133" y="4296199"/>
            <a:ext cx="858921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Si-skin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514350" indent="-514350">
              <a:buAutoNum type="alphaUcPeriod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ngắm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nghía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mượn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UcPeriod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UcPeriod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mượn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ấm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2119" y="6096000"/>
            <a:ext cx="1041496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Si-skin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ngạc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mượn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514350" indent="-514350">
              <a:buAutoNum type="alphaUcPeriod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rắng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UcPeriod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UcPeriod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590968" y="3352800"/>
            <a:ext cx="460751" cy="49393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440343" y="6510010"/>
            <a:ext cx="460751" cy="49393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442119" y="5184405"/>
            <a:ext cx="460751" cy="49393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23800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/>
      <p:bldP spid="5" grpId="0"/>
      <p:bldP spid="22" grpId="0"/>
      <p:bldP spid="4" grpId="0" animBg="1"/>
      <p:bldP spid="24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6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442119" y="1752600"/>
            <a:ext cx="1417401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3566319" y="1295400"/>
            <a:ext cx="9525001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ÔN TẬP VÀ ĐÁNH GIÁ CUỐI HỌC KÌ I </a:t>
            </a:r>
            <a:r>
              <a:rPr lang="en-US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(T6,7)</a:t>
            </a:r>
            <a:endParaRPr lang="en-US" sz="32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3133" y="2743200"/>
            <a:ext cx="83246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i-skin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kêu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3133" y="4038600"/>
            <a:ext cx="120607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– 3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Si-skin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27346" y="3352800"/>
            <a:ext cx="112758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Si-skin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kêu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mượn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US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44568" y="4648200"/>
            <a:ext cx="51828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nhở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94519" y="5748010"/>
            <a:ext cx="110177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mượn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ấm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4568" y="5229037"/>
            <a:ext cx="69060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59879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/>
      <p:bldP spid="5" grpId="0"/>
      <p:bldP spid="19" grpId="0"/>
      <p:bldP spid="21" grpId="0"/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6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36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36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6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36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6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36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…….</a:t>
                </a:r>
                <a:endParaRPr lang="en-US" sz="36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442119" y="1853625"/>
            <a:ext cx="1417401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3566319" y="1295400"/>
            <a:ext cx="9525001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ÔN TẬP VÀ ĐÁNH GIÁ CUỐI HỌC KÌ I </a:t>
            </a:r>
            <a:r>
              <a:rPr lang="en-US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(T6</a:t>
            </a:r>
            <a:r>
              <a:rPr lang="en-US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, 7</a:t>
            </a:r>
            <a:r>
              <a:rPr lang="en-US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)</a:t>
            </a:r>
            <a:endParaRPr lang="en-US" sz="32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3133" y="2743200"/>
            <a:ext cx="59217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g.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3133" y="3962400"/>
            <a:ext cx="135038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h.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than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27346" y="3362980"/>
            <a:ext cx="2281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ấm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263210" y="3266420"/>
            <a:ext cx="16898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Kêu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708765" y="3352800"/>
            <a:ext cx="20088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Gáy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949847"/>
              </p:ext>
            </p:extLst>
          </p:nvPr>
        </p:nvGraphicFramePr>
        <p:xfrm>
          <a:off x="975520" y="4657001"/>
          <a:ext cx="14173199" cy="271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86599"/>
                <a:gridCol w="7086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endParaRPr lang="en-US" sz="3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khiến</a:t>
                      </a:r>
                      <a:endParaRPr lang="en-US" sz="3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Mọi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mượn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nhiều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thưa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hẳn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này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!</a:t>
                      </a:r>
                      <a:endParaRPr lang="en-US" sz="3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Hãy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bào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sách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!</a:t>
                      </a:r>
                      <a:endParaRPr lang="en-US" sz="3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Ô! </a:t>
                      </a:r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Sách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mượn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mà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3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Cậu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giữ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sách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cẩn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thận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đừng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giun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dế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xuất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sách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nhé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!</a:t>
                      </a:r>
                      <a:endParaRPr lang="en-US" sz="3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2956312" y="4657001"/>
            <a:ext cx="2286407" cy="6769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8328819" y="4657001"/>
            <a:ext cx="2286407" cy="6769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khiến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1127346" y="3309610"/>
            <a:ext cx="457773" cy="609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45084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/>
      <p:bldP spid="5" grpId="0"/>
      <p:bldP spid="19" grpId="0"/>
      <p:bldP spid="24" grpId="0"/>
      <p:bldP spid="25" grpId="0"/>
      <p:bldP spid="4" grpId="0" animBg="1"/>
      <p:bldP spid="4" grpId="1" animBg="1"/>
      <p:bldP spid="26" grpId="0" animBg="1"/>
      <p:bldP spid="26" grpId="1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6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442119" y="1752600"/>
            <a:ext cx="1417401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3566319" y="1295400"/>
            <a:ext cx="9525001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ÔN TẬP VÀ ĐÁNH GIÁ CUỐI HỌC KÌ I </a:t>
            </a:r>
            <a:r>
              <a:rPr lang="en-US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(T6,7)</a:t>
            </a:r>
            <a:endParaRPr lang="en-US" sz="32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7730" y="2638926"/>
            <a:ext cx="69968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a/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57730" y="3429000"/>
            <a:ext cx="142664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b/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61083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" grpId="0"/>
      <p:bldP spid="1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9821</TotalTime>
  <Words>865</Words>
  <Application>Microsoft Office PowerPoint</Application>
  <PresentationFormat>Custom</PresentationFormat>
  <Paragraphs>136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Windows User</cp:lastModifiedBy>
  <cp:revision>1046</cp:revision>
  <dcterms:created xsi:type="dcterms:W3CDTF">2008-09-09T22:52:10Z</dcterms:created>
  <dcterms:modified xsi:type="dcterms:W3CDTF">2022-07-05T08:28:15Z</dcterms:modified>
</cp:coreProperties>
</file>